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2"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snapToGrid="0">
      <p:cViewPr varScale="1">
        <p:scale>
          <a:sx n="114" d="100"/>
          <a:sy n="114" d="100"/>
        </p:scale>
        <p:origin x="6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8C0A2-3113-454E-953C-8D51E31107B3}" type="doc">
      <dgm:prSet loTypeId="urn:microsoft.com/office/officeart/2005/8/layout/orgChart1" loCatId="hierarchy" qsTypeId="urn:microsoft.com/office/officeart/2005/8/quickstyle/simple1" qsCatId="simple" csTypeId="urn:microsoft.com/office/officeart/2005/8/colors/accent5_2" csCatId="accent5" phldr="1"/>
      <dgm:spPr/>
      <dgm:t>
        <a:bodyPr/>
        <a:lstStyle/>
        <a:p>
          <a:endParaRPr lang="fr-FR"/>
        </a:p>
      </dgm:t>
    </dgm:pt>
    <dgm:pt modelId="{6274F9F8-6D1B-4240-9704-2067F0F51A79}">
      <dgm:prSet phldrT="[Texte]"/>
      <dgm:spPr/>
      <dgm:t>
        <a:bodyPr/>
        <a:lstStyle/>
        <a:p>
          <a:r>
            <a:rPr lang="fr-FR" b="1" dirty="0" err="1">
              <a:latin typeface="Times New Roman" panose="02020603050405020304" pitchFamily="18" charset="0"/>
              <a:cs typeface="Times New Roman" panose="02020603050405020304" pitchFamily="18" charset="0"/>
            </a:rPr>
            <a:t>Testing</a:t>
          </a:r>
          <a:endParaRPr lang="fr-FR" b="1" dirty="0">
            <a:latin typeface="Times New Roman" panose="02020603050405020304" pitchFamily="18" charset="0"/>
            <a:cs typeface="Times New Roman" panose="02020603050405020304" pitchFamily="18" charset="0"/>
          </a:endParaRPr>
        </a:p>
      </dgm:t>
    </dgm:pt>
    <dgm:pt modelId="{51660238-86F8-4568-9E2C-25723B0EB41C}" type="parTrans" cxnId="{8C002AE6-CD50-49E6-8769-352EAEAFE5B2}">
      <dgm:prSet/>
      <dgm:spPr/>
      <dgm:t>
        <a:bodyPr/>
        <a:lstStyle/>
        <a:p>
          <a:endParaRPr lang="fr-FR"/>
        </a:p>
      </dgm:t>
    </dgm:pt>
    <dgm:pt modelId="{8CAF4A44-9B47-4A41-B4E8-16BE76048F46}" type="sibTrans" cxnId="{8C002AE6-CD50-49E6-8769-352EAEAFE5B2}">
      <dgm:prSet/>
      <dgm:spPr/>
      <dgm:t>
        <a:bodyPr/>
        <a:lstStyle/>
        <a:p>
          <a:endParaRPr lang="fr-FR"/>
        </a:p>
      </dgm:t>
    </dgm:pt>
    <dgm:pt modelId="{97372EE7-E33E-49AA-B097-893662A1F898}" type="asst">
      <dgm:prSet phldrT="[Texte]"/>
      <dgm:spPr/>
      <dgm:t>
        <a:bodyPr/>
        <a:lstStyle/>
        <a:p>
          <a:r>
            <a:rPr lang="fr-FR" dirty="0">
              <a:latin typeface="Times New Roman" panose="02020603050405020304" pitchFamily="18" charset="0"/>
              <a:cs typeface="Times New Roman" panose="02020603050405020304" pitchFamily="18" charset="0"/>
            </a:rPr>
            <a:t>Tests dynamiques</a:t>
          </a:r>
        </a:p>
      </dgm:t>
    </dgm:pt>
    <dgm:pt modelId="{E784CBEC-4DC2-4D57-ADDB-959B43A927F3}" type="parTrans" cxnId="{02FEBC7C-B60F-40B5-94F6-A5F3EE0D3757}">
      <dgm:prSet/>
      <dgm:spPr/>
      <dgm:t>
        <a:bodyPr/>
        <a:lstStyle/>
        <a:p>
          <a:endParaRPr lang="fr-FR"/>
        </a:p>
      </dgm:t>
    </dgm:pt>
    <dgm:pt modelId="{FC8EEC73-634E-4F95-A2C9-671F7D61FC87}" type="sibTrans" cxnId="{02FEBC7C-B60F-40B5-94F6-A5F3EE0D3757}">
      <dgm:prSet/>
      <dgm:spPr/>
      <dgm:t>
        <a:bodyPr/>
        <a:lstStyle/>
        <a:p>
          <a:endParaRPr lang="fr-FR"/>
        </a:p>
      </dgm:t>
    </dgm:pt>
    <dgm:pt modelId="{8363C03A-2BEE-4301-882E-E400E4D3E0C8}" type="asst">
      <dgm:prSet phldrT="[Texte]"/>
      <dgm:spPr/>
      <dgm:t>
        <a:bodyPr/>
        <a:lstStyle/>
        <a:p>
          <a:r>
            <a:rPr lang="fr-FR" dirty="0">
              <a:latin typeface="Times New Roman" panose="02020603050405020304" pitchFamily="18" charset="0"/>
              <a:cs typeface="Times New Roman" panose="02020603050405020304" pitchFamily="18" charset="0"/>
            </a:rPr>
            <a:t>Tests statiques</a:t>
          </a:r>
        </a:p>
      </dgm:t>
    </dgm:pt>
    <dgm:pt modelId="{E9CBCA8B-7E21-4375-AD6D-4258FC405543}" type="parTrans" cxnId="{DF4CA9BD-A2B9-4C09-80A7-F2854949C369}">
      <dgm:prSet/>
      <dgm:spPr/>
      <dgm:t>
        <a:bodyPr/>
        <a:lstStyle/>
        <a:p>
          <a:endParaRPr lang="fr-FR"/>
        </a:p>
      </dgm:t>
    </dgm:pt>
    <dgm:pt modelId="{0E286083-756B-4A15-A4DB-E56D68C117B6}" type="sibTrans" cxnId="{DF4CA9BD-A2B9-4C09-80A7-F2854949C369}">
      <dgm:prSet/>
      <dgm:spPr/>
      <dgm:t>
        <a:bodyPr/>
        <a:lstStyle/>
        <a:p>
          <a:endParaRPr lang="fr-FR"/>
        </a:p>
      </dgm:t>
    </dgm:pt>
    <dgm:pt modelId="{3B7D0BEA-69CA-4DF5-AA98-1000A73C4BCC}" type="asst">
      <dgm:prSet phldrT="[Texte]"/>
      <dgm:spPr/>
      <dgm:t>
        <a:bodyPr/>
        <a:lstStyle/>
        <a:p>
          <a:r>
            <a:rPr lang="fr-FR" dirty="0">
              <a:latin typeface="Times New Roman" panose="02020603050405020304" pitchFamily="18" charset="0"/>
              <a:cs typeface="Times New Roman" panose="02020603050405020304" pitchFamily="18" charset="0"/>
            </a:rPr>
            <a:t>Tests fonctionnels </a:t>
          </a:r>
        </a:p>
      </dgm:t>
    </dgm:pt>
    <dgm:pt modelId="{D85F4D00-4321-47CB-B16A-BA5AD4D154B2}" type="parTrans" cxnId="{08AA7918-29C1-448E-B3D5-0517E785033E}">
      <dgm:prSet/>
      <dgm:spPr/>
      <dgm:t>
        <a:bodyPr/>
        <a:lstStyle/>
        <a:p>
          <a:endParaRPr lang="fr-FR"/>
        </a:p>
      </dgm:t>
    </dgm:pt>
    <dgm:pt modelId="{40FE9DC3-F47E-4B28-9A6D-AE818C855E2B}" type="sibTrans" cxnId="{08AA7918-29C1-448E-B3D5-0517E785033E}">
      <dgm:prSet/>
      <dgm:spPr/>
      <dgm:t>
        <a:bodyPr/>
        <a:lstStyle/>
        <a:p>
          <a:endParaRPr lang="fr-FR"/>
        </a:p>
      </dgm:t>
    </dgm:pt>
    <dgm:pt modelId="{8BDBEE49-490D-4C62-A371-25E333953C4A}" type="asst">
      <dgm:prSet phldrT="[Texte]"/>
      <dgm:spPr/>
      <dgm:t>
        <a:bodyPr/>
        <a:lstStyle/>
        <a:p>
          <a:r>
            <a:rPr lang="fr-FR" dirty="0">
              <a:latin typeface="Times New Roman" panose="02020603050405020304" pitchFamily="18" charset="0"/>
              <a:cs typeface="Times New Roman" panose="02020603050405020304" pitchFamily="18" charset="0"/>
            </a:rPr>
            <a:t>Tests non-fonctionnels</a:t>
          </a:r>
        </a:p>
      </dgm:t>
    </dgm:pt>
    <dgm:pt modelId="{C0596CFE-0287-44FC-8843-923C0B237E77}" type="parTrans" cxnId="{78199766-8C16-400D-8B6E-CBAF62FF2667}">
      <dgm:prSet/>
      <dgm:spPr/>
      <dgm:t>
        <a:bodyPr/>
        <a:lstStyle/>
        <a:p>
          <a:endParaRPr lang="fr-FR"/>
        </a:p>
      </dgm:t>
    </dgm:pt>
    <dgm:pt modelId="{482D1A4F-DDDE-498C-88C1-013EEF0AD4DC}" type="sibTrans" cxnId="{78199766-8C16-400D-8B6E-CBAF62FF2667}">
      <dgm:prSet/>
      <dgm:spPr/>
      <dgm:t>
        <a:bodyPr/>
        <a:lstStyle/>
        <a:p>
          <a:endParaRPr lang="fr-FR"/>
        </a:p>
      </dgm:t>
    </dgm:pt>
    <dgm:pt modelId="{1171A160-2F92-4156-AC82-1E4D45394621}" type="asst">
      <dgm:prSet phldrT="[Texte]"/>
      <dgm:spPr/>
      <dgm:t>
        <a:bodyPr/>
        <a:lstStyle/>
        <a:p>
          <a:r>
            <a:rPr lang="fr-FR" dirty="0">
              <a:latin typeface="Times New Roman" panose="02020603050405020304" pitchFamily="18" charset="0"/>
              <a:cs typeface="Times New Roman" panose="02020603050405020304" pitchFamily="18" charset="0"/>
            </a:rPr>
            <a:t>Revues</a:t>
          </a:r>
        </a:p>
      </dgm:t>
    </dgm:pt>
    <dgm:pt modelId="{78E8A1B7-CE2B-40E3-8B1E-ED7290BF12F2}" type="parTrans" cxnId="{A9900336-EF4C-4AA7-8198-E414807C0E6C}">
      <dgm:prSet/>
      <dgm:spPr/>
      <dgm:t>
        <a:bodyPr/>
        <a:lstStyle/>
        <a:p>
          <a:endParaRPr lang="fr-FR"/>
        </a:p>
      </dgm:t>
    </dgm:pt>
    <dgm:pt modelId="{9B357331-40B0-48BE-AE12-9D30FE4B0506}" type="sibTrans" cxnId="{A9900336-EF4C-4AA7-8198-E414807C0E6C}">
      <dgm:prSet/>
      <dgm:spPr/>
      <dgm:t>
        <a:bodyPr/>
        <a:lstStyle/>
        <a:p>
          <a:endParaRPr lang="fr-FR"/>
        </a:p>
      </dgm:t>
    </dgm:pt>
    <dgm:pt modelId="{BFF12851-B84C-4A94-A24A-EB354C2B22F6}" type="pres">
      <dgm:prSet presAssocID="{FD28C0A2-3113-454E-953C-8D51E31107B3}" presName="hierChild1" presStyleCnt="0">
        <dgm:presLayoutVars>
          <dgm:orgChart val="1"/>
          <dgm:chPref val="1"/>
          <dgm:dir/>
          <dgm:animOne val="branch"/>
          <dgm:animLvl val="lvl"/>
          <dgm:resizeHandles/>
        </dgm:presLayoutVars>
      </dgm:prSet>
      <dgm:spPr/>
    </dgm:pt>
    <dgm:pt modelId="{3311AFD1-3453-4A71-B6EE-57BE34A9347B}" type="pres">
      <dgm:prSet presAssocID="{6274F9F8-6D1B-4240-9704-2067F0F51A79}" presName="hierRoot1" presStyleCnt="0">
        <dgm:presLayoutVars>
          <dgm:hierBranch val="init"/>
        </dgm:presLayoutVars>
      </dgm:prSet>
      <dgm:spPr/>
    </dgm:pt>
    <dgm:pt modelId="{DE7CEDC9-229F-41EA-AAC6-72BF8DB7E0DA}" type="pres">
      <dgm:prSet presAssocID="{6274F9F8-6D1B-4240-9704-2067F0F51A79}" presName="rootComposite1" presStyleCnt="0"/>
      <dgm:spPr/>
    </dgm:pt>
    <dgm:pt modelId="{41D785C8-2DA3-45E0-884B-D131D74D4379}" type="pres">
      <dgm:prSet presAssocID="{6274F9F8-6D1B-4240-9704-2067F0F51A79}" presName="rootText1" presStyleLbl="node0" presStyleIdx="0" presStyleCnt="1">
        <dgm:presLayoutVars>
          <dgm:chPref val="3"/>
        </dgm:presLayoutVars>
      </dgm:prSet>
      <dgm:spPr/>
    </dgm:pt>
    <dgm:pt modelId="{824B363F-0330-4C42-AA42-6030FC389112}" type="pres">
      <dgm:prSet presAssocID="{6274F9F8-6D1B-4240-9704-2067F0F51A79}" presName="rootConnector1" presStyleLbl="node1" presStyleIdx="0" presStyleCnt="0"/>
      <dgm:spPr/>
    </dgm:pt>
    <dgm:pt modelId="{6C324F39-7D49-4E07-BD9D-AACEB7818D90}" type="pres">
      <dgm:prSet presAssocID="{6274F9F8-6D1B-4240-9704-2067F0F51A79}" presName="hierChild2" presStyleCnt="0"/>
      <dgm:spPr/>
    </dgm:pt>
    <dgm:pt modelId="{C3A7CE82-41B0-4C3F-ACE0-664F5013DF92}" type="pres">
      <dgm:prSet presAssocID="{6274F9F8-6D1B-4240-9704-2067F0F51A79}" presName="hierChild3" presStyleCnt="0"/>
      <dgm:spPr/>
    </dgm:pt>
    <dgm:pt modelId="{37082D8B-8BF4-4D8F-BFED-E5BC822FD8AB}" type="pres">
      <dgm:prSet presAssocID="{E784CBEC-4DC2-4D57-ADDB-959B43A927F3}" presName="Name111" presStyleLbl="parChTrans1D2" presStyleIdx="0" presStyleCnt="2"/>
      <dgm:spPr/>
    </dgm:pt>
    <dgm:pt modelId="{55CB9950-F26C-484D-BA7B-F5248318FF04}" type="pres">
      <dgm:prSet presAssocID="{97372EE7-E33E-49AA-B097-893662A1F898}" presName="hierRoot3" presStyleCnt="0">
        <dgm:presLayoutVars>
          <dgm:hierBranch val="init"/>
        </dgm:presLayoutVars>
      </dgm:prSet>
      <dgm:spPr/>
    </dgm:pt>
    <dgm:pt modelId="{EF619419-47EE-45DC-A544-25ADE51027BB}" type="pres">
      <dgm:prSet presAssocID="{97372EE7-E33E-49AA-B097-893662A1F898}" presName="rootComposite3" presStyleCnt="0"/>
      <dgm:spPr/>
    </dgm:pt>
    <dgm:pt modelId="{D5152612-B4D8-47E3-A1BE-57C1484D0FF1}" type="pres">
      <dgm:prSet presAssocID="{97372EE7-E33E-49AA-B097-893662A1F898}" presName="rootText3" presStyleLbl="asst1" presStyleIdx="0" presStyleCnt="5">
        <dgm:presLayoutVars>
          <dgm:chPref val="3"/>
        </dgm:presLayoutVars>
      </dgm:prSet>
      <dgm:spPr/>
    </dgm:pt>
    <dgm:pt modelId="{66FC8A76-4BEB-4429-BA56-64F97416AC06}" type="pres">
      <dgm:prSet presAssocID="{97372EE7-E33E-49AA-B097-893662A1F898}" presName="rootConnector3" presStyleLbl="asst1" presStyleIdx="0" presStyleCnt="5"/>
      <dgm:spPr/>
    </dgm:pt>
    <dgm:pt modelId="{02910519-EAFA-47AE-A6D8-4EBFE0964B98}" type="pres">
      <dgm:prSet presAssocID="{97372EE7-E33E-49AA-B097-893662A1F898}" presName="hierChild6" presStyleCnt="0"/>
      <dgm:spPr/>
    </dgm:pt>
    <dgm:pt modelId="{1A667051-8B94-491B-BF14-5F4F78BB2493}" type="pres">
      <dgm:prSet presAssocID="{97372EE7-E33E-49AA-B097-893662A1F898}" presName="hierChild7" presStyleCnt="0"/>
      <dgm:spPr/>
    </dgm:pt>
    <dgm:pt modelId="{BC3CAB53-55B4-4BC0-9F72-9153D2F1EA66}" type="pres">
      <dgm:prSet presAssocID="{D85F4D00-4321-47CB-B16A-BA5AD4D154B2}" presName="Name111" presStyleLbl="parChTrans1D3" presStyleIdx="0" presStyleCnt="3"/>
      <dgm:spPr/>
    </dgm:pt>
    <dgm:pt modelId="{52596E70-4FF1-48E0-AFFC-64E04126689B}" type="pres">
      <dgm:prSet presAssocID="{3B7D0BEA-69CA-4DF5-AA98-1000A73C4BCC}" presName="hierRoot3" presStyleCnt="0">
        <dgm:presLayoutVars>
          <dgm:hierBranch val="init"/>
        </dgm:presLayoutVars>
      </dgm:prSet>
      <dgm:spPr/>
    </dgm:pt>
    <dgm:pt modelId="{5BDEFC74-0CDC-49AF-B591-684B3CD20400}" type="pres">
      <dgm:prSet presAssocID="{3B7D0BEA-69CA-4DF5-AA98-1000A73C4BCC}" presName="rootComposite3" presStyleCnt="0"/>
      <dgm:spPr/>
    </dgm:pt>
    <dgm:pt modelId="{C7A89BF1-BE1A-4CF0-8AFD-A848F476C231}" type="pres">
      <dgm:prSet presAssocID="{3B7D0BEA-69CA-4DF5-AA98-1000A73C4BCC}" presName="rootText3" presStyleLbl="asst1" presStyleIdx="1" presStyleCnt="5">
        <dgm:presLayoutVars>
          <dgm:chPref val="3"/>
        </dgm:presLayoutVars>
      </dgm:prSet>
      <dgm:spPr/>
    </dgm:pt>
    <dgm:pt modelId="{96C29C9F-738A-4BE1-9460-4DFAECBAE55B}" type="pres">
      <dgm:prSet presAssocID="{3B7D0BEA-69CA-4DF5-AA98-1000A73C4BCC}" presName="rootConnector3" presStyleLbl="asst1" presStyleIdx="1" presStyleCnt="5"/>
      <dgm:spPr/>
    </dgm:pt>
    <dgm:pt modelId="{2B244944-0B2B-48D8-96EB-6164BCDAF1E0}" type="pres">
      <dgm:prSet presAssocID="{3B7D0BEA-69CA-4DF5-AA98-1000A73C4BCC}" presName="hierChild6" presStyleCnt="0"/>
      <dgm:spPr/>
    </dgm:pt>
    <dgm:pt modelId="{4E0E1BCE-9A66-4934-BD8C-C97721210D17}" type="pres">
      <dgm:prSet presAssocID="{3B7D0BEA-69CA-4DF5-AA98-1000A73C4BCC}" presName="hierChild7" presStyleCnt="0"/>
      <dgm:spPr/>
    </dgm:pt>
    <dgm:pt modelId="{0A74CF4C-6D32-42E0-9781-E6563C931E19}" type="pres">
      <dgm:prSet presAssocID="{C0596CFE-0287-44FC-8843-923C0B237E77}" presName="Name111" presStyleLbl="parChTrans1D3" presStyleIdx="1" presStyleCnt="3"/>
      <dgm:spPr/>
    </dgm:pt>
    <dgm:pt modelId="{D7DD2BE8-BD18-43F9-970D-8427A9545B2A}" type="pres">
      <dgm:prSet presAssocID="{8BDBEE49-490D-4C62-A371-25E333953C4A}" presName="hierRoot3" presStyleCnt="0">
        <dgm:presLayoutVars>
          <dgm:hierBranch val="init"/>
        </dgm:presLayoutVars>
      </dgm:prSet>
      <dgm:spPr/>
    </dgm:pt>
    <dgm:pt modelId="{AD63E68A-CAFF-4671-A76B-D14ED03B8A79}" type="pres">
      <dgm:prSet presAssocID="{8BDBEE49-490D-4C62-A371-25E333953C4A}" presName="rootComposite3" presStyleCnt="0"/>
      <dgm:spPr/>
    </dgm:pt>
    <dgm:pt modelId="{BA4DF4AC-49D3-4470-94C4-1ADC3F956421}" type="pres">
      <dgm:prSet presAssocID="{8BDBEE49-490D-4C62-A371-25E333953C4A}" presName="rootText3" presStyleLbl="asst1" presStyleIdx="2" presStyleCnt="5">
        <dgm:presLayoutVars>
          <dgm:chPref val="3"/>
        </dgm:presLayoutVars>
      </dgm:prSet>
      <dgm:spPr/>
    </dgm:pt>
    <dgm:pt modelId="{9353FEE6-5A78-408C-9F47-7FC20775CBA0}" type="pres">
      <dgm:prSet presAssocID="{8BDBEE49-490D-4C62-A371-25E333953C4A}" presName="rootConnector3" presStyleLbl="asst1" presStyleIdx="2" presStyleCnt="5"/>
      <dgm:spPr/>
    </dgm:pt>
    <dgm:pt modelId="{8EC1C071-8AD8-4C9C-8DDE-FC24FB757DDF}" type="pres">
      <dgm:prSet presAssocID="{8BDBEE49-490D-4C62-A371-25E333953C4A}" presName="hierChild6" presStyleCnt="0"/>
      <dgm:spPr/>
    </dgm:pt>
    <dgm:pt modelId="{A9675A65-8CB5-49E8-9038-F775296EA833}" type="pres">
      <dgm:prSet presAssocID="{8BDBEE49-490D-4C62-A371-25E333953C4A}" presName="hierChild7" presStyleCnt="0"/>
      <dgm:spPr/>
    </dgm:pt>
    <dgm:pt modelId="{37AFB4DB-91FD-4102-8D35-D1191D3E440F}" type="pres">
      <dgm:prSet presAssocID="{E9CBCA8B-7E21-4375-AD6D-4258FC405543}" presName="Name111" presStyleLbl="parChTrans1D2" presStyleIdx="1" presStyleCnt="2"/>
      <dgm:spPr/>
    </dgm:pt>
    <dgm:pt modelId="{B3EE438D-1EFE-4FA9-B05F-DDD652AD4F0D}" type="pres">
      <dgm:prSet presAssocID="{8363C03A-2BEE-4301-882E-E400E4D3E0C8}" presName="hierRoot3" presStyleCnt="0">
        <dgm:presLayoutVars>
          <dgm:hierBranch val="init"/>
        </dgm:presLayoutVars>
      </dgm:prSet>
      <dgm:spPr/>
    </dgm:pt>
    <dgm:pt modelId="{BF679439-E5A4-483B-8C9F-39AE6509C906}" type="pres">
      <dgm:prSet presAssocID="{8363C03A-2BEE-4301-882E-E400E4D3E0C8}" presName="rootComposite3" presStyleCnt="0"/>
      <dgm:spPr/>
    </dgm:pt>
    <dgm:pt modelId="{62D7EFE9-A572-4A24-99EC-367FCD1D80D9}" type="pres">
      <dgm:prSet presAssocID="{8363C03A-2BEE-4301-882E-E400E4D3E0C8}" presName="rootText3" presStyleLbl="asst1" presStyleIdx="3" presStyleCnt="5">
        <dgm:presLayoutVars>
          <dgm:chPref val="3"/>
        </dgm:presLayoutVars>
      </dgm:prSet>
      <dgm:spPr/>
    </dgm:pt>
    <dgm:pt modelId="{11CCAF82-E1C3-47CD-8241-3FBE2B2ED26E}" type="pres">
      <dgm:prSet presAssocID="{8363C03A-2BEE-4301-882E-E400E4D3E0C8}" presName="rootConnector3" presStyleLbl="asst1" presStyleIdx="3" presStyleCnt="5"/>
      <dgm:spPr/>
    </dgm:pt>
    <dgm:pt modelId="{F8248C49-A50A-4B88-97DF-7CD75537E7FF}" type="pres">
      <dgm:prSet presAssocID="{8363C03A-2BEE-4301-882E-E400E4D3E0C8}" presName="hierChild6" presStyleCnt="0"/>
      <dgm:spPr/>
    </dgm:pt>
    <dgm:pt modelId="{881B834C-7268-4C81-B1A2-6B0BBE5E24CF}" type="pres">
      <dgm:prSet presAssocID="{8363C03A-2BEE-4301-882E-E400E4D3E0C8}" presName="hierChild7" presStyleCnt="0"/>
      <dgm:spPr/>
    </dgm:pt>
    <dgm:pt modelId="{707A4360-8C11-464F-8AC9-43CFFC63F0CD}" type="pres">
      <dgm:prSet presAssocID="{78E8A1B7-CE2B-40E3-8B1E-ED7290BF12F2}" presName="Name111" presStyleLbl="parChTrans1D3" presStyleIdx="2" presStyleCnt="3"/>
      <dgm:spPr/>
    </dgm:pt>
    <dgm:pt modelId="{05CE20F4-FFE8-4EA8-B409-C4251B7EBE02}" type="pres">
      <dgm:prSet presAssocID="{1171A160-2F92-4156-AC82-1E4D45394621}" presName="hierRoot3" presStyleCnt="0">
        <dgm:presLayoutVars>
          <dgm:hierBranch val="init"/>
        </dgm:presLayoutVars>
      </dgm:prSet>
      <dgm:spPr/>
    </dgm:pt>
    <dgm:pt modelId="{8F51D307-7B74-44F4-87FE-7F18F6AD3502}" type="pres">
      <dgm:prSet presAssocID="{1171A160-2F92-4156-AC82-1E4D45394621}" presName="rootComposite3" presStyleCnt="0"/>
      <dgm:spPr/>
    </dgm:pt>
    <dgm:pt modelId="{7831E9DB-9182-40BD-A5D3-C88AAE845577}" type="pres">
      <dgm:prSet presAssocID="{1171A160-2F92-4156-AC82-1E4D45394621}" presName="rootText3" presStyleLbl="asst1" presStyleIdx="4" presStyleCnt="5" custLinFactNeighborX="60995" custLinFactNeighborY="-99">
        <dgm:presLayoutVars>
          <dgm:chPref val="3"/>
        </dgm:presLayoutVars>
      </dgm:prSet>
      <dgm:spPr/>
    </dgm:pt>
    <dgm:pt modelId="{70F5F3F3-21B6-4E9A-9F6F-8FD3880FFAD7}" type="pres">
      <dgm:prSet presAssocID="{1171A160-2F92-4156-AC82-1E4D45394621}" presName="rootConnector3" presStyleLbl="asst1" presStyleIdx="4" presStyleCnt="5"/>
      <dgm:spPr/>
    </dgm:pt>
    <dgm:pt modelId="{A966AF0D-E101-4B46-9B72-D38496274A97}" type="pres">
      <dgm:prSet presAssocID="{1171A160-2F92-4156-AC82-1E4D45394621}" presName="hierChild6" presStyleCnt="0"/>
      <dgm:spPr/>
    </dgm:pt>
    <dgm:pt modelId="{DC3CA3C8-2F77-4C28-ABDE-F2728826C16E}" type="pres">
      <dgm:prSet presAssocID="{1171A160-2F92-4156-AC82-1E4D45394621}" presName="hierChild7" presStyleCnt="0"/>
      <dgm:spPr/>
    </dgm:pt>
  </dgm:ptLst>
  <dgm:cxnLst>
    <dgm:cxn modelId="{0FB4160F-D6B2-4651-BFEF-C461297D47E3}" type="presOf" srcId="{8BDBEE49-490D-4C62-A371-25E333953C4A}" destId="{9353FEE6-5A78-408C-9F47-7FC20775CBA0}" srcOrd="1" destOrd="0" presId="urn:microsoft.com/office/officeart/2005/8/layout/orgChart1"/>
    <dgm:cxn modelId="{08AA7918-29C1-448E-B3D5-0517E785033E}" srcId="{97372EE7-E33E-49AA-B097-893662A1F898}" destId="{3B7D0BEA-69CA-4DF5-AA98-1000A73C4BCC}" srcOrd="0" destOrd="0" parTransId="{D85F4D00-4321-47CB-B16A-BA5AD4D154B2}" sibTransId="{40FE9DC3-F47E-4B28-9A6D-AE818C855E2B}"/>
    <dgm:cxn modelId="{4952FF19-F830-45A6-B2AE-1C4259ECFFAA}" type="presOf" srcId="{E784CBEC-4DC2-4D57-ADDB-959B43A927F3}" destId="{37082D8B-8BF4-4D8F-BFED-E5BC822FD8AB}" srcOrd="0" destOrd="0" presId="urn:microsoft.com/office/officeart/2005/8/layout/orgChart1"/>
    <dgm:cxn modelId="{6B506D35-BEBB-4048-B8EA-6942F13703FC}" type="presOf" srcId="{6274F9F8-6D1B-4240-9704-2067F0F51A79}" destId="{824B363F-0330-4C42-AA42-6030FC389112}" srcOrd="1" destOrd="0" presId="urn:microsoft.com/office/officeart/2005/8/layout/orgChart1"/>
    <dgm:cxn modelId="{A9900336-EF4C-4AA7-8198-E414807C0E6C}" srcId="{8363C03A-2BEE-4301-882E-E400E4D3E0C8}" destId="{1171A160-2F92-4156-AC82-1E4D45394621}" srcOrd="0" destOrd="0" parTransId="{78E8A1B7-CE2B-40E3-8B1E-ED7290BF12F2}" sibTransId="{9B357331-40B0-48BE-AE12-9D30FE4B0506}"/>
    <dgm:cxn modelId="{03BAA13D-B40C-486A-87AC-8FB35AEE8E69}" type="presOf" srcId="{FD28C0A2-3113-454E-953C-8D51E31107B3}" destId="{BFF12851-B84C-4A94-A24A-EB354C2B22F6}" srcOrd="0" destOrd="0" presId="urn:microsoft.com/office/officeart/2005/8/layout/orgChart1"/>
    <dgm:cxn modelId="{CC27D45B-C51E-4511-90C0-646A8C9F93EF}" type="presOf" srcId="{3B7D0BEA-69CA-4DF5-AA98-1000A73C4BCC}" destId="{96C29C9F-738A-4BE1-9460-4DFAECBAE55B}" srcOrd="1" destOrd="0" presId="urn:microsoft.com/office/officeart/2005/8/layout/orgChart1"/>
    <dgm:cxn modelId="{78199766-8C16-400D-8B6E-CBAF62FF2667}" srcId="{97372EE7-E33E-49AA-B097-893662A1F898}" destId="{8BDBEE49-490D-4C62-A371-25E333953C4A}" srcOrd="1" destOrd="0" parTransId="{C0596CFE-0287-44FC-8843-923C0B237E77}" sibTransId="{482D1A4F-DDDE-498C-88C1-013EEF0AD4DC}"/>
    <dgm:cxn modelId="{B2A93048-4B35-4E77-BC07-460F56780470}" type="presOf" srcId="{3B7D0BEA-69CA-4DF5-AA98-1000A73C4BCC}" destId="{C7A89BF1-BE1A-4CF0-8AFD-A848F476C231}" srcOrd="0" destOrd="0" presId="urn:microsoft.com/office/officeart/2005/8/layout/orgChart1"/>
    <dgm:cxn modelId="{8ECAB759-8F2C-4F49-8872-EED8CB16A1E7}" type="presOf" srcId="{D85F4D00-4321-47CB-B16A-BA5AD4D154B2}" destId="{BC3CAB53-55B4-4BC0-9F72-9153D2F1EA66}" srcOrd="0" destOrd="0" presId="urn:microsoft.com/office/officeart/2005/8/layout/orgChart1"/>
    <dgm:cxn modelId="{02FEBC7C-B60F-40B5-94F6-A5F3EE0D3757}" srcId="{6274F9F8-6D1B-4240-9704-2067F0F51A79}" destId="{97372EE7-E33E-49AA-B097-893662A1F898}" srcOrd="0" destOrd="0" parTransId="{E784CBEC-4DC2-4D57-ADDB-959B43A927F3}" sibTransId="{FC8EEC73-634E-4F95-A2C9-671F7D61FC87}"/>
    <dgm:cxn modelId="{DAD4367D-74ED-4603-826E-76AF032EFA7F}" type="presOf" srcId="{8BDBEE49-490D-4C62-A371-25E333953C4A}" destId="{BA4DF4AC-49D3-4470-94C4-1ADC3F956421}" srcOrd="0" destOrd="0" presId="urn:microsoft.com/office/officeart/2005/8/layout/orgChart1"/>
    <dgm:cxn modelId="{069B6487-B494-4267-8581-F8E5301FE9D5}" type="presOf" srcId="{E9CBCA8B-7E21-4375-AD6D-4258FC405543}" destId="{37AFB4DB-91FD-4102-8D35-D1191D3E440F}" srcOrd="0" destOrd="0" presId="urn:microsoft.com/office/officeart/2005/8/layout/orgChart1"/>
    <dgm:cxn modelId="{D613308E-9AAE-4440-90A2-1C72D241C851}" type="presOf" srcId="{1171A160-2F92-4156-AC82-1E4D45394621}" destId="{70F5F3F3-21B6-4E9A-9F6F-8FD3880FFAD7}" srcOrd="1" destOrd="0" presId="urn:microsoft.com/office/officeart/2005/8/layout/orgChart1"/>
    <dgm:cxn modelId="{2797B19F-0DF6-4DBA-948E-E3B90081F994}" type="presOf" srcId="{8363C03A-2BEE-4301-882E-E400E4D3E0C8}" destId="{11CCAF82-E1C3-47CD-8241-3FBE2B2ED26E}" srcOrd="1" destOrd="0" presId="urn:microsoft.com/office/officeart/2005/8/layout/orgChart1"/>
    <dgm:cxn modelId="{FB437CA0-3904-4A65-B675-EC517D59B54D}" type="presOf" srcId="{97372EE7-E33E-49AA-B097-893662A1F898}" destId="{66FC8A76-4BEB-4429-BA56-64F97416AC06}" srcOrd="1" destOrd="0" presId="urn:microsoft.com/office/officeart/2005/8/layout/orgChart1"/>
    <dgm:cxn modelId="{CE21F1A6-87D4-459A-9FF1-8677B8B67BF3}" type="presOf" srcId="{78E8A1B7-CE2B-40E3-8B1E-ED7290BF12F2}" destId="{707A4360-8C11-464F-8AC9-43CFFC63F0CD}" srcOrd="0" destOrd="0" presId="urn:microsoft.com/office/officeart/2005/8/layout/orgChart1"/>
    <dgm:cxn modelId="{DF4CA9BD-A2B9-4C09-80A7-F2854949C369}" srcId="{6274F9F8-6D1B-4240-9704-2067F0F51A79}" destId="{8363C03A-2BEE-4301-882E-E400E4D3E0C8}" srcOrd="1" destOrd="0" parTransId="{E9CBCA8B-7E21-4375-AD6D-4258FC405543}" sibTransId="{0E286083-756B-4A15-A4DB-E56D68C117B6}"/>
    <dgm:cxn modelId="{F79E7CC4-503B-4C18-91BF-F1117A41299D}" type="presOf" srcId="{8363C03A-2BEE-4301-882E-E400E4D3E0C8}" destId="{62D7EFE9-A572-4A24-99EC-367FCD1D80D9}" srcOrd="0" destOrd="0" presId="urn:microsoft.com/office/officeart/2005/8/layout/orgChart1"/>
    <dgm:cxn modelId="{4B4CE5CE-54CB-4FB4-9B19-BFA6BC006D98}" type="presOf" srcId="{97372EE7-E33E-49AA-B097-893662A1F898}" destId="{D5152612-B4D8-47E3-A1BE-57C1484D0FF1}" srcOrd="0" destOrd="0" presId="urn:microsoft.com/office/officeart/2005/8/layout/orgChart1"/>
    <dgm:cxn modelId="{4D2A74D5-B4ED-4298-993D-E7150B81344F}" type="presOf" srcId="{1171A160-2F92-4156-AC82-1E4D45394621}" destId="{7831E9DB-9182-40BD-A5D3-C88AAE845577}" srcOrd="0" destOrd="0" presId="urn:microsoft.com/office/officeart/2005/8/layout/orgChart1"/>
    <dgm:cxn modelId="{8C002AE6-CD50-49E6-8769-352EAEAFE5B2}" srcId="{FD28C0A2-3113-454E-953C-8D51E31107B3}" destId="{6274F9F8-6D1B-4240-9704-2067F0F51A79}" srcOrd="0" destOrd="0" parTransId="{51660238-86F8-4568-9E2C-25723B0EB41C}" sibTransId="{8CAF4A44-9B47-4A41-B4E8-16BE76048F46}"/>
    <dgm:cxn modelId="{80FECFEF-74F5-439D-AA04-776BC1A47DE4}" type="presOf" srcId="{6274F9F8-6D1B-4240-9704-2067F0F51A79}" destId="{41D785C8-2DA3-45E0-884B-D131D74D4379}" srcOrd="0" destOrd="0" presId="urn:microsoft.com/office/officeart/2005/8/layout/orgChart1"/>
    <dgm:cxn modelId="{F9877EFD-7C11-4118-9BF5-F4F494B54932}" type="presOf" srcId="{C0596CFE-0287-44FC-8843-923C0B237E77}" destId="{0A74CF4C-6D32-42E0-9781-E6563C931E19}" srcOrd="0" destOrd="0" presId="urn:microsoft.com/office/officeart/2005/8/layout/orgChart1"/>
    <dgm:cxn modelId="{679C6A0E-BE5A-4238-BC8C-4D1AB2842C46}" type="presParOf" srcId="{BFF12851-B84C-4A94-A24A-EB354C2B22F6}" destId="{3311AFD1-3453-4A71-B6EE-57BE34A9347B}" srcOrd="0" destOrd="0" presId="urn:microsoft.com/office/officeart/2005/8/layout/orgChart1"/>
    <dgm:cxn modelId="{25B89D8F-1A8B-4D44-9916-E0A42B16E3D0}" type="presParOf" srcId="{3311AFD1-3453-4A71-B6EE-57BE34A9347B}" destId="{DE7CEDC9-229F-41EA-AAC6-72BF8DB7E0DA}" srcOrd="0" destOrd="0" presId="urn:microsoft.com/office/officeart/2005/8/layout/orgChart1"/>
    <dgm:cxn modelId="{BE58007E-1949-46F7-8C18-C0869362DAD3}" type="presParOf" srcId="{DE7CEDC9-229F-41EA-AAC6-72BF8DB7E0DA}" destId="{41D785C8-2DA3-45E0-884B-D131D74D4379}" srcOrd="0" destOrd="0" presId="urn:microsoft.com/office/officeart/2005/8/layout/orgChart1"/>
    <dgm:cxn modelId="{C52278C3-3330-4837-BD70-615A461C0276}" type="presParOf" srcId="{DE7CEDC9-229F-41EA-AAC6-72BF8DB7E0DA}" destId="{824B363F-0330-4C42-AA42-6030FC389112}" srcOrd="1" destOrd="0" presId="urn:microsoft.com/office/officeart/2005/8/layout/orgChart1"/>
    <dgm:cxn modelId="{3BC5AF4E-2D03-4D49-88A3-AA7DCB7E1EEE}" type="presParOf" srcId="{3311AFD1-3453-4A71-B6EE-57BE34A9347B}" destId="{6C324F39-7D49-4E07-BD9D-AACEB7818D90}" srcOrd="1" destOrd="0" presId="urn:microsoft.com/office/officeart/2005/8/layout/orgChart1"/>
    <dgm:cxn modelId="{60043DAF-7BA5-4CE9-AA67-1067085B0275}" type="presParOf" srcId="{3311AFD1-3453-4A71-B6EE-57BE34A9347B}" destId="{C3A7CE82-41B0-4C3F-ACE0-664F5013DF92}" srcOrd="2" destOrd="0" presId="urn:microsoft.com/office/officeart/2005/8/layout/orgChart1"/>
    <dgm:cxn modelId="{FC5B8D97-88D2-49B4-8DD1-85361BA85307}" type="presParOf" srcId="{C3A7CE82-41B0-4C3F-ACE0-664F5013DF92}" destId="{37082D8B-8BF4-4D8F-BFED-E5BC822FD8AB}" srcOrd="0" destOrd="0" presId="urn:microsoft.com/office/officeart/2005/8/layout/orgChart1"/>
    <dgm:cxn modelId="{FF9E3EC9-9186-4A6B-BF20-6A7356D5B6FC}" type="presParOf" srcId="{C3A7CE82-41B0-4C3F-ACE0-664F5013DF92}" destId="{55CB9950-F26C-484D-BA7B-F5248318FF04}" srcOrd="1" destOrd="0" presId="urn:microsoft.com/office/officeart/2005/8/layout/orgChart1"/>
    <dgm:cxn modelId="{E6B9CBF9-4FD5-494A-B080-2C70DB50661B}" type="presParOf" srcId="{55CB9950-F26C-484D-BA7B-F5248318FF04}" destId="{EF619419-47EE-45DC-A544-25ADE51027BB}" srcOrd="0" destOrd="0" presId="urn:microsoft.com/office/officeart/2005/8/layout/orgChart1"/>
    <dgm:cxn modelId="{1D0C691A-E761-4B33-BD79-84AC82960A78}" type="presParOf" srcId="{EF619419-47EE-45DC-A544-25ADE51027BB}" destId="{D5152612-B4D8-47E3-A1BE-57C1484D0FF1}" srcOrd="0" destOrd="0" presId="urn:microsoft.com/office/officeart/2005/8/layout/orgChart1"/>
    <dgm:cxn modelId="{DE402ECE-BD63-41EA-8314-27B9E0F04D86}" type="presParOf" srcId="{EF619419-47EE-45DC-A544-25ADE51027BB}" destId="{66FC8A76-4BEB-4429-BA56-64F97416AC06}" srcOrd="1" destOrd="0" presId="urn:microsoft.com/office/officeart/2005/8/layout/orgChart1"/>
    <dgm:cxn modelId="{F8B47E4E-0B39-4FFE-AA83-F3CF02D1736D}" type="presParOf" srcId="{55CB9950-F26C-484D-BA7B-F5248318FF04}" destId="{02910519-EAFA-47AE-A6D8-4EBFE0964B98}" srcOrd="1" destOrd="0" presId="urn:microsoft.com/office/officeart/2005/8/layout/orgChart1"/>
    <dgm:cxn modelId="{DBE6F51B-AB79-4DBD-93EF-CAB8F6AFC614}" type="presParOf" srcId="{55CB9950-F26C-484D-BA7B-F5248318FF04}" destId="{1A667051-8B94-491B-BF14-5F4F78BB2493}" srcOrd="2" destOrd="0" presId="urn:microsoft.com/office/officeart/2005/8/layout/orgChart1"/>
    <dgm:cxn modelId="{428C7183-D1D0-435C-BF38-9C673536BE00}" type="presParOf" srcId="{1A667051-8B94-491B-BF14-5F4F78BB2493}" destId="{BC3CAB53-55B4-4BC0-9F72-9153D2F1EA66}" srcOrd="0" destOrd="0" presId="urn:microsoft.com/office/officeart/2005/8/layout/orgChart1"/>
    <dgm:cxn modelId="{ACC0924B-8C68-46A5-9D15-CC5C34CD5B9C}" type="presParOf" srcId="{1A667051-8B94-491B-BF14-5F4F78BB2493}" destId="{52596E70-4FF1-48E0-AFFC-64E04126689B}" srcOrd="1" destOrd="0" presId="urn:microsoft.com/office/officeart/2005/8/layout/orgChart1"/>
    <dgm:cxn modelId="{387F757D-0246-4017-8DFE-D9C8810D5537}" type="presParOf" srcId="{52596E70-4FF1-48E0-AFFC-64E04126689B}" destId="{5BDEFC74-0CDC-49AF-B591-684B3CD20400}" srcOrd="0" destOrd="0" presId="urn:microsoft.com/office/officeart/2005/8/layout/orgChart1"/>
    <dgm:cxn modelId="{344C4227-6042-4DA1-9363-02225837F3C1}" type="presParOf" srcId="{5BDEFC74-0CDC-49AF-B591-684B3CD20400}" destId="{C7A89BF1-BE1A-4CF0-8AFD-A848F476C231}" srcOrd="0" destOrd="0" presId="urn:microsoft.com/office/officeart/2005/8/layout/orgChart1"/>
    <dgm:cxn modelId="{9B903AD0-336D-4210-B8A2-A93AE059E84E}" type="presParOf" srcId="{5BDEFC74-0CDC-49AF-B591-684B3CD20400}" destId="{96C29C9F-738A-4BE1-9460-4DFAECBAE55B}" srcOrd="1" destOrd="0" presId="urn:microsoft.com/office/officeart/2005/8/layout/orgChart1"/>
    <dgm:cxn modelId="{F712322A-FFBD-446C-A480-4BDBBFC9FD76}" type="presParOf" srcId="{52596E70-4FF1-48E0-AFFC-64E04126689B}" destId="{2B244944-0B2B-48D8-96EB-6164BCDAF1E0}" srcOrd="1" destOrd="0" presId="urn:microsoft.com/office/officeart/2005/8/layout/orgChart1"/>
    <dgm:cxn modelId="{5B5E5B41-FE03-48D0-9D3B-BD1D6A6DBECB}" type="presParOf" srcId="{52596E70-4FF1-48E0-AFFC-64E04126689B}" destId="{4E0E1BCE-9A66-4934-BD8C-C97721210D17}" srcOrd="2" destOrd="0" presId="urn:microsoft.com/office/officeart/2005/8/layout/orgChart1"/>
    <dgm:cxn modelId="{A3E297A0-3150-410B-92C4-784255A7D4EA}" type="presParOf" srcId="{1A667051-8B94-491B-BF14-5F4F78BB2493}" destId="{0A74CF4C-6D32-42E0-9781-E6563C931E19}" srcOrd="2" destOrd="0" presId="urn:microsoft.com/office/officeart/2005/8/layout/orgChart1"/>
    <dgm:cxn modelId="{F3274E51-37C5-4CAA-B41F-4E526ED611C1}" type="presParOf" srcId="{1A667051-8B94-491B-BF14-5F4F78BB2493}" destId="{D7DD2BE8-BD18-43F9-970D-8427A9545B2A}" srcOrd="3" destOrd="0" presId="urn:microsoft.com/office/officeart/2005/8/layout/orgChart1"/>
    <dgm:cxn modelId="{1F8652AE-253B-4BD7-817C-5F84E0179B66}" type="presParOf" srcId="{D7DD2BE8-BD18-43F9-970D-8427A9545B2A}" destId="{AD63E68A-CAFF-4671-A76B-D14ED03B8A79}" srcOrd="0" destOrd="0" presId="urn:microsoft.com/office/officeart/2005/8/layout/orgChart1"/>
    <dgm:cxn modelId="{B963306A-C768-4E72-8B72-39C6F6865E09}" type="presParOf" srcId="{AD63E68A-CAFF-4671-A76B-D14ED03B8A79}" destId="{BA4DF4AC-49D3-4470-94C4-1ADC3F956421}" srcOrd="0" destOrd="0" presId="urn:microsoft.com/office/officeart/2005/8/layout/orgChart1"/>
    <dgm:cxn modelId="{7B07ECBD-CE2F-4601-A5D2-151A25C5F999}" type="presParOf" srcId="{AD63E68A-CAFF-4671-A76B-D14ED03B8A79}" destId="{9353FEE6-5A78-408C-9F47-7FC20775CBA0}" srcOrd="1" destOrd="0" presId="urn:microsoft.com/office/officeart/2005/8/layout/orgChart1"/>
    <dgm:cxn modelId="{9B6F62A2-F1CE-4A61-930C-C2FFBFDDCFC2}" type="presParOf" srcId="{D7DD2BE8-BD18-43F9-970D-8427A9545B2A}" destId="{8EC1C071-8AD8-4C9C-8DDE-FC24FB757DDF}" srcOrd="1" destOrd="0" presId="urn:microsoft.com/office/officeart/2005/8/layout/orgChart1"/>
    <dgm:cxn modelId="{F6324B1E-6A04-49FA-A888-5B31285BDEC6}" type="presParOf" srcId="{D7DD2BE8-BD18-43F9-970D-8427A9545B2A}" destId="{A9675A65-8CB5-49E8-9038-F775296EA833}" srcOrd="2" destOrd="0" presId="urn:microsoft.com/office/officeart/2005/8/layout/orgChart1"/>
    <dgm:cxn modelId="{DE903073-798C-4C9E-9AA3-1A83E0C1CC28}" type="presParOf" srcId="{C3A7CE82-41B0-4C3F-ACE0-664F5013DF92}" destId="{37AFB4DB-91FD-4102-8D35-D1191D3E440F}" srcOrd="2" destOrd="0" presId="urn:microsoft.com/office/officeart/2005/8/layout/orgChart1"/>
    <dgm:cxn modelId="{A6594308-17A5-4B22-B892-419FC3C8598C}" type="presParOf" srcId="{C3A7CE82-41B0-4C3F-ACE0-664F5013DF92}" destId="{B3EE438D-1EFE-4FA9-B05F-DDD652AD4F0D}" srcOrd="3" destOrd="0" presId="urn:microsoft.com/office/officeart/2005/8/layout/orgChart1"/>
    <dgm:cxn modelId="{A380FE09-3BC3-4D6B-9EC0-E3EBC5F910C4}" type="presParOf" srcId="{B3EE438D-1EFE-4FA9-B05F-DDD652AD4F0D}" destId="{BF679439-E5A4-483B-8C9F-39AE6509C906}" srcOrd="0" destOrd="0" presId="urn:microsoft.com/office/officeart/2005/8/layout/orgChart1"/>
    <dgm:cxn modelId="{4D11465C-09D9-41D9-9E07-121D80BB52FC}" type="presParOf" srcId="{BF679439-E5A4-483B-8C9F-39AE6509C906}" destId="{62D7EFE9-A572-4A24-99EC-367FCD1D80D9}" srcOrd="0" destOrd="0" presId="urn:microsoft.com/office/officeart/2005/8/layout/orgChart1"/>
    <dgm:cxn modelId="{BED11013-845E-4961-8C43-3C9302D631C1}" type="presParOf" srcId="{BF679439-E5A4-483B-8C9F-39AE6509C906}" destId="{11CCAF82-E1C3-47CD-8241-3FBE2B2ED26E}" srcOrd="1" destOrd="0" presId="urn:microsoft.com/office/officeart/2005/8/layout/orgChart1"/>
    <dgm:cxn modelId="{8A473D4B-8BAE-4DD6-B86D-8591939D454A}" type="presParOf" srcId="{B3EE438D-1EFE-4FA9-B05F-DDD652AD4F0D}" destId="{F8248C49-A50A-4B88-97DF-7CD75537E7FF}" srcOrd="1" destOrd="0" presId="urn:microsoft.com/office/officeart/2005/8/layout/orgChart1"/>
    <dgm:cxn modelId="{24396591-3900-4114-AD80-3504A54E1E15}" type="presParOf" srcId="{B3EE438D-1EFE-4FA9-B05F-DDD652AD4F0D}" destId="{881B834C-7268-4C81-B1A2-6B0BBE5E24CF}" srcOrd="2" destOrd="0" presId="urn:microsoft.com/office/officeart/2005/8/layout/orgChart1"/>
    <dgm:cxn modelId="{790DDDF4-E932-4F3E-B852-560345F4DF7A}" type="presParOf" srcId="{881B834C-7268-4C81-B1A2-6B0BBE5E24CF}" destId="{707A4360-8C11-464F-8AC9-43CFFC63F0CD}" srcOrd="0" destOrd="0" presId="urn:microsoft.com/office/officeart/2005/8/layout/orgChart1"/>
    <dgm:cxn modelId="{38F249BC-EC78-4A61-89F4-0F2D7F6A8364}" type="presParOf" srcId="{881B834C-7268-4C81-B1A2-6B0BBE5E24CF}" destId="{05CE20F4-FFE8-4EA8-B409-C4251B7EBE02}" srcOrd="1" destOrd="0" presId="urn:microsoft.com/office/officeart/2005/8/layout/orgChart1"/>
    <dgm:cxn modelId="{5C336395-5E85-4DDA-B248-51A4997EF43C}" type="presParOf" srcId="{05CE20F4-FFE8-4EA8-B409-C4251B7EBE02}" destId="{8F51D307-7B74-44F4-87FE-7F18F6AD3502}" srcOrd="0" destOrd="0" presId="urn:microsoft.com/office/officeart/2005/8/layout/orgChart1"/>
    <dgm:cxn modelId="{C88D53CB-E7F0-432E-8704-BA1D2CDA04B9}" type="presParOf" srcId="{8F51D307-7B74-44F4-87FE-7F18F6AD3502}" destId="{7831E9DB-9182-40BD-A5D3-C88AAE845577}" srcOrd="0" destOrd="0" presId="urn:microsoft.com/office/officeart/2005/8/layout/orgChart1"/>
    <dgm:cxn modelId="{5FC48567-B866-47BB-8362-7218194D2279}" type="presParOf" srcId="{8F51D307-7B74-44F4-87FE-7F18F6AD3502}" destId="{70F5F3F3-21B6-4E9A-9F6F-8FD3880FFAD7}" srcOrd="1" destOrd="0" presId="urn:microsoft.com/office/officeart/2005/8/layout/orgChart1"/>
    <dgm:cxn modelId="{D0999C05-D14B-419F-88C7-A8FAB4AD3E0D}" type="presParOf" srcId="{05CE20F4-FFE8-4EA8-B409-C4251B7EBE02}" destId="{A966AF0D-E101-4B46-9B72-D38496274A97}" srcOrd="1" destOrd="0" presId="urn:microsoft.com/office/officeart/2005/8/layout/orgChart1"/>
    <dgm:cxn modelId="{92BF935D-8668-43AA-BE89-BA7B3BCE0EA6}" type="presParOf" srcId="{05CE20F4-FFE8-4EA8-B409-C4251B7EBE02}" destId="{DC3CA3C8-2F77-4C28-ABDE-F2728826C1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5A55E-C04A-4E88-9C3E-C569FEA0F63C}" type="doc">
      <dgm:prSet loTypeId="urn:microsoft.com/office/officeart/2005/8/layout/arrow3" loCatId="relationship" qsTypeId="urn:microsoft.com/office/officeart/2005/8/quickstyle/simple1" qsCatId="simple" csTypeId="urn:microsoft.com/office/officeart/2005/8/colors/accent3_2" csCatId="accent3" phldr="1"/>
      <dgm:spPr/>
      <dgm:t>
        <a:bodyPr/>
        <a:lstStyle/>
        <a:p>
          <a:endParaRPr lang="fr-FR"/>
        </a:p>
      </dgm:t>
    </dgm:pt>
    <dgm:pt modelId="{5A84794A-2D84-4F6F-AC50-EF819763B4F5}">
      <dgm:prSet phldrT="[Texte]"/>
      <dgm:spPr/>
      <dgm:t>
        <a:bodyPr/>
        <a:lstStyle/>
        <a:p>
          <a:pPr marL="0" lvl="0" defTabSz="800100">
            <a:lnSpc>
              <a:spcPct val="90000"/>
            </a:lnSpc>
            <a:spcBef>
              <a:spcPct val="0"/>
            </a:spcBef>
            <a:spcAft>
              <a:spcPct val="35000"/>
            </a:spcAft>
            <a:buNone/>
          </a:pPr>
          <a:r>
            <a:rPr lang="fr-FR" b="1" u="none" dirty="0">
              <a:solidFill>
                <a:srgbClr val="FF0000"/>
              </a:solidFill>
              <a:latin typeface="Times New Roman" panose="02020603050405020304" pitchFamily="18" charset="0"/>
              <a:cs typeface="Times New Roman" panose="02020603050405020304" pitchFamily="18" charset="0"/>
            </a:rPr>
            <a:t>Tests statiques</a:t>
          </a:r>
        </a:p>
        <a:p>
          <a:pPr marL="0" lvl="0" defTabSz="800100">
            <a:lnSpc>
              <a:spcPct val="90000"/>
            </a:lnSpc>
            <a:spcBef>
              <a:spcPct val="0"/>
            </a:spcBef>
            <a:spcAft>
              <a:spcPct val="35000"/>
            </a:spcAft>
            <a:buNone/>
          </a:pPr>
          <a:r>
            <a:rPr lang="fr-FR" dirty="0">
              <a:latin typeface="Times New Roman" panose="02020603050405020304" pitchFamily="18" charset="0"/>
              <a:cs typeface="Times New Roman" panose="02020603050405020304" pitchFamily="18" charset="0"/>
            </a:rPr>
            <a:t>Pas d’exécution du code</a:t>
          </a:r>
        </a:p>
        <a:p>
          <a:pPr marL="0" lvl="0" defTabSz="800100">
            <a:lnSpc>
              <a:spcPct val="90000"/>
            </a:lnSpc>
            <a:spcBef>
              <a:spcPct val="0"/>
            </a:spcBef>
            <a:spcAft>
              <a:spcPct val="35000"/>
            </a:spcAft>
            <a:buNone/>
          </a:pPr>
          <a:r>
            <a:rPr lang="fr-FR" dirty="0">
              <a:latin typeface="Times New Roman" panose="02020603050405020304" pitchFamily="18" charset="0"/>
              <a:cs typeface="Times New Roman" panose="02020603050405020304" pitchFamily="18" charset="0"/>
            </a:rPr>
            <a:t>effectuent le processus de vérification</a:t>
          </a:r>
        </a:p>
        <a:p>
          <a:pPr marL="0" lvl="0" defTabSz="800100">
            <a:lnSpc>
              <a:spcPct val="90000"/>
            </a:lnSpc>
            <a:spcBef>
              <a:spcPct val="0"/>
            </a:spcBef>
            <a:spcAft>
              <a:spcPct val="35000"/>
            </a:spcAft>
            <a:buNone/>
          </a:pPr>
          <a:r>
            <a:rPr lang="fr-FR" dirty="0">
              <a:latin typeface="Times New Roman" panose="02020603050405020304" pitchFamily="18" charset="0"/>
              <a:cs typeface="Times New Roman" panose="02020603050405020304" pitchFamily="18" charset="0"/>
            </a:rPr>
            <a:t>Consiste à prévenir les défauts</a:t>
          </a:r>
        </a:p>
        <a:p>
          <a:pPr marL="0" lvl="0" defTabSz="800100">
            <a:lnSpc>
              <a:spcPct val="90000"/>
            </a:lnSpc>
            <a:spcBef>
              <a:spcPct val="0"/>
            </a:spcBef>
            <a:spcAft>
              <a:spcPct val="35000"/>
            </a:spcAft>
            <a:buNone/>
          </a:pPr>
          <a:r>
            <a:rPr lang="fr-FR" dirty="0">
              <a:latin typeface="Times New Roman" panose="02020603050405020304" pitchFamily="18" charset="0"/>
              <a:cs typeface="Times New Roman" panose="02020603050405020304" pitchFamily="18" charset="0"/>
            </a:rPr>
            <a:t>implique une checklist et un processus à suivre</a:t>
          </a:r>
        </a:p>
        <a:p>
          <a:pPr marL="0" lvl="0" defTabSz="800100">
            <a:lnSpc>
              <a:spcPct val="90000"/>
            </a:lnSpc>
            <a:spcBef>
              <a:spcPct val="0"/>
            </a:spcBef>
            <a:spcAft>
              <a:spcPct val="35000"/>
            </a:spcAft>
            <a:buNone/>
          </a:pPr>
          <a:r>
            <a:rPr lang="fr-FR" dirty="0">
              <a:latin typeface="Times New Roman" panose="02020603050405020304" pitchFamily="18" charset="0"/>
              <a:cs typeface="Times New Roman" panose="02020603050405020304" pitchFamily="18" charset="0"/>
            </a:rPr>
            <a:t>Des revues manuelles ou automatisées du code, des documents d'exigences</a:t>
          </a:r>
        </a:p>
        <a:p>
          <a:pPr marL="0" lvl="0" defTabSz="800100">
            <a:lnSpc>
              <a:spcPct val="90000"/>
            </a:lnSpc>
            <a:spcBef>
              <a:spcPct val="0"/>
            </a:spcBef>
            <a:spcAft>
              <a:spcPct val="35000"/>
            </a:spcAft>
            <a:buNone/>
          </a:pPr>
          <a:r>
            <a:rPr lang="fr-FR" dirty="0">
              <a:latin typeface="Times New Roman" panose="02020603050405020304" pitchFamily="18" charset="0"/>
              <a:cs typeface="Times New Roman" panose="02020603050405020304" pitchFamily="18" charset="0"/>
            </a:rPr>
            <a:t>Le coût de recherche des défauts et de réparation est moindre</a:t>
          </a:r>
        </a:p>
      </dgm:t>
    </dgm:pt>
    <dgm:pt modelId="{81B80525-59B3-4ABD-A26A-77D82D59A669}" type="parTrans" cxnId="{BE581749-E338-4380-A3DE-E7EEE0A4E3B2}">
      <dgm:prSet/>
      <dgm:spPr/>
      <dgm:t>
        <a:bodyPr/>
        <a:lstStyle/>
        <a:p>
          <a:endParaRPr lang="fr-FR"/>
        </a:p>
      </dgm:t>
    </dgm:pt>
    <dgm:pt modelId="{B2E4C123-BF60-443D-A13E-EF159354B0D2}" type="sibTrans" cxnId="{BE581749-E338-4380-A3DE-E7EEE0A4E3B2}">
      <dgm:prSet/>
      <dgm:spPr/>
      <dgm:t>
        <a:bodyPr/>
        <a:lstStyle/>
        <a:p>
          <a:endParaRPr lang="fr-FR"/>
        </a:p>
      </dgm:t>
    </dgm:pt>
    <dgm:pt modelId="{E1EC9F5B-0ECC-4DD3-9846-2CE22D31B3E8}">
      <dgm:prSet phldrT="[Texte]"/>
      <dgm:spPr/>
      <dgm:t>
        <a:bodyPr/>
        <a:lstStyle/>
        <a:p>
          <a:r>
            <a:rPr lang="fr-FR" b="1" dirty="0">
              <a:solidFill>
                <a:srgbClr val="FF0000"/>
              </a:solidFill>
              <a:latin typeface="Times New Roman" panose="02020603050405020304" pitchFamily="18" charset="0"/>
              <a:cs typeface="Times New Roman" panose="02020603050405020304" pitchFamily="18" charset="0"/>
            </a:rPr>
            <a:t>Tests dynamiques</a:t>
          </a:r>
        </a:p>
        <a:p>
          <a:r>
            <a:rPr lang="fr-FR" dirty="0">
              <a:latin typeface="Times New Roman" panose="02020603050405020304" pitchFamily="18" charset="0"/>
              <a:cs typeface="Times New Roman" panose="02020603050405020304" pitchFamily="18" charset="0"/>
            </a:rPr>
            <a:t>Nécessite l’exécution du code</a:t>
          </a:r>
        </a:p>
        <a:p>
          <a:r>
            <a:rPr lang="fr-FR" dirty="0">
              <a:latin typeface="Times New Roman" panose="02020603050405020304" pitchFamily="18" charset="0"/>
              <a:cs typeface="Times New Roman" panose="02020603050405020304" pitchFamily="18" charset="0"/>
            </a:rPr>
            <a:t>effectuent le processus de validation</a:t>
          </a:r>
        </a:p>
        <a:p>
          <a:r>
            <a:rPr lang="fr-FR" dirty="0">
              <a:latin typeface="Times New Roman" panose="02020603050405020304" pitchFamily="18" charset="0"/>
              <a:cs typeface="Times New Roman" panose="02020603050405020304" pitchFamily="18" charset="0"/>
            </a:rPr>
            <a:t>consiste à trouver et à corriger les défauts</a:t>
          </a:r>
        </a:p>
        <a:p>
          <a:r>
            <a:rPr lang="fr-FR" dirty="0">
              <a:latin typeface="Times New Roman" panose="02020603050405020304" pitchFamily="18" charset="0"/>
              <a:cs typeface="Times New Roman" panose="02020603050405020304" pitchFamily="18" charset="0"/>
            </a:rPr>
            <a:t>implique des cas de test pour l'exécution</a:t>
          </a:r>
        </a:p>
        <a:p>
          <a:r>
            <a:rPr lang="fr-FR" dirty="0">
              <a:latin typeface="Times New Roman" panose="02020603050405020304" pitchFamily="18" charset="0"/>
              <a:cs typeface="Times New Roman" panose="02020603050405020304" pitchFamily="18" charset="0"/>
            </a:rPr>
            <a:t>Le coût de recherche et de correction des défauts est élevé</a:t>
          </a:r>
        </a:p>
      </dgm:t>
    </dgm:pt>
    <dgm:pt modelId="{66596067-7A1D-488E-95D7-8595F75D0E7E}" type="parTrans" cxnId="{D4782027-A4B7-485F-B9E4-39EACAF7091B}">
      <dgm:prSet/>
      <dgm:spPr/>
      <dgm:t>
        <a:bodyPr/>
        <a:lstStyle/>
        <a:p>
          <a:endParaRPr lang="fr-FR"/>
        </a:p>
      </dgm:t>
    </dgm:pt>
    <dgm:pt modelId="{B7902925-294C-4EFC-9F50-4242BF6D8E14}" type="sibTrans" cxnId="{D4782027-A4B7-485F-B9E4-39EACAF7091B}">
      <dgm:prSet/>
      <dgm:spPr/>
      <dgm:t>
        <a:bodyPr/>
        <a:lstStyle/>
        <a:p>
          <a:endParaRPr lang="fr-FR"/>
        </a:p>
      </dgm:t>
    </dgm:pt>
    <dgm:pt modelId="{317B2B46-977B-4E5D-A281-376E81B3D776}" type="pres">
      <dgm:prSet presAssocID="{A6B5A55E-C04A-4E88-9C3E-C569FEA0F63C}" presName="compositeShape" presStyleCnt="0">
        <dgm:presLayoutVars>
          <dgm:chMax val="2"/>
          <dgm:dir/>
          <dgm:resizeHandles val="exact"/>
        </dgm:presLayoutVars>
      </dgm:prSet>
      <dgm:spPr/>
    </dgm:pt>
    <dgm:pt modelId="{35DDA619-2EEF-4A0A-886C-387D490A232C}" type="pres">
      <dgm:prSet presAssocID="{A6B5A55E-C04A-4E88-9C3E-C569FEA0F63C}" presName="divider" presStyleLbl="fgShp" presStyleIdx="0" presStyleCnt="1"/>
      <dgm:spPr/>
    </dgm:pt>
    <dgm:pt modelId="{D7B835DB-E827-4557-8495-442DE51600ED}" type="pres">
      <dgm:prSet presAssocID="{5A84794A-2D84-4F6F-AC50-EF819763B4F5}" presName="downArrow" presStyleLbl="node1" presStyleIdx="0" presStyleCnt="2" custScaleX="50734" custScaleY="107416"/>
      <dgm:spPr/>
    </dgm:pt>
    <dgm:pt modelId="{5B53CA8B-F58F-48F5-842F-DB4B2C8D7797}" type="pres">
      <dgm:prSet presAssocID="{5A84794A-2D84-4F6F-AC50-EF819763B4F5}" presName="downArrowText" presStyleLbl="revTx" presStyleIdx="0" presStyleCnt="2" custScaleX="191413">
        <dgm:presLayoutVars>
          <dgm:bulletEnabled val="1"/>
        </dgm:presLayoutVars>
      </dgm:prSet>
      <dgm:spPr/>
    </dgm:pt>
    <dgm:pt modelId="{58BE7FEE-E240-4D14-B572-C66215CD4100}" type="pres">
      <dgm:prSet presAssocID="{E1EC9F5B-0ECC-4DD3-9846-2CE22D31B3E8}" presName="upArrow" presStyleLbl="node1" presStyleIdx="1" presStyleCnt="2" custScaleX="48654" custScaleY="105734"/>
      <dgm:spPr/>
    </dgm:pt>
    <dgm:pt modelId="{7922495B-499C-4F86-91FC-093B082ED26E}" type="pres">
      <dgm:prSet presAssocID="{E1EC9F5B-0ECC-4DD3-9846-2CE22D31B3E8}" presName="upArrowText" presStyleLbl="revTx" presStyleIdx="1" presStyleCnt="2" custScaleX="176978">
        <dgm:presLayoutVars>
          <dgm:bulletEnabled val="1"/>
        </dgm:presLayoutVars>
      </dgm:prSet>
      <dgm:spPr/>
    </dgm:pt>
  </dgm:ptLst>
  <dgm:cxnLst>
    <dgm:cxn modelId="{F7B18919-71FD-410E-9654-E009F73D3AA9}" type="presOf" srcId="{A6B5A55E-C04A-4E88-9C3E-C569FEA0F63C}" destId="{317B2B46-977B-4E5D-A281-376E81B3D776}" srcOrd="0" destOrd="0" presId="urn:microsoft.com/office/officeart/2005/8/layout/arrow3"/>
    <dgm:cxn modelId="{D4782027-A4B7-485F-B9E4-39EACAF7091B}" srcId="{A6B5A55E-C04A-4E88-9C3E-C569FEA0F63C}" destId="{E1EC9F5B-0ECC-4DD3-9846-2CE22D31B3E8}" srcOrd="1" destOrd="0" parTransId="{66596067-7A1D-488E-95D7-8595F75D0E7E}" sibTransId="{B7902925-294C-4EFC-9F50-4242BF6D8E14}"/>
    <dgm:cxn modelId="{BE581749-E338-4380-A3DE-E7EEE0A4E3B2}" srcId="{A6B5A55E-C04A-4E88-9C3E-C569FEA0F63C}" destId="{5A84794A-2D84-4F6F-AC50-EF819763B4F5}" srcOrd="0" destOrd="0" parTransId="{81B80525-59B3-4ABD-A26A-77D82D59A669}" sibTransId="{B2E4C123-BF60-443D-A13E-EF159354B0D2}"/>
    <dgm:cxn modelId="{B6CFDF82-F3DD-42B8-8BC4-63BEA8DE68E6}" type="presOf" srcId="{E1EC9F5B-0ECC-4DD3-9846-2CE22D31B3E8}" destId="{7922495B-499C-4F86-91FC-093B082ED26E}" srcOrd="0" destOrd="0" presId="urn:microsoft.com/office/officeart/2005/8/layout/arrow3"/>
    <dgm:cxn modelId="{0BF9A7A3-1B17-4ABB-8E30-A9ABF42773AC}" type="presOf" srcId="{5A84794A-2D84-4F6F-AC50-EF819763B4F5}" destId="{5B53CA8B-F58F-48F5-842F-DB4B2C8D7797}" srcOrd="0" destOrd="0" presId="urn:microsoft.com/office/officeart/2005/8/layout/arrow3"/>
    <dgm:cxn modelId="{7990D1DA-ED38-400C-AD80-3D5B772EC353}" type="presParOf" srcId="{317B2B46-977B-4E5D-A281-376E81B3D776}" destId="{35DDA619-2EEF-4A0A-886C-387D490A232C}" srcOrd="0" destOrd="0" presId="urn:microsoft.com/office/officeart/2005/8/layout/arrow3"/>
    <dgm:cxn modelId="{377BBF43-E347-4F6A-A546-E378314D6B3E}" type="presParOf" srcId="{317B2B46-977B-4E5D-A281-376E81B3D776}" destId="{D7B835DB-E827-4557-8495-442DE51600ED}" srcOrd="1" destOrd="0" presId="urn:microsoft.com/office/officeart/2005/8/layout/arrow3"/>
    <dgm:cxn modelId="{F8113BE0-95EF-4A47-96AF-7852F678215D}" type="presParOf" srcId="{317B2B46-977B-4E5D-A281-376E81B3D776}" destId="{5B53CA8B-F58F-48F5-842F-DB4B2C8D7797}" srcOrd="2" destOrd="0" presId="urn:microsoft.com/office/officeart/2005/8/layout/arrow3"/>
    <dgm:cxn modelId="{736895A7-DF8B-4F34-AF96-9473FC5E915B}" type="presParOf" srcId="{317B2B46-977B-4E5D-A281-376E81B3D776}" destId="{58BE7FEE-E240-4D14-B572-C66215CD4100}" srcOrd="3" destOrd="0" presId="urn:microsoft.com/office/officeart/2005/8/layout/arrow3"/>
    <dgm:cxn modelId="{AF5B20C9-784B-482D-97DD-844E542E749A}" type="presParOf" srcId="{317B2B46-977B-4E5D-A281-376E81B3D776}" destId="{7922495B-499C-4F86-91FC-093B082ED26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8E5F42-7763-4151-94AE-BA5FB9C854EC}"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fr-FR"/>
        </a:p>
      </dgm:t>
    </dgm:pt>
    <dgm:pt modelId="{554F2255-DD93-4BCA-A3AC-A9393B19B49A}">
      <dgm:prSet phldrT="[Texte]" custT="1"/>
      <dgm:spPr/>
      <dgm:t>
        <a:bodyPr/>
        <a:lstStyle/>
        <a:p>
          <a:r>
            <a:rPr lang="fr-FR" sz="3600" b="1" dirty="0">
              <a:latin typeface="Times New Roman" panose="02020603050405020304" pitchFamily="18" charset="0"/>
              <a:cs typeface="Times New Roman" panose="02020603050405020304" pitchFamily="18" charset="0"/>
            </a:rPr>
            <a:t>Techniques de tests dynamiques</a:t>
          </a:r>
        </a:p>
      </dgm:t>
    </dgm:pt>
    <dgm:pt modelId="{822420CF-EE23-4113-9032-843171A47B86}" type="parTrans" cxnId="{F595E3EE-EE5E-4522-ACB6-D6C2C2EE88D2}">
      <dgm:prSet/>
      <dgm:spPr/>
      <dgm:t>
        <a:bodyPr/>
        <a:lstStyle/>
        <a:p>
          <a:endParaRPr lang="fr-FR"/>
        </a:p>
      </dgm:t>
    </dgm:pt>
    <dgm:pt modelId="{CAEE808C-5E56-4B45-831D-63EB13F7E71B}" type="sibTrans" cxnId="{F595E3EE-EE5E-4522-ACB6-D6C2C2EE88D2}">
      <dgm:prSet/>
      <dgm:spPr/>
      <dgm:t>
        <a:bodyPr/>
        <a:lstStyle/>
        <a:p>
          <a:endParaRPr lang="fr-FR"/>
        </a:p>
      </dgm:t>
    </dgm:pt>
    <dgm:pt modelId="{E7829EEC-3C6F-4E69-BD4D-4A9886622B32}">
      <dgm:prSet phldrT="[Texte]" custT="1"/>
      <dgm:spPr/>
      <dgm:t>
        <a:bodyPr/>
        <a:lstStyle/>
        <a:p>
          <a:r>
            <a:rPr lang="fr-FR" sz="3600" dirty="0">
              <a:latin typeface="Times New Roman" panose="02020603050405020304" pitchFamily="18" charset="0"/>
              <a:cs typeface="Times New Roman" panose="02020603050405020304" pitchFamily="18" charset="0"/>
            </a:rPr>
            <a:t>Test unitaire</a:t>
          </a:r>
        </a:p>
      </dgm:t>
    </dgm:pt>
    <dgm:pt modelId="{FADF12E9-2DEC-4561-940F-E001B0E88DA0}" type="parTrans" cxnId="{EE2C42A7-B01E-49C4-A201-19273103ACE7}">
      <dgm:prSet/>
      <dgm:spPr/>
      <dgm:t>
        <a:bodyPr/>
        <a:lstStyle/>
        <a:p>
          <a:endParaRPr lang="fr-FR"/>
        </a:p>
      </dgm:t>
    </dgm:pt>
    <dgm:pt modelId="{C6DB3EFD-500A-483A-A2BB-6C4F3E6AB9B2}" type="sibTrans" cxnId="{EE2C42A7-B01E-49C4-A201-19273103ACE7}">
      <dgm:prSet/>
      <dgm:spPr/>
      <dgm:t>
        <a:bodyPr/>
        <a:lstStyle/>
        <a:p>
          <a:endParaRPr lang="fr-FR"/>
        </a:p>
      </dgm:t>
    </dgm:pt>
    <dgm:pt modelId="{68449747-07DB-41D0-A896-085F1F136095}">
      <dgm:prSet phldrT="[Texte]" custT="1"/>
      <dgm:spPr/>
      <dgm:t>
        <a:bodyPr/>
        <a:lstStyle/>
        <a:p>
          <a:r>
            <a:rPr lang="fr-FR" sz="3600" dirty="0">
              <a:latin typeface="Times New Roman" panose="02020603050405020304" pitchFamily="18" charset="0"/>
              <a:cs typeface="Times New Roman" panose="02020603050405020304" pitchFamily="18" charset="0"/>
            </a:rPr>
            <a:t>Test système</a:t>
          </a:r>
        </a:p>
      </dgm:t>
    </dgm:pt>
    <dgm:pt modelId="{E811DF37-E4D2-41AC-AC8F-A4BD0B8DD13B}" type="parTrans" cxnId="{BABF470F-DC1F-4F13-94AB-DFDB2833DE3B}">
      <dgm:prSet/>
      <dgm:spPr/>
      <dgm:t>
        <a:bodyPr/>
        <a:lstStyle/>
        <a:p>
          <a:endParaRPr lang="fr-FR"/>
        </a:p>
      </dgm:t>
    </dgm:pt>
    <dgm:pt modelId="{055E241C-C650-44C5-9E89-6CAE41B05119}" type="sibTrans" cxnId="{BABF470F-DC1F-4F13-94AB-DFDB2833DE3B}">
      <dgm:prSet/>
      <dgm:spPr/>
      <dgm:t>
        <a:bodyPr/>
        <a:lstStyle/>
        <a:p>
          <a:endParaRPr lang="fr-FR"/>
        </a:p>
      </dgm:t>
    </dgm:pt>
    <dgm:pt modelId="{DA080055-2D26-49C1-AFE8-C067DE1DBCF3}">
      <dgm:prSet phldrT="[Texte]" custT="1"/>
      <dgm:spPr/>
      <dgm:t>
        <a:bodyPr/>
        <a:lstStyle/>
        <a:p>
          <a:r>
            <a:rPr lang="fr-FR" sz="3600" b="1" dirty="0">
              <a:latin typeface="Times New Roman" panose="02020603050405020304" pitchFamily="18" charset="0"/>
              <a:cs typeface="Times New Roman" panose="02020603050405020304" pitchFamily="18" charset="0"/>
            </a:rPr>
            <a:t>Techniques de tests statiques</a:t>
          </a:r>
        </a:p>
      </dgm:t>
    </dgm:pt>
    <dgm:pt modelId="{BE35BA76-18D1-48D1-9C95-0DA21DC6144F}" type="parTrans" cxnId="{92A1F04D-8B93-4470-9DA5-AE479906A34B}">
      <dgm:prSet/>
      <dgm:spPr/>
      <dgm:t>
        <a:bodyPr/>
        <a:lstStyle/>
        <a:p>
          <a:endParaRPr lang="fr-FR"/>
        </a:p>
      </dgm:t>
    </dgm:pt>
    <dgm:pt modelId="{3B5B0618-2F38-4ECE-AADF-DCE58E2BAC57}" type="sibTrans" cxnId="{92A1F04D-8B93-4470-9DA5-AE479906A34B}">
      <dgm:prSet/>
      <dgm:spPr/>
      <dgm:t>
        <a:bodyPr/>
        <a:lstStyle/>
        <a:p>
          <a:endParaRPr lang="fr-FR"/>
        </a:p>
      </dgm:t>
    </dgm:pt>
    <dgm:pt modelId="{80D3EAE7-B36F-45DE-A9F1-04796BAD0B48}">
      <dgm:prSet phldrT="[Texte]" custT="1"/>
      <dgm:spPr/>
      <dgm:t>
        <a:bodyPr/>
        <a:lstStyle/>
        <a:p>
          <a:r>
            <a:rPr lang="fr-FR" sz="4000" dirty="0">
              <a:latin typeface="Times New Roman" panose="02020603050405020304" pitchFamily="18" charset="0"/>
              <a:cs typeface="Times New Roman" panose="02020603050405020304" pitchFamily="18" charset="0"/>
            </a:rPr>
            <a:t>Revue informelle</a:t>
          </a:r>
        </a:p>
      </dgm:t>
    </dgm:pt>
    <dgm:pt modelId="{4AFF7AD9-CB82-4F87-BFEC-64DB551EFAFC}" type="parTrans" cxnId="{7DB9E484-A300-4294-96C5-AB1D57DE5F85}">
      <dgm:prSet/>
      <dgm:spPr/>
      <dgm:t>
        <a:bodyPr/>
        <a:lstStyle/>
        <a:p>
          <a:endParaRPr lang="fr-FR"/>
        </a:p>
      </dgm:t>
    </dgm:pt>
    <dgm:pt modelId="{0926B5BF-9CC8-4CB5-9646-D8A921CB88A1}" type="sibTrans" cxnId="{7DB9E484-A300-4294-96C5-AB1D57DE5F85}">
      <dgm:prSet/>
      <dgm:spPr/>
      <dgm:t>
        <a:bodyPr/>
        <a:lstStyle/>
        <a:p>
          <a:endParaRPr lang="fr-FR"/>
        </a:p>
      </dgm:t>
    </dgm:pt>
    <dgm:pt modelId="{0BC4150A-9326-43E2-9A9E-EE18C699C2F9}">
      <dgm:prSet phldrT="[Texte]" custT="1"/>
      <dgm:spPr/>
      <dgm:t>
        <a:bodyPr/>
        <a:lstStyle/>
        <a:p>
          <a:r>
            <a:rPr lang="fr-FR" sz="4000" dirty="0">
              <a:latin typeface="Times New Roman" panose="02020603050405020304" pitchFamily="18" charset="0"/>
              <a:cs typeface="Times New Roman" panose="02020603050405020304" pitchFamily="18" charset="0"/>
            </a:rPr>
            <a:t>Relecture technique</a:t>
          </a:r>
        </a:p>
      </dgm:t>
    </dgm:pt>
    <dgm:pt modelId="{315EA3BC-2F57-4E1A-8A05-D4C8527B1B9B}" type="parTrans" cxnId="{26724C88-95C9-4250-8154-149B66ABE65A}">
      <dgm:prSet/>
      <dgm:spPr/>
      <dgm:t>
        <a:bodyPr/>
        <a:lstStyle/>
        <a:p>
          <a:endParaRPr lang="fr-FR"/>
        </a:p>
      </dgm:t>
    </dgm:pt>
    <dgm:pt modelId="{05D8CD61-4568-4ECD-BB08-C9C26BD84211}" type="sibTrans" cxnId="{26724C88-95C9-4250-8154-149B66ABE65A}">
      <dgm:prSet/>
      <dgm:spPr/>
      <dgm:t>
        <a:bodyPr/>
        <a:lstStyle/>
        <a:p>
          <a:endParaRPr lang="fr-FR"/>
        </a:p>
      </dgm:t>
    </dgm:pt>
    <dgm:pt modelId="{D7A594DD-16B2-4028-879F-C1B5B9C2BB7D}">
      <dgm:prSet phldrT="[Texte]" custT="1"/>
      <dgm:spPr/>
      <dgm:t>
        <a:bodyPr/>
        <a:lstStyle/>
        <a:p>
          <a:r>
            <a:rPr lang="fr-FR" sz="4000" dirty="0">
              <a:latin typeface="Times New Roman" panose="02020603050405020304" pitchFamily="18" charset="0"/>
              <a:cs typeface="Times New Roman" panose="02020603050405020304" pitchFamily="18" charset="0"/>
            </a:rPr>
            <a:t>Inspection</a:t>
          </a:r>
        </a:p>
      </dgm:t>
    </dgm:pt>
    <dgm:pt modelId="{064DB0F7-9264-4B34-9362-CC84D8833AEA}" type="parTrans" cxnId="{DDC71E4B-5653-433C-927A-BC8FF82E7DD7}">
      <dgm:prSet/>
      <dgm:spPr/>
      <dgm:t>
        <a:bodyPr/>
        <a:lstStyle/>
        <a:p>
          <a:endParaRPr lang="fr-FR"/>
        </a:p>
      </dgm:t>
    </dgm:pt>
    <dgm:pt modelId="{8D8E2DA2-4987-40AD-8594-36D40AAB09A7}" type="sibTrans" cxnId="{DDC71E4B-5653-433C-927A-BC8FF82E7DD7}">
      <dgm:prSet/>
      <dgm:spPr/>
      <dgm:t>
        <a:bodyPr/>
        <a:lstStyle/>
        <a:p>
          <a:endParaRPr lang="fr-FR"/>
        </a:p>
      </dgm:t>
    </dgm:pt>
    <dgm:pt modelId="{7A212561-2D51-4431-ADDE-EF90BF2F1D50}">
      <dgm:prSet phldrT="[Texte]" custT="1"/>
      <dgm:spPr/>
      <dgm:t>
        <a:bodyPr/>
        <a:lstStyle/>
        <a:p>
          <a:r>
            <a:rPr lang="fr-FR" sz="4000" dirty="0">
              <a:latin typeface="Times New Roman" panose="02020603050405020304" pitchFamily="18" charset="0"/>
              <a:cs typeface="Times New Roman" panose="02020603050405020304" pitchFamily="18" charset="0"/>
            </a:rPr>
            <a:t>Revue technique</a:t>
          </a:r>
        </a:p>
      </dgm:t>
    </dgm:pt>
    <dgm:pt modelId="{84007241-D57A-45EB-B854-FFD4BDACE0BE}" type="parTrans" cxnId="{FC417479-57EC-4ABA-9F2D-3E72630C2448}">
      <dgm:prSet/>
      <dgm:spPr/>
      <dgm:t>
        <a:bodyPr/>
        <a:lstStyle/>
        <a:p>
          <a:endParaRPr lang="fr-FR"/>
        </a:p>
      </dgm:t>
    </dgm:pt>
    <dgm:pt modelId="{FF51A5E6-68F0-49C3-8131-CDF9FDF5AF85}" type="sibTrans" cxnId="{FC417479-57EC-4ABA-9F2D-3E72630C2448}">
      <dgm:prSet/>
      <dgm:spPr/>
      <dgm:t>
        <a:bodyPr/>
        <a:lstStyle/>
        <a:p>
          <a:endParaRPr lang="fr-FR"/>
        </a:p>
      </dgm:t>
    </dgm:pt>
    <dgm:pt modelId="{BF34C3BD-7D99-4518-B3CA-B93D95D24E49}">
      <dgm:prSet phldrT="[Texte]" custT="1"/>
      <dgm:spPr/>
      <dgm:t>
        <a:bodyPr/>
        <a:lstStyle/>
        <a:p>
          <a:r>
            <a:rPr lang="fr-FR" sz="3600" dirty="0">
              <a:latin typeface="Times New Roman" panose="02020603050405020304" pitchFamily="18" charset="0"/>
              <a:cs typeface="Times New Roman" panose="02020603050405020304" pitchFamily="18" charset="0"/>
            </a:rPr>
            <a:t>Test d’intégration</a:t>
          </a:r>
        </a:p>
      </dgm:t>
    </dgm:pt>
    <dgm:pt modelId="{857DE5D8-9758-4E45-8F08-C1A160D55541}" type="parTrans" cxnId="{BF9780AD-903C-4A03-8F8E-949D32304B4D}">
      <dgm:prSet/>
      <dgm:spPr/>
      <dgm:t>
        <a:bodyPr/>
        <a:lstStyle/>
        <a:p>
          <a:endParaRPr lang="fr-FR"/>
        </a:p>
      </dgm:t>
    </dgm:pt>
    <dgm:pt modelId="{01A57660-48CA-4836-9CAC-7876FA83E938}" type="sibTrans" cxnId="{BF9780AD-903C-4A03-8F8E-949D32304B4D}">
      <dgm:prSet/>
      <dgm:spPr/>
      <dgm:t>
        <a:bodyPr/>
        <a:lstStyle/>
        <a:p>
          <a:endParaRPr lang="fr-FR"/>
        </a:p>
      </dgm:t>
    </dgm:pt>
    <dgm:pt modelId="{CBCF56B5-40D3-4322-A95A-5DCB1DF35F72}" type="pres">
      <dgm:prSet presAssocID="{288E5F42-7763-4151-94AE-BA5FB9C854EC}" presName="Name0" presStyleCnt="0">
        <dgm:presLayoutVars>
          <dgm:dir/>
          <dgm:animLvl val="lvl"/>
          <dgm:resizeHandles val="exact"/>
        </dgm:presLayoutVars>
      </dgm:prSet>
      <dgm:spPr/>
    </dgm:pt>
    <dgm:pt modelId="{C68BBFA3-9A92-46C3-85F0-C6063971CF6B}" type="pres">
      <dgm:prSet presAssocID="{554F2255-DD93-4BCA-A3AC-A9393B19B49A}" presName="composite" presStyleCnt="0"/>
      <dgm:spPr/>
    </dgm:pt>
    <dgm:pt modelId="{21D32F1E-DA7E-4730-85EB-4A5A8FBB5022}" type="pres">
      <dgm:prSet presAssocID="{554F2255-DD93-4BCA-A3AC-A9393B19B49A}" presName="parTx" presStyleLbl="alignNode1" presStyleIdx="0" presStyleCnt="2">
        <dgm:presLayoutVars>
          <dgm:chMax val="0"/>
          <dgm:chPref val="0"/>
          <dgm:bulletEnabled val="1"/>
        </dgm:presLayoutVars>
      </dgm:prSet>
      <dgm:spPr/>
    </dgm:pt>
    <dgm:pt modelId="{A6F0A16B-2BCB-4822-B1C1-F227B7A03377}" type="pres">
      <dgm:prSet presAssocID="{554F2255-DD93-4BCA-A3AC-A9393B19B49A}" presName="desTx" presStyleLbl="alignAccFollowNode1" presStyleIdx="0" presStyleCnt="2">
        <dgm:presLayoutVars>
          <dgm:bulletEnabled val="1"/>
        </dgm:presLayoutVars>
      </dgm:prSet>
      <dgm:spPr/>
    </dgm:pt>
    <dgm:pt modelId="{46464B01-5CC3-459F-B8A2-9125704207BB}" type="pres">
      <dgm:prSet presAssocID="{CAEE808C-5E56-4B45-831D-63EB13F7E71B}" presName="space" presStyleCnt="0"/>
      <dgm:spPr/>
    </dgm:pt>
    <dgm:pt modelId="{DDBB2B22-FE6C-4C5B-9178-08EB912489F3}" type="pres">
      <dgm:prSet presAssocID="{DA080055-2D26-49C1-AFE8-C067DE1DBCF3}" presName="composite" presStyleCnt="0"/>
      <dgm:spPr/>
    </dgm:pt>
    <dgm:pt modelId="{B7249680-601D-4EF4-A09D-82BEC189CDE5}" type="pres">
      <dgm:prSet presAssocID="{DA080055-2D26-49C1-AFE8-C067DE1DBCF3}" presName="parTx" presStyleLbl="alignNode1" presStyleIdx="1" presStyleCnt="2">
        <dgm:presLayoutVars>
          <dgm:chMax val="0"/>
          <dgm:chPref val="0"/>
          <dgm:bulletEnabled val="1"/>
        </dgm:presLayoutVars>
      </dgm:prSet>
      <dgm:spPr/>
    </dgm:pt>
    <dgm:pt modelId="{9450EE2D-3BD9-4A23-A25F-8D5B41F9955F}" type="pres">
      <dgm:prSet presAssocID="{DA080055-2D26-49C1-AFE8-C067DE1DBCF3}" presName="desTx" presStyleLbl="alignAccFollowNode1" presStyleIdx="1" presStyleCnt="2">
        <dgm:presLayoutVars>
          <dgm:bulletEnabled val="1"/>
        </dgm:presLayoutVars>
      </dgm:prSet>
      <dgm:spPr/>
    </dgm:pt>
  </dgm:ptLst>
  <dgm:cxnLst>
    <dgm:cxn modelId="{97EF900C-A8F6-451C-B5B7-8D53A1B5800D}" type="presOf" srcId="{0BC4150A-9326-43E2-9A9E-EE18C699C2F9}" destId="{9450EE2D-3BD9-4A23-A25F-8D5B41F9955F}" srcOrd="0" destOrd="2" presId="urn:microsoft.com/office/officeart/2005/8/layout/hList1"/>
    <dgm:cxn modelId="{BABF470F-DC1F-4F13-94AB-DFDB2833DE3B}" srcId="{554F2255-DD93-4BCA-A3AC-A9393B19B49A}" destId="{68449747-07DB-41D0-A896-085F1F136095}" srcOrd="2" destOrd="0" parTransId="{E811DF37-E4D2-41AC-AC8F-A4BD0B8DD13B}" sibTransId="{055E241C-C650-44C5-9E89-6CAE41B05119}"/>
    <dgm:cxn modelId="{CA893B17-8FDD-45D4-9AC6-CCC167B69DD5}" type="presOf" srcId="{BF34C3BD-7D99-4518-B3CA-B93D95D24E49}" destId="{A6F0A16B-2BCB-4822-B1C1-F227B7A03377}" srcOrd="0" destOrd="1" presId="urn:microsoft.com/office/officeart/2005/8/layout/hList1"/>
    <dgm:cxn modelId="{7E286E19-6737-455B-A3D3-94072CA28051}" type="presOf" srcId="{DA080055-2D26-49C1-AFE8-C067DE1DBCF3}" destId="{B7249680-601D-4EF4-A09D-82BEC189CDE5}" srcOrd="0" destOrd="0" presId="urn:microsoft.com/office/officeart/2005/8/layout/hList1"/>
    <dgm:cxn modelId="{33070A36-A419-4D0F-B5CE-62D993C6C261}" type="presOf" srcId="{D7A594DD-16B2-4028-879F-C1B5B9C2BB7D}" destId="{9450EE2D-3BD9-4A23-A25F-8D5B41F9955F}" srcOrd="0" destOrd="0" presId="urn:microsoft.com/office/officeart/2005/8/layout/hList1"/>
    <dgm:cxn modelId="{ED73E263-1478-4182-BB2C-97FE9772AC0A}" type="presOf" srcId="{7A212561-2D51-4431-ADDE-EF90BF2F1D50}" destId="{9450EE2D-3BD9-4A23-A25F-8D5B41F9955F}" srcOrd="0" destOrd="1" presId="urn:microsoft.com/office/officeart/2005/8/layout/hList1"/>
    <dgm:cxn modelId="{2102AD46-0E77-4EC6-ACC4-2C4BDD6D94AB}" type="presOf" srcId="{554F2255-DD93-4BCA-A3AC-A9393B19B49A}" destId="{21D32F1E-DA7E-4730-85EB-4A5A8FBB5022}" srcOrd="0" destOrd="0" presId="urn:microsoft.com/office/officeart/2005/8/layout/hList1"/>
    <dgm:cxn modelId="{24650C4A-E27D-4F61-A8C8-65E8795E8414}" type="presOf" srcId="{288E5F42-7763-4151-94AE-BA5FB9C854EC}" destId="{CBCF56B5-40D3-4322-A95A-5DCB1DF35F72}" srcOrd="0" destOrd="0" presId="urn:microsoft.com/office/officeart/2005/8/layout/hList1"/>
    <dgm:cxn modelId="{DDC71E4B-5653-433C-927A-BC8FF82E7DD7}" srcId="{DA080055-2D26-49C1-AFE8-C067DE1DBCF3}" destId="{D7A594DD-16B2-4028-879F-C1B5B9C2BB7D}" srcOrd="0" destOrd="0" parTransId="{064DB0F7-9264-4B34-9362-CC84D8833AEA}" sibTransId="{8D8E2DA2-4987-40AD-8594-36D40AAB09A7}"/>
    <dgm:cxn modelId="{92A1F04D-8B93-4470-9DA5-AE479906A34B}" srcId="{288E5F42-7763-4151-94AE-BA5FB9C854EC}" destId="{DA080055-2D26-49C1-AFE8-C067DE1DBCF3}" srcOrd="1" destOrd="0" parTransId="{BE35BA76-18D1-48D1-9C95-0DA21DC6144F}" sibTransId="{3B5B0618-2F38-4ECE-AADF-DCE58E2BAC57}"/>
    <dgm:cxn modelId="{F6254879-3EC6-4692-B5E4-492B7C6154F5}" type="presOf" srcId="{68449747-07DB-41D0-A896-085F1F136095}" destId="{A6F0A16B-2BCB-4822-B1C1-F227B7A03377}" srcOrd="0" destOrd="2" presId="urn:microsoft.com/office/officeart/2005/8/layout/hList1"/>
    <dgm:cxn modelId="{FC417479-57EC-4ABA-9F2D-3E72630C2448}" srcId="{DA080055-2D26-49C1-AFE8-C067DE1DBCF3}" destId="{7A212561-2D51-4431-ADDE-EF90BF2F1D50}" srcOrd="1" destOrd="0" parTransId="{84007241-D57A-45EB-B854-FFD4BDACE0BE}" sibTransId="{FF51A5E6-68F0-49C3-8131-CDF9FDF5AF85}"/>
    <dgm:cxn modelId="{7DB9E484-A300-4294-96C5-AB1D57DE5F85}" srcId="{DA080055-2D26-49C1-AFE8-C067DE1DBCF3}" destId="{80D3EAE7-B36F-45DE-A9F1-04796BAD0B48}" srcOrd="3" destOrd="0" parTransId="{4AFF7AD9-CB82-4F87-BFEC-64DB551EFAFC}" sibTransId="{0926B5BF-9CC8-4CB5-9646-D8A921CB88A1}"/>
    <dgm:cxn modelId="{26724C88-95C9-4250-8154-149B66ABE65A}" srcId="{DA080055-2D26-49C1-AFE8-C067DE1DBCF3}" destId="{0BC4150A-9326-43E2-9A9E-EE18C699C2F9}" srcOrd="2" destOrd="0" parTransId="{315EA3BC-2F57-4E1A-8A05-D4C8527B1B9B}" sibTransId="{05D8CD61-4568-4ECD-BB08-C9C26BD84211}"/>
    <dgm:cxn modelId="{EE2C42A7-B01E-49C4-A201-19273103ACE7}" srcId="{554F2255-DD93-4BCA-A3AC-A9393B19B49A}" destId="{E7829EEC-3C6F-4E69-BD4D-4A9886622B32}" srcOrd="0" destOrd="0" parTransId="{FADF12E9-2DEC-4561-940F-E001B0E88DA0}" sibTransId="{C6DB3EFD-500A-483A-A2BB-6C4F3E6AB9B2}"/>
    <dgm:cxn modelId="{BF9780AD-903C-4A03-8F8E-949D32304B4D}" srcId="{554F2255-DD93-4BCA-A3AC-A9393B19B49A}" destId="{BF34C3BD-7D99-4518-B3CA-B93D95D24E49}" srcOrd="1" destOrd="0" parTransId="{857DE5D8-9758-4E45-8F08-C1A160D55541}" sibTransId="{01A57660-48CA-4836-9CAC-7876FA83E938}"/>
    <dgm:cxn modelId="{1B5351B2-022E-476A-A45A-9E7FE9AE0D51}" type="presOf" srcId="{E7829EEC-3C6F-4E69-BD4D-4A9886622B32}" destId="{A6F0A16B-2BCB-4822-B1C1-F227B7A03377}" srcOrd="0" destOrd="0" presId="urn:microsoft.com/office/officeart/2005/8/layout/hList1"/>
    <dgm:cxn modelId="{5E8678E0-EADD-4933-B65E-5332CD59F282}" type="presOf" srcId="{80D3EAE7-B36F-45DE-A9F1-04796BAD0B48}" destId="{9450EE2D-3BD9-4A23-A25F-8D5B41F9955F}" srcOrd="0" destOrd="3" presId="urn:microsoft.com/office/officeart/2005/8/layout/hList1"/>
    <dgm:cxn modelId="{F595E3EE-EE5E-4522-ACB6-D6C2C2EE88D2}" srcId="{288E5F42-7763-4151-94AE-BA5FB9C854EC}" destId="{554F2255-DD93-4BCA-A3AC-A9393B19B49A}" srcOrd="0" destOrd="0" parTransId="{822420CF-EE23-4113-9032-843171A47B86}" sibTransId="{CAEE808C-5E56-4B45-831D-63EB13F7E71B}"/>
    <dgm:cxn modelId="{1B851FFC-1054-45EC-A4F5-A9D326DC885F}" type="presParOf" srcId="{CBCF56B5-40D3-4322-A95A-5DCB1DF35F72}" destId="{C68BBFA3-9A92-46C3-85F0-C6063971CF6B}" srcOrd="0" destOrd="0" presId="urn:microsoft.com/office/officeart/2005/8/layout/hList1"/>
    <dgm:cxn modelId="{45690AAA-8216-4A12-8C42-68970AD0F244}" type="presParOf" srcId="{C68BBFA3-9A92-46C3-85F0-C6063971CF6B}" destId="{21D32F1E-DA7E-4730-85EB-4A5A8FBB5022}" srcOrd="0" destOrd="0" presId="urn:microsoft.com/office/officeart/2005/8/layout/hList1"/>
    <dgm:cxn modelId="{20F5EA7E-EC90-4FC5-AEBD-ECFA66BDA32E}" type="presParOf" srcId="{C68BBFA3-9A92-46C3-85F0-C6063971CF6B}" destId="{A6F0A16B-2BCB-4822-B1C1-F227B7A03377}" srcOrd="1" destOrd="0" presId="urn:microsoft.com/office/officeart/2005/8/layout/hList1"/>
    <dgm:cxn modelId="{9D4D650A-9C62-43D9-A7C3-81A5E0F066C0}" type="presParOf" srcId="{CBCF56B5-40D3-4322-A95A-5DCB1DF35F72}" destId="{46464B01-5CC3-459F-B8A2-9125704207BB}" srcOrd="1" destOrd="0" presId="urn:microsoft.com/office/officeart/2005/8/layout/hList1"/>
    <dgm:cxn modelId="{A421A56A-8F31-4B90-8E7F-020246287C54}" type="presParOf" srcId="{CBCF56B5-40D3-4322-A95A-5DCB1DF35F72}" destId="{DDBB2B22-FE6C-4C5B-9178-08EB912489F3}" srcOrd="2" destOrd="0" presId="urn:microsoft.com/office/officeart/2005/8/layout/hList1"/>
    <dgm:cxn modelId="{54B31BF4-173B-415A-A8EB-EC8EE86267DA}" type="presParOf" srcId="{DDBB2B22-FE6C-4C5B-9178-08EB912489F3}" destId="{B7249680-601D-4EF4-A09D-82BEC189CDE5}" srcOrd="0" destOrd="0" presId="urn:microsoft.com/office/officeart/2005/8/layout/hList1"/>
    <dgm:cxn modelId="{E5F84E6B-0F2B-462D-B14C-FB280A52F7B8}" type="presParOf" srcId="{DDBB2B22-FE6C-4C5B-9178-08EB912489F3}" destId="{9450EE2D-3BD9-4A23-A25F-8D5B41F9955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16BF49-5738-4631-AF4D-D7ED553EAE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A5D6C69B-C896-4EF8-A952-74146211D7C6}">
      <dgm:prSet phldrT="[Texte]"/>
      <dgm:spPr/>
      <dgm:t>
        <a:bodyPr/>
        <a:lstStyle/>
        <a:p>
          <a:r>
            <a:rPr lang="fr-FR" dirty="0"/>
            <a:t>Basé sur les attentes du client</a:t>
          </a:r>
        </a:p>
      </dgm:t>
    </dgm:pt>
    <dgm:pt modelId="{0FAD1E05-FC63-4695-A910-49F2841AF63F}" type="parTrans" cxnId="{0794FAB5-D175-4FD3-B53E-1F685F7165E5}">
      <dgm:prSet/>
      <dgm:spPr/>
      <dgm:t>
        <a:bodyPr/>
        <a:lstStyle/>
        <a:p>
          <a:endParaRPr lang="fr-FR"/>
        </a:p>
      </dgm:t>
    </dgm:pt>
    <dgm:pt modelId="{3AA669DC-758D-4F9C-95C2-93CE3E1F935C}" type="sibTrans" cxnId="{0794FAB5-D175-4FD3-B53E-1F685F7165E5}">
      <dgm:prSet/>
      <dgm:spPr/>
      <dgm:t>
        <a:bodyPr/>
        <a:lstStyle/>
        <a:p>
          <a:endParaRPr lang="fr-FR"/>
        </a:p>
      </dgm:t>
    </dgm:pt>
    <dgm:pt modelId="{C41408DC-4313-408B-B74E-B2020D337CBD}">
      <dgm:prSet phldrT="[Texte]"/>
      <dgm:spPr/>
      <dgm:t>
        <a:bodyPr/>
        <a:lstStyle/>
        <a:p>
          <a:r>
            <a:rPr lang="fr-FR" dirty="0"/>
            <a:t>sont difficiles à effectuer manuellement</a:t>
          </a:r>
        </a:p>
      </dgm:t>
    </dgm:pt>
    <dgm:pt modelId="{AD0EDE8D-BA4E-42CB-80B2-878F946B110B}" type="parTrans" cxnId="{FD846BE9-EA76-4775-A4B2-46D577D3EDE8}">
      <dgm:prSet/>
      <dgm:spPr/>
      <dgm:t>
        <a:bodyPr/>
        <a:lstStyle/>
        <a:p>
          <a:endParaRPr lang="fr-FR"/>
        </a:p>
      </dgm:t>
    </dgm:pt>
    <dgm:pt modelId="{AFCEC133-97F5-4372-B614-B4064215E3DF}" type="sibTrans" cxnId="{FD846BE9-EA76-4775-A4B2-46D577D3EDE8}">
      <dgm:prSet/>
      <dgm:spPr/>
      <dgm:t>
        <a:bodyPr/>
        <a:lstStyle/>
        <a:p>
          <a:endParaRPr lang="fr-FR"/>
        </a:p>
      </dgm:t>
    </dgm:pt>
    <dgm:pt modelId="{8524BA8B-1CDA-416A-9A18-A4F507DFA925}">
      <dgm:prSet phldrT="[Texte]"/>
      <dgm:spPr/>
      <dgm:t>
        <a:bodyPr/>
        <a:lstStyle/>
        <a:p>
          <a:r>
            <a:rPr lang="fr-FR" b="0" i="0" dirty="0"/>
            <a:t>Sont effectués après les tests fonctionnels.</a:t>
          </a:r>
          <a:endParaRPr lang="fr-FR" dirty="0"/>
        </a:p>
      </dgm:t>
    </dgm:pt>
    <dgm:pt modelId="{CC5FD700-4039-4DC8-BC49-8C6085A2185E}" type="parTrans" cxnId="{D2DC4796-5BDC-49C6-A7F6-824D17C776C4}">
      <dgm:prSet/>
      <dgm:spPr/>
      <dgm:t>
        <a:bodyPr/>
        <a:lstStyle/>
        <a:p>
          <a:endParaRPr lang="fr-FR"/>
        </a:p>
      </dgm:t>
    </dgm:pt>
    <dgm:pt modelId="{A3FFA5D9-83B6-4B2A-BC91-B41D3A7AE526}" type="sibTrans" cxnId="{D2DC4796-5BDC-49C6-A7F6-824D17C776C4}">
      <dgm:prSet/>
      <dgm:spPr/>
      <dgm:t>
        <a:bodyPr/>
        <a:lstStyle/>
        <a:p>
          <a:endParaRPr lang="fr-FR"/>
        </a:p>
      </dgm:t>
    </dgm:pt>
    <dgm:pt modelId="{CA09588B-BEEF-48ED-AF54-16102A060B71}">
      <dgm:prSet phldrT="[Texte]"/>
      <dgm:spPr/>
      <dgm:t>
        <a:bodyPr/>
        <a:lstStyle/>
        <a:p>
          <a:r>
            <a:rPr lang="fr-FR" b="0" i="0" dirty="0"/>
            <a:t>effectué par des spécifications de performance</a:t>
          </a:r>
          <a:endParaRPr lang="fr-FR" dirty="0"/>
        </a:p>
      </dgm:t>
    </dgm:pt>
    <dgm:pt modelId="{780419D5-E610-46C8-8873-C5437BB693E4}" type="parTrans" cxnId="{AAD53165-B0DA-457C-9332-6BEF2CAF0496}">
      <dgm:prSet/>
      <dgm:spPr/>
      <dgm:t>
        <a:bodyPr/>
        <a:lstStyle/>
        <a:p>
          <a:endParaRPr lang="fr-FR"/>
        </a:p>
      </dgm:t>
    </dgm:pt>
    <dgm:pt modelId="{27FD0A8A-4898-479F-8FBD-622178ECCBBD}" type="sibTrans" cxnId="{AAD53165-B0DA-457C-9332-6BEF2CAF0496}">
      <dgm:prSet/>
      <dgm:spPr/>
      <dgm:t>
        <a:bodyPr/>
        <a:lstStyle/>
        <a:p>
          <a:endParaRPr lang="fr-FR"/>
        </a:p>
      </dgm:t>
    </dgm:pt>
    <dgm:pt modelId="{38E274C1-F800-4FC4-B43C-FC899F8C5F1C}">
      <dgm:prSet phldrT="[Texte]"/>
      <dgm:spPr/>
      <dgm:t>
        <a:bodyPr/>
        <a:lstStyle/>
        <a:p>
          <a:r>
            <a:rPr lang="fr-FR" b="0" i="0" dirty="0"/>
            <a:t>Il est difficile de définir les exigences pour les tests non fonctionnels</a:t>
          </a:r>
          <a:endParaRPr lang="fr-FR" dirty="0"/>
        </a:p>
      </dgm:t>
    </dgm:pt>
    <dgm:pt modelId="{DBFD26AD-FC4E-456F-BD69-600E374DF13F}" type="parTrans" cxnId="{7422F6F0-586E-4E3E-BB4A-1EF84E3BDB84}">
      <dgm:prSet/>
      <dgm:spPr/>
      <dgm:t>
        <a:bodyPr/>
        <a:lstStyle/>
        <a:p>
          <a:endParaRPr lang="fr-FR"/>
        </a:p>
      </dgm:t>
    </dgm:pt>
    <dgm:pt modelId="{A9B8BC5F-36C4-4F14-80A1-3C59604AF18F}" type="sibTrans" cxnId="{7422F6F0-586E-4E3E-BB4A-1EF84E3BDB84}">
      <dgm:prSet/>
      <dgm:spPr/>
      <dgm:t>
        <a:bodyPr/>
        <a:lstStyle/>
        <a:p>
          <a:endParaRPr lang="fr-FR"/>
        </a:p>
      </dgm:t>
    </dgm:pt>
    <dgm:pt modelId="{1C6FC279-213A-4D80-9AD3-7B5E005A352F}" type="pres">
      <dgm:prSet presAssocID="{C216BF49-5738-4631-AF4D-D7ED553EAE1F}" presName="diagram" presStyleCnt="0">
        <dgm:presLayoutVars>
          <dgm:dir/>
          <dgm:resizeHandles val="exact"/>
        </dgm:presLayoutVars>
      </dgm:prSet>
      <dgm:spPr/>
    </dgm:pt>
    <dgm:pt modelId="{6E88E764-BE45-4B77-A14B-EF44E66545FE}" type="pres">
      <dgm:prSet presAssocID="{A5D6C69B-C896-4EF8-A952-74146211D7C6}" presName="node" presStyleLbl="node1" presStyleIdx="0" presStyleCnt="5">
        <dgm:presLayoutVars>
          <dgm:bulletEnabled val="1"/>
        </dgm:presLayoutVars>
      </dgm:prSet>
      <dgm:spPr/>
    </dgm:pt>
    <dgm:pt modelId="{F7183EA1-B459-4792-8C10-F3BE8C9FF38F}" type="pres">
      <dgm:prSet presAssocID="{3AA669DC-758D-4F9C-95C2-93CE3E1F935C}" presName="sibTrans" presStyleCnt="0"/>
      <dgm:spPr/>
    </dgm:pt>
    <dgm:pt modelId="{7DCD52AB-2914-43B0-9974-0FE95A6B22D1}" type="pres">
      <dgm:prSet presAssocID="{C41408DC-4313-408B-B74E-B2020D337CBD}" presName="node" presStyleLbl="node1" presStyleIdx="1" presStyleCnt="5">
        <dgm:presLayoutVars>
          <dgm:bulletEnabled val="1"/>
        </dgm:presLayoutVars>
      </dgm:prSet>
      <dgm:spPr/>
    </dgm:pt>
    <dgm:pt modelId="{0D3F5459-A745-4245-B6F3-D29255C6D996}" type="pres">
      <dgm:prSet presAssocID="{AFCEC133-97F5-4372-B614-B4064215E3DF}" presName="sibTrans" presStyleCnt="0"/>
      <dgm:spPr/>
    </dgm:pt>
    <dgm:pt modelId="{C9F8E02D-1F65-4E9B-8C59-716C65552176}" type="pres">
      <dgm:prSet presAssocID="{8524BA8B-1CDA-416A-9A18-A4F507DFA925}" presName="node" presStyleLbl="node1" presStyleIdx="2" presStyleCnt="5">
        <dgm:presLayoutVars>
          <dgm:bulletEnabled val="1"/>
        </dgm:presLayoutVars>
      </dgm:prSet>
      <dgm:spPr/>
    </dgm:pt>
    <dgm:pt modelId="{36F8D2C0-E387-4B6E-842F-DB39730B1A82}" type="pres">
      <dgm:prSet presAssocID="{A3FFA5D9-83B6-4B2A-BC91-B41D3A7AE526}" presName="sibTrans" presStyleCnt="0"/>
      <dgm:spPr/>
    </dgm:pt>
    <dgm:pt modelId="{BF0788B9-0108-4BCF-942F-593AE30F6037}" type="pres">
      <dgm:prSet presAssocID="{CA09588B-BEEF-48ED-AF54-16102A060B71}" presName="node" presStyleLbl="node1" presStyleIdx="3" presStyleCnt="5">
        <dgm:presLayoutVars>
          <dgm:bulletEnabled val="1"/>
        </dgm:presLayoutVars>
      </dgm:prSet>
      <dgm:spPr/>
    </dgm:pt>
    <dgm:pt modelId="{EC9F1844-A6B6-499E-89FB-D962A08E57F8}" type="pres">
      <dgm:prSet presAssocID="{27FD0A8A-4898-479F-8FBD-622178ECCBBD}" presName="sibTrans" presStyleCnt="0"/>
      <dgm:spPr/>
    </dgm:pt>
    <dgm:pt modelId="{FC81AA6A-AA0B-4430-B60D-EB72C1341B8B}" type="pres">
      <dgm:prSet presAssocID="{38E274C1-F800-4FC4-B43C-FC899F8C5F1C}" presName="node" presStyleLbl="node1" presStyleIdx="4" presStyleCnt="5">
        <dgm:presLayoutVars>
          <dgm:bulletEnabled val="1"/>
        </dgm:presLayoutVars>
      </dgm:prSet>
      <dgm:spPr/>
    </dgm:pt>
  </dgm:ptLst>
  <dgm:cxnLst>
    <dgm:cxn modelId="{C5924130-68C5-4A9B-9D29-6285C0D9EA9E}" type="presOf" srcId="{C216BF49-5738-4631-AF4D-D7ED553EAE1F}" destId="{1C6FC279-213A-4D80-9AD3-7B5E005A352F}" srcOrd="0" destOrd="0" presId="urn:microsoft.com/office/officeart/2005/8/layout/default"/>
    <dgm:cxn modelId="{749BCC33-CF4A-4D6D-B7D6-9AFA09245433}" type="presOf" srcId="{38E274C1-F800-4FC4-B43C-FC899F8C5F1C}" destId="{FC81AA6A-AA0B-4430-B60D-EB72C1341B8B}" srcOrd="0" destOrd="0" presId="urn:microsoft.com/office/officeart/2005/8/layout/default"/>
    <dgm:cxn modelId="{3ACCEE35-1287-4B3B-B878-070A16C3318D}" type="presOf" srcId="{8524BA8B-1CDA-416A-9A18-A4F507DFA925}" destId="{C9F8E02D-1F65-4E9B-8C59-716C65552176}" srcOrd="0" destOrd="0" presId="urn:microsoft.com/office/officeart/2005/8/layout/default"/>
    <dgm:cxn modelId="{AAD53165-B0DA-457C-9332-6BEF2CAF0496}" srcId="{C216BF49-5738-4631-AF4D-D7ED553EAE1F}" destId="{CA09588B-BEEF-48ED-AF54-16102A060B71}" srcOrd="3" destOrd="0" parTransId="{780419D5-E610-46C8-8873-C5437BB693E4}" sibTransId="{27FD0A8A-4898-479F-8FBD-622178ECCBBD}"/>
    <dgm:cxn modelId="{A09AA54A-D0FA-4F29-9330-653346A807CB}" type="presOf" srcId="{C41408DC-4313-408B-B74E-B2020D337CBD}" destId="{7DCD52AB-2914-43B0-9974-0FE95A6B22D1}" srcOrd="0" destOrd="0" presId="urn:microsoft.com/office/officeart/2005/8/layout/default"/>
    <dgm:cxn modelId="{A717E27E-FF1D-4D85-8397-1A0DCFA1E4D3}" type="presOf" srcId="{A5D6C69B-C896-4EF8-A952-74146211D7C6}" destId="{6E88E764-BE45-4B77-A14B-EF44E66545FE}" srcOrd="0" destOrd="0" presId="urn:microsoft.com/office/officeart/2005/8/layout/default"/>
    <dgm:cxn modelId="{E97BCB90-1B35-4D2C-9563-D36CC9215E99}" type="presOf" srcId="{CA09588B-BEEF-48ED-AF54-16102A060B71}" destId="{BF0788B9-0108-4BCF-942F-593AE30F6037}" srcOrd="0" destOrd="0" presId="urn:microsoft.com/office/officeart/2005/8/layout/default"/>
    <dgm:cxn modelId="{D2DC4796-5BDC-49C6-A7F6-824D17C776C4}" srcId="{C216BF49-5738-4631-AF4D-D7ED553EAE1F}" destId="{8524BA8B-1CDA-416A-9A18-A4F507DFA925}" srcOrd="2" destOrd="0" parTransId="{CC5FD700-4039-4DC8-BC49-8C6085A2185E}" sibTransId="{A3FFA5D9-83B6-4B2A-BC91-B41D3A7AE526}"/>
    <dgm:cxn modelId="{0794FAB5-D175-4FD3-B53E-1F685F7165E5}" srcId="{C216BF49-5738-4631-AF4D-D7ED553EAE1F}" destId="{A5D6C69B-C896-4EF8-A952-74146211D7C6}" srcOrd="0" destOrd="0" parTransId="{0FAD1E05-FC63-4695-A910-49F2841AF63F}" sibTransId="{3AA669DC-758D-4F9C-95C2-93CE3E1F935C}"/>
    <dgm:cxn modelId="{FD846BE9-EA76-4775-A4B2-46D577D3EDE8}" srcId="{C216BF49-5738-4631-AF4D-D7ED553EAE1F}" destId="{C41408DC-4313-408B-B74E-B2020D337CBD}" srcOrd="1" destOrd="0" parTransId="{AD0EDE8D-BA4E-42CB-80B2-878F946B110B}" sibTransId="{AFCEC133-97F5-4372-B614-B4064215E3DF}"/>
    <dgm:cxn modelId="{7422F6F0-586E-4E3E-BB4A-1EF84E3BDB84}" srcId="{C216BF49-5738-4631-AF4D-D7ED553EAE1F}" destId="{38E274C1-F800-4FC4-B43C-FC899F8C5F1C}" srcOrd="4" destOrd="0" parTransId="{DBFD26AD-FC4E-456F-BD69-600E374DF13F}" sibTransId="{A9B8BC5F-36C4-4F14-80A1-3C59604AF18F}"/>
    <dgm:cxn modelId="{7571ED02-DB0A-41D1-AC12-96CC04A9F0DB}" type="presParOf" srcId="{1C6FC279-213A-4D80-9AD3-7B5E005A352F}" destId="{6E88E764-BE45-4B77-A14B-EF44E66545FE}" srcOrd="0" destOrd="0" presId="urn:microsoft.com/office/officeart/2005/8/layout/default"/>
    <dgm:cxn modelId="{D0B993C5-28BF-467B-BF14-E314792109D4}" type="presParOf" srcId="{1C6FC279-213A-4D80-9AD3-7B5E005A352F}" destId="{F7183EA1-B459-4792-8C10-F3BE8C9FF38F}" srcOrd="1" destOrd="0" presId="urn:microsoft.com/office/officeart/2005/8/layout/default"/>
    <dgm:cxn modelId="{F41F7D10-1A1F-4A05-8F3B-513726D9A14C}" type="presParOf" srcId="{1C6FC279-213A-4D80-9AD3-7B5E005A352F}" destId="{7DCD52AB-2914-43B0-9974-0FE95A6B22D1}" srcOrd="2" destOrd="0" presId="urn:microsoft.com/office/officeart/2005/8/layout/default"/>
    <dgm:cxn modelId="{C1EB7F65-9AAA-45B2-A678-84DB41D834C0}" type="presParOf" srcId="{1C6FC279-213A-4D80-9AD3-7B5E005A352F}" destId="{0D3F5459-A745-4245-B6F3-D29255C6D996}" srcOrd="3" destOrd="0" presId="urn:microsoft.com/office/officeart/2005/8/layout/default"/>
    <dgm:cxn modelId="{E2A24E7F-EC3B-4DB5-BC15-A3E09254A580}" type="presParOf" srcId="{1C6FC279-213A-4D80-9AD3-7B5E005A352F}" destId="{C9F8E02D-1F65-4E9B-8C59-716C65552176}" srcOrd="4" destOrd="0" presId="urn:microsoft.com/office/officeart/2005/8/layout/default"/>
    <dgm:cxn modelId="{E9ED90CB-7736-474F-AE4B-96BDB2E4A775}" type="presParOf" srcId="{1C6FC279-213A-4D80-9AD3-7B5E005A352F}" destId="{36F8D2C0-E387-4B6E-842F-DB39730B1A82}" srcOrd="5" destOrd="0" presId="urn:microsoft.com/office/officeart/2005/8/layout/default"/>
    <dgm:cxn modelId="{A8AD15DA-E99D-48E9-962F-94A4600E325E}" type="presParOf" srcId="{1C6FC279-213A-4D80-9AD3-7B5E005A352F}" destId="{BF0788B9-0108-4BCF-942F-593AE30F6037}" srcOrd="6" destOrd="0" presId="urn:microsoft.com/office/officeart/2005/8/layout/default"/>
    <dgm:cxn modelId="{4EDF0035-CBF5-4169-8546-8CC50AF1408D}" type="presParOf" srcId="{1C6FC279-213A-4D80-9AD3-7B5E005A352F}" destId="{EC9F1844-A6B6-499E-89FB-D962A08E57F8}" srcOrd="7" destOrd="0" presId="urn:microsoft.com/office/officeart/2005/8/layout/default"/>
    <dgm:cxn modelId="{2B142666-50B7-4F47-AADE-8E25034DA9FC}" type="presParOf" srcId="{1C6FC279-213A-4D80-9AD3-7B5E005A352F}" destId="{FC81AA6A-AA0B-4430-B60D-EB72C1341B8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C53008-E4DB-4B3F-B078-9A25F9E316D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364CAECB-2BA2-4331-B4A7-AB8E243E5FD5}">
      <dgm:prSet phldrT="[Texte]"/>
      <dgm:spPr/>
      <dgm:t>
        <a:bodyPr/>
        <a:lstStyle/>
        <a:p>
          <a:r>
            <a:rPr lang="fr-FR" dirty="0"/>
            <a:t>basé sur les exigences du client</a:t>
          </a:r>
        </a:p>
      </dgm:t>
    </dgm:pt>
    <dgm:pt modelId="{938C94D6-864B-4557-B416-6F0973C57AB9}" type="parTrans" cxnId="{B0065DFA-A852-4B00-9F7C-C74F689E3A21}">
      <dgm:prSet/>
      <dgm:spPr/>
      <dgm:t>
        <a:bodyPr/>
        <a:lstStyle/>
        <a:p>
          <a:endParaRPr lang="fr-FR"/>
        </a:p>
      </dgm:t>
    </dgm:pt>
    <dgm:pt modelId="{559B0E57-549D-4A4B-A459-F01E98B857F1}" type="sibTrans" cxnId="{B0065DFA-A852-4B00-9F7C-C74F689E3A21}">
      <dgm:prSet/>
      <dgm:spPr/>
      <dgm:t>
        <a:bodyPr/>
        <a:lstStyle/>
        <a:p>
          <a:endParaRPr lang="fr-FR"/>
        </a:p>
      </dgm:t>
    </dgm:pt>
    <dgm:pt modelId="{448F4536-8600-40F1-8957-102830DDAC0B}">
      <dgm:prSet phldrT="[Texte]"/>
      <dgm:spPr/>
      <dgm:t>
        <a:bodyPr/>
        <a:lstStyle/>
        <a:p>
          <a:r>
            <a:rPr lang="fr-FR" dirty="0"/>
            <a:t>sont effectués avant les tests non fonctionnels</a:t>
          </a:r>
        </a:p>
      </dgm:t>
    </dgm:pt>
    <dgm:pt modelId="{76E61C82-2A85-4ED3-A577-AFD9F0525CD1}" type="parTrans" cxnId="{D9098841-126A-4C51-801B-FC8064FFBCDF}">
      <dgm:prSet/>
      <dgm:spPr/>
      <dgm:t>
        <a:bodyPr/>
        <a:lstStyle/>
        <a:p>
          <a:endParaRPr lang="fr-FR"/>
        </a:p>
      </dgm:t>
    </dgm:pt>
    <dgm:pt modelId="{231AE3F5-85F4-45FB-AAB8-80ADE5E57F0C}" type="sibTrans" cxnId="{D9098841-126A-4C51-801B-FC8064FFBCDF}">
      <dgm:prSet/>
      <dgm:spPr/>
      <dgm:t>
        <a:bodyPr/>
        <a:lstStyle/>
        <a:p>
          <a:endParaRPr lang="fr-FR"/>
        </a:p>
      </dgm:t>
    </dgm:pt>
    <dgm:pt modelId="{727EC433-AAF6-4184-BC81-EE424C436920}">
      <dgm:prSet phldrT="[Texte]"/>
      <dgm:spPr/>
      <dgm:t>
        <a:bodyPr/>
        <a:lstStyle/>
        <a:p>
          <a:r>
            <a:rPr lang="fr-FR" dirty="0"/>
            <a:t>implique principalement des tests de boîte noire</a:t>
          </a:r>
        </a:p>
      </dgm:t>
    </dgm:pt>
    <dgm:pt modelId="{4C4AFE3E-56B3-4246-8B06-3B71049D4994}" type="parTrans" cxnId="{F3C1E187-5A68-4259-B729-72788DA0836F}">
      <dgm:prSet/>
      <dgm:spPr/>
      <dgm:t>
        <a:bodyPr/>
        <a:lstStyle/>
        <a:p>
          <a:endParaRPr lang="fr-FR"/>
        </a:p>
      </dgm:t>
    </dgm:pt>
    <dgm:pt modelId="{B894E08C-6492-4B09-9FF3-796DD665A688}" type="sibTrans" cxnId="{F3C1E187-5A68-4259-B729-72788DA0836F}">
      <dgm:prSet/>
      <dgm:spPr/>
      <dgm:t>
        <a:bodyPr/>
        <a:lstStyle/>
        <a:p>
          <a:endParaRPr lang="fr-FR"/>
        </a:p>
      </dgm:t>
    </dgm:pt>
    <dgm:pt modelId="{9C38118C-A5C9-4A77-BCFA-44297DB17B4C}">
      <dgm:prSet phldrT="[Texte]"/>
      <dgm:spPr/>
      <dgm:t>
        <a:bodyPr/>
        <a:lstStyle/>
        <a:p>
          <a:r>
            <a:rPr lang="fr-FR" dirty="0"/>
            <a:t>comparer les résultats réels aux résultats attendus</a:t>
          </a:r>
        </a:p>
      </dgm:t>
    </dgm:pt>
    <dgm:pt modelId="{0D7AE588-D170-4F93-B246-91675765EE1D}" type="parTrans" cxnId="{3E103F91-8A5A-4595-BA43-0BB329F7ED81}">
      <dgm:prSet/>
      <dgm:spPr/>
      <dgm:t>
        <a:bodyPr/>
        <a:lstStyle/>
        <a:p>
          <a:endParaRPr lang="fr-FR"/>
        </a:p>
      </dgm:t>
    </dgm:pt>
    <dgm:pt modelId="{510597F4-8627-4E64-9984-74FA156739AB}" type="sibTrans" cxnId="{3E103F91-8A5A-4595-BA43-0BB329F7ED81}">
      <dgm:prSet/>
      <dgm:spPr/>
      <dgm:t>
        <a:bodyPr/>
        <a:lstStyle/>
        <a:p>
          <a:endParaRPr lang="fr-FR"/>
        </a:p>
      </dgm:t>
    </dgm:pt>
    <dgm:pt modelId="{00361BBD-6482-4F0E-904F-88F6592992DC}">
      <dgm:prSet phldrT="[Texte]"/>
      <dgm:spPr/>
      <dgm:t>
        <a:bodyPr/>
        <a:lstStyle/>
        <a:p>
          <a:r>
            <a:rPr lang="fr-FR" dirty="0"/>
            <a:t>peut être fait manuellement ou en utilisant l'automatisation</a:t>
          </a:r>
        </a:p>
      </dgm:t>
    </dgm:pt>
    <dgm:pt modelId="{82CCED04-0EA6-44FA-9B5E-3F22316FF6AA}" type="parTrans" cxnId="{591B073B-99A5-45FB-9920-EE3A28DD06F6}">
      <dgm:prSet/>
      <dgm:spPr/>
      <dgm:t>
        <a:bodyPr/>
        <a:lstStyle/>
        <a:p>
          <a:endParaRPr lang="fr-FR"/>
        </a:p>
      </dgm:t>
    </dgm:pt>
    <dgm:pt modelId="{6BCC787B-C132-47E8-BCF9-F94174E3C45D}" type="sibTrans" cxnId="{591B073B-99A5-45FB-9920-EE3A28DD06F6}">
      <dgm:prSet/>
      <dgm:spPr/>
      <dgm:t>
        <a:bodyPr/>
        <a:lstStyle/>
        <a:p>
          <a:endParaRPr lang="fr-FR"/>
        </a:p>
      </dgm:t>
    </dgm:pt>
    <dgm:pt modelId="{484352DD-220D-4883-B4DD-6EB93AD49268}" type="pres">
      <dgm:prSet presAssocID="{E5C53008-E4DB-4B3F-B078-9A25F9E316D7}" presName="diagram" presStyleCnt="0">
        <dgm:presLayoutVars>
          <dgm:dir/>
          <dgm:resizeHandles val="exact"/>
        </dgm:presLayoutVars>
      </dgm:prSet>
      <dgm:spPr/>
    </dgm:pt>
    <dgm:pt modelId="{295A11AC-0027-4AE7-8773-E526E419AA11}" type="pres">
      <dgm:prSet presAssocID="{364CAECB-2BA2-4331-B4A7-AB8E243E5FD5}" presName="node" presStyleLbl="node1" presStyleIdx="0" presStyleCnt="5">
        <dgm:presLayoutVars>
          <dgm:bulletEnabled val="1"/>
        </dgm:presLayoutVars>
      </dgm:prSet>
      <dgm:spPr/>
    </dgm:pt>
    <dgm:pt modelId="{10855657-CD28-49FB-B150-306ED29D5C5E}" type="pres">
      <dgm:prSet presAssocID="{559B0E57-549D-4A4B-A459-F01E98B857F1}" presName="sibTrans" presStyleCnt="0"/>
      <dgm:spPr/>
    </dgm:pt>
    <dgm:pt modelId="{D534F77F-0DAE-409F-BC0D-11D960019AB5}" type="pres">
      <dgm:prSet presAssocID="{448F4536-8600-40F1-8957-102830DDAC0B}" presName="node" presStyleLbl="node1" presStyleIdx="1" presStyleCnt="5">
        <dgm:presLayoutVars>
          <dgm:bulletEnabled val="1"/>
        </dgm:presLayoutVars>
      </dgm:prSet>
      <dgm:spPr/>
    </dgm:pt>
    <dgm:pt modelId="{9BCD0DEC-720E-4B84-8CEB-F2A97DB375DB}" type="pres">
      <dgm:prSet presAssocID="{231AE3F5-85F4-45FB-AAB8-80ADE5E57F0C}" presName="sibTrans" presStyleCnt="0"/>
      <dgm:spPr/>
    </dgm:pt>
    <dgm:pt modelId="{24B01254-A971-4996-8B1D-517C85E8440C}" type="pres">
      <dgm:prSet presAssocID="{727EC433-AAF6-4184-BC81-EE424C436920}" presName="node" presStyleLbl="node1" presStyleIdx="2" presStyleCnt="5">
        <dgm:presLayoutVars>
          <dgm:bulletEnabled val="1"/>
        </dgm:presLayoutVars>
      </dgm:prSet>
      <dgm:spPr/>
    </dgm:pt>
    <dgm:pt modelId="{B7317683-7DC4-4514-9D3C-445B16867C54}" type="pres">
      <dgm:prSet presAssocID="{B894E08C-6492-4B09-9FF3-796DD665A688}" presName="sibTrans" presStyleCnt="0"/>
      <dgm:spPr/>
    </dgm:pt>
    <dgm:pt modelId="{3B3DDE0A-305B-4BF8-9B30-B5EE5CE36C76}" type="pres">
      <dgm:prSet presAssocID="{9C38118C-A5C9-4A77-BCFA-44297DB17B4C}" presName="node" presStyleLbl="node1" presStyleIdx="3" presStyleCnt="5">
        <dgm:presLayoutVars>
          <dgm:bulletEnabled val="1"/>
        </dgm:presLayoutVars>
      </dgm:prSet>
      <dgm:spPr/>
    </dgm:pt>
    <dgm:pt modelId="{DE987426-2B42-4E1C-BC5B-6811C7E1FE32}" type="pres">
      <dgm:prSet presAssocID="{510597F4-8627-4E64-9984-74FA156739AB}" presName="sibTrans" presStyleCnt="0"/>
      <dgm:spPr/>
    </dgm:pt>
    <dgm:pt modelId="{2376C04C-0A6F-4228-82B8-10524F0F941E}" type="pres">
      <dgm:prSet presAssocID="{00361BBD-6482-4F0E-904F-88F6592992DC}" presName="node" presStyleLbl="node1" presStyleIdx="4" presStyleCnt="5">
        <dgm:presLayoutVars>
          <dgm:bulletEnabled val="1"/>
        </dgm:presLayoutVars>
      </dgm:prSet>
      <dgm:spPr/>
    </dgm:pt>
  </dgm:ptLst>
  <dgm:cxnLst>
    <dgm:cxn modelId="{438B7113-EDE3-4C9F-AE26-7767C447929D}" type="presOf" srcId="{9C38118C-A5C9-4A77-BCFA-44297DB17B4C}" destId="{3B3DDE0A-305B-4BF8-9B30-B5EE5CE36C76}" srcOrd="0" destOrd="0" presId="urn:microsoft.com/office/officeart/2005/8/layout/default"/>
    <dgm:cxn modelId="{591B073B-99A5-45FB-9920-EE3A28DD06F6}" srcId="{E5C53008-E4DB-4B3F-B078-9A25F9E316D7}" destId="{00361BBD-6482-4F0E-904F-88F6592992DC}" srcOrd="4" destOrd="0" parTransId="{82CCED04-0EA6-44FA-9B5E-3F22316FF6AA}" sibTransId="{6BCC787B-C132-47E8-BCF9-F94174E3C45D}"/>
    <dgm:cxn modelId="{D9098841-126A-4C51-801B-FC8064FFBCDF}" srcId="{E5C53008-E4DB-4B3F-B078-9A25F9E316D7}" destId="{448F4536-8600-40F1-8957-102830DDAC0B}" srcOrd="1" destOrd="0" parTransId="{76E61C82-2A85-4ED3-A577-AFD9F0525CD1}" sibTransId="{231AE3F5-85F4-45FB-AAB8-80ADE5E57F0C}"/>
    <dgm:cxn modelId="{BABC0769-4991-43A1-B64F-60319A8EC593}" type="presOf" srcId="{727EC433-AAF6-4184-BC81-EE424C436920}" destId="{24B01254-A971-4996-8B1D-517C85E8440C}" srcOrd="0" destOrd="0" presId="urn:microsoft.com/office/officeart/2005/8/layout/default"/>
    <dgm:cxn modelId="{BA565173-8D96-440D-AB61-B2F9E550F3B5}" type="presOf" srcId="{E5C53008-E4DB-4B3F-B078-9A25F9E316D7}" destId="{484352DD-220D-4883-B4DD-6EB93AD49268}" srcOrd="0" destOrd="0" presId="urn:microsoft.com/office/officeart/2005/8/layout/default"/>
    <dgm:cxn modelId="{F3C1E187-5A68-4259-B729-72788DA0836F}" srcId="{E5C53008-E4DB-4B3F-B078-9A25F9E316D7}" destId="{727EC433-AAF6-4184-BC81-EE424C436920}" srcOrd="2" destOrd="0" parTransId="{4C4AFE3E-56B3-4246-8B06-3B71049D4994}" sibTransId="{B894E08C-6492-4B09-9FF3-796DD665A688}"/>
    <dgm:cxn modelId="{3E103F91-8A5A-4595-BA43-0BB329F7ED81}" srcId="{E5C53008-E4DB-4B3F-B078-9A25F9E316D7}" destId="{9C38118C-A5C9-4A77-BCFA-44297DB17B4C}" srcOrd="3" destOrd="0" parTransId="{0D7AE588-D170-4F93-B246-91675765EE1D}" sibTransId="{510597F4-8627-4E64-9984-74FA156739AB}"/>
    <dgm:cxn modelId="{43115995-87F7-42A1-9CFD-A95F1977D378}" type="presOf" srcId="{00361BBD-6482-4F0E-904F-88F6592992DC}" destId="{2376C04C-0A6F-4228-82B8-10524F0F941E}" srcOrd="0" destOrd="0" presId="urn:microsoft.com/office/officeart/2005/8/layout/default"/>
    <dgm:cxn modelId="{F8C6DE9D-F500-49F1-9A33-03D6366E7556}" type="presOf" srcId="{448F4536-8600-40F1-8957-102830DDAC0B}" destId="{D534F77F-0DAE-409F-BC0D-11D960019AB5}" srcOrd="0" destOrd="0" presId="urn:microsoft.com/office/officeart/2005/8/layout/default"/>
    <dgm:cxn modelId="{691A19F1-F563-497E-A111-C7673DFB1A37}" type="presOf" srcId="{364CAECB-2BA2-4331-B4A7-AB8E243E5FD5}" destId="{295A11AC-0027-4AE7-8773-E526E419AA11}" srcOrd="0" destOrd="0" presId="urn:microsoft.com/office/officeart/2005/8/layout/default"/>
    <dgm:cxn modelId="{B0065DFA-A852-4B00-9F7C-C74F689E3A21}" srcId="{E5C53008-E4DB-4B3F-B078-9A25F9E316D7}" destId="{364CAECB-2BA2-4331-B4A7-AB8E243E5FD5}" srcOrd="0" destOrd="0" parTransId="{938C94D6-864B-4557-B416-6F0973C57AB9}" sibTransId="{559B0E57-549D-4A4B-A459-F01E98B857F1}"/>
    <dgm:cxn modelId="{1DC2F55C-A6E5-4BC9-8BCE-3B3FE3EF2573}" type="presParOf" srcId="{484352DD-220D-4883-B4DD-6EB93AD49268}" destId="{295A11AC-0027-4AE7-8773-E526E419AA11}" srcOrd="0" destOrd="0" presId="urn:microsoft.com/office/officeart/2005/8/layout/default"/>
    <dgm:cxn modelId="{10352603-FFEA-4C89-B4A9-B63B82CBB5B2}" type="presParOf" srcId="{484352DD-220D-4883-B4DD-6EB93AD49268}" destId="{10855657-CD28-49FB-B150-306ED29D5C5E}" srcOrd="1" destOrd="0" presId="urn:microsoft.com/office/officeart/2005/8/layout/default"/>
    <dgm:cxn modelId="{E305F921-DC47-460C-9CE7-911AF938EEC2}" type="presParOf" srcId="{484352DD-220D-4883-B4DD-6EB93AD49268}" destId="{D534F77F-0DAE-409F-BC0D-11D960019AB5}" srcOrd="2" destOrd="0" presId="urn:microsoft.com/office/officeart/2005/8/layout/default"/>
    <dgm:cxn modelId="{7B2AAE79-2ECA-4DB5-87A1-2CD626452028}" type="presParOf" srcId="{484352DD-220D-4883-B4DD-6EB93AD49268}" destId="{9BCD0DEC-720E-4B84-8CEB-F2A97DB375DB}" srcOrd="3" destOrd="0" presId="urn:microsoft.com/office/officeart/2005/8/layout/default"/>
    <dgm:cxn modelId="{9918124D-FF68-4CC1-A1EF-0DA540D9731E}" type="presParOf" srcId="{484352DD-220D-4883-B4DD-6EB93AD49268}" destId="{24B01254-A971-4996-8B1D-517C85E8440C}" srcOrd="4" destOrd="0" presId="urn:microsoft.com/office/officeart/2005/8/layout/default"/>
    <dgm:cxn modelId="{0DDA5349-007E-45BC-9B6F-AA82A0D004E8}" type="presParOf" srcId="{484352DD-220D-4883-B4DD-6EB93AD49268}" destId="{B7317683-7DC4-4514-9D3C-445B16867C54}" srcOrd="5" destOrd="0" presId="urn:microsoft.com/office/officeart/2005/8/layout/default"/>
    <dgm:cxn modelId="{A193E042-1AE9-428F-8743-8D7827EC9B07}" type="presParOf" srcId="{484352DD-220D-4883-B4DD-6EB93AD49268}" destId="{3B3DDE0A-305B-4BF8-9B30-B5EE5CE36C76}" srcOrd="6" destOrd="0" presId="urn:microsoft.com/office/officeart/2005/8/layout/default"/>
    <dgm:cxn modelId="{1B8E8AE5-27B4-4D65-A17A-68B08B641041}" type="presParOf" srcId="{484352DD-220D-4883-B4DD-6EB93AD49268}" destId="{DE987426-2B42-4E1C-BC5B-6811C7E1FE32}" srcOrd="7" destOrd="0" presId="urn:microsoft.com/office/officeart/2005/8/layout/default"/>
    <dgm:cxn modelId="{91BFD506-71ED-4DB3-A546-38856DC1C7B2}" type="presParOf" srcId="{484352DD-220D-4883-B4DD-6EB93AD49268}" destId="{2376C04C-0A6F-4228-82B8-10524F0F941E}"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911651-49FE-4314-BF3A-C375581D86D5}"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fr-FR"/>
        </a:p>
      </dgm:t>
    </dgm:pt>
    <dgm:pt modelId="{1BF071D8-27A7-4C51-8477-46813D0C1538}">
      <dgm:prSet phldrT="[Texte]"/>
      <dgm:spPr/>
      <dgm:t>
        <a:bodyPr/>
        <a:lstStyle/>
        <a:p>
          <a:r>
            <a:rPr lang="fr-FR" b="1" i="0" dirty="0">
              <a:latin typeface="Times New Roman" panose="02020603050405020304" pitchFamily="18" charset="0"/>
              <a:cs typeface="Times New Roman" panose="02020603050405020304" pitchFamily="18" charset="0"/>
            </a:rPr>
            <a:t>Test alpha</a:t>
          </a:r>
          <a:endParaRPr lang="fr-FR" dirty="0">
            <a:latin typeface="Times New Roman" panose="02020603050405020304" pitchFamily="18" charset="0"/>
            <a:cs typeface="Times New Roman" panose="02020603050405020304" pitchFamily="18" charset="0"/>
          </a:endParaRPr>
        </a:p>
      </dgm:t>
    </dgm:pt>
    <dgm:pt modelId="{9D2ADDB8-A2FF-4E9F-B93B-F5D1C851E869}" type="parTrans" cxnId="{CB8D84F1-978A-4F31-B91F-0D5CC8DF45FE}">
      <dgm:prSet/>
      <dgm:spPr/>
      <dgm:t>
        <a:bodyPr/>
        <a:lstStyle/>
        <a:p>
          <a:endParaRPr lang="fr-FR"/>
        </a:p>
      </dgm:t>
    </dgm:pt>
    <dgm:pt modelId="{48CE052E-F930-4EA1-A8E0-FD6AFF7B69C3}" type="sibTrans" cxnId="{CB8D84F1-978A-4F31-B91F-0D5CC8DF45FE}">
      <dgm:prSet/>
      <dgm:spPr/>
      <dgm:t>
        <a:bodyPr/>
        <a:lstStyle/>
        <a:p>
          <a:endParaRPr lang="fr-FR"/>
        </a:p>
      </dgm:t>
    </dgm:pt>
    <dgm:pt modelId="{57B2E112-BEC9-48EB-9AE9-B5E5472E417C}">
      <dgm:prSet phldrT="[Texte]"/>
      <dgm:spPr/>
      <dgm:t>
        <a:bodyPr/>
        <a:lstStyle/>
        <a:p>
          <a:pPr>
            <a:buFont typeface="Arial" panose="020B0604020202020204" pitchFamily="34" charset="0"/>
            <a:buChar char="•"/>
          </a:pPr>
          <a:r>
            <a:rPr lang="fr-FR" b="0" i="0" dirty="0">
              <a:latin typeface="Times New Roman" panose="02020603050405020304" pitchFamily="18" charset="0"/>
              <a:cs typeface="Times New Roman" panose="02020603050405020304" pitchFamily="18" charset="0"/>
            </a:rPr>
            <a:t>test d'un produit logiciel ou d'un système effectué sur le site du développeur.</a:t>
          </a:r>
          <a:endParaRPr lang="fr-FR" dirty="0">
            <a:latin typeface="Times New Roman" panose="02020603050405020304" pitchFamily="18" charset="0"/>
            <a:cs typeface="Times New Roman" panose="02020603050405020304" pitchFamily="18" charset="0"/>
          </a:endParaRPr>
        </a:p>
      </dgm:t>
    </dgm:pt>
    <dgm:pt modelId="{9C8974BF-2167-4D08-BB2E-C94BABC699CC}" type="parTrans" cxnId="{D01D2316-BEBA-46A2-ADDA-980C031E3604}">
      <dgm:prSet/>
      <dgm:spPr/>
      <dgm:t>
        <a:bodyPr/>
        <a:lstStyle/>
        <a:p>
          <a:endParaRPr lang="fr-FR"/>
        </a:p>
      </dgm:t>
    </dgm:pt>
    <dgm:pt modelId="{98BA6F2E-60E1-4B72-AAF6-2F0183ECC23A}" type="sibTrans" cxnId="{D01D2316-BEBA-46A2-ADDA-980C031E3604}">
      <dgm:prSet/>
      <dgm:spPr/>
      <dgm:t>
        <a:bodyPr/>
        <a:lstStyle/>
        <a:p>
          <a:endParaRPr lang="fr-FR"/>
        </a:p>
      </dgm:t>
    </dgm:pt>
    <dgm:pt modelId="{E36A2D3A-0A95-4589-BB7A-17A99CB45A0E}">
      <dgm:prSet phldrT="[Texte]"/>
      <dgm:spPr/>
      <dgm:t>
        <a:bodyPr/>
        <a:lstStyle/>
        <a:p>
          <a:pPr>
            <a:buNone/>
          </a:pPr>
          <a:r>
            <a:rPr lang="fr-FR" b="0" i="0" dirty="0">
              <a:latin typeface="Times New Roman" panose="02020603050405020304" pitchFamily="18" charset="0"/>
              <a:cs typeface="Times New Roman" panose="02020603050405020304" pitchFamily="18" charset="0"/>
            </a:rPr>
            <a:t>généralement effectuée par les utilisateurs finaux.</a:t>
          </a:r>
          <a:endParaRPr lang="fr-FR" dirty="0">
            <a:latin typeface="Times New Roman" panose="02020603050405020304" pitchFamily="18" charset="0"/>
            <a:cs typeface="Times New Roman" panose="02020603050405020304" pitchFamily="18" charset="0"/>
          </a:endParaRPr>
        </a:p>
      </dgm:t>
    </dgm:pt>
    <dgm:pt modelId="{5C90F557-6164-450C-90A6-BAE9984A2DB9}" type="parTrans" cxnId="{64DC88DA-948D-4D31-8784-CA5C03865536}">
      <dgm:prSet/>
      <dgm:spPr/>
      <dgm:t>
        <a:bodyPr/>
        <a:lstStyle/>
        <a:p>
          <a:endParaRPr lang="fr-FR"/>
        </a:p>
      </dgm:t>
    </dgm:pt>
    <dgm:pt modelId="{2580BE7F-A4B9-45F7-B07B-7431C1E6361D}" type="sibTrans" cxnId="{64DC88DA-948D-4D31-8784-CA5C03865536}">
      <dgm:prSet/>
      <dgm:spPr/>
      <dgm:t>
        <a:bodyPr/>
        <a:lstStyle/>
        <a:p>
          <a:endParaRPr lang="fr-FR"/>
        </a:p>
      </dgm:t>
    </dgm:pt>
    <dgm:pt modelId="{B5237A86-E5CA-499F-A31F-DA520B8A68C8}">
      <dgm:prSet phldrT="[Texte]"/>
      <dgm:spPr/>
      <dgm:t>
        <a:bodyPr/>
        <a:lstStyle/>
        <a:p>
          <a:r>
            <a:rPr lang="fr-FR" b="1" i="0" dirty="0">
              <a:latin typeface="Times New Roman" panose="02020603050405020304" pitchFamily="18" charset="0"/>
              <a:cs typeface="Times New Roman" panose="02020603050405020304" pitchFamily="18" charset="0"/>
            </a:rPr>
            <a:t>Test bêta</a:t>
          </a:r>
          <a:endParaRPr lang="fr-FR" dirty="0">
            <a:latin typeface="Times New Roman" panose="02020603050405020304" pitchFamily="18" charset="0"/>
            <a:cs typeface="Times New Roman" panose="02020603050405020304" pitchFamily="18" charset="0"/>
          </a:endParaRPr>
        </a:p>
      </dgm:t>
    </dgm:pt>
    <dgm:pt modelId="{9DEF812C-B525-4526-B293-5DB432C823B4}" type="parTrans" cxnId="{03BF19E5-AE37-4412-B7A1-4574F0F17B8D}">
      <dgm:prSet/>
      <dgm:spPr/>
      <dgm:t>
        <a:bodyPr/>
        <a:lstStyle/>
        <a:p>
          <a:endParaRPr lang="fr-FR"/>
        </a:p>
      </dgm:t>
    </dgm:pt>
    <dgm:pt modelId="{42A27B5D-6AEA-4377-814C-26FF0B9735F0}" type="sibTrans" cxnId="{03BF19E5-AE37-4412-B7A1-4574F0F17B8D}">
      <dgm:prSet/>
      <dgm:spPr/>
      <dgm:t>
        <a:bodyPr/>
        <a:lstStyle/>
        <a:p>
          <a:endParaRPr lang="fr-FR"/>
        </a:p>
      </dgm:t>
    </dgm:pt>
    <dgm:pt modelId="{FFB7F7EE-0F73-4EA7-886C-1CABE539D9EC}">
      <dgm:prSet phldrT="[Texte]"/>
      <dgm:spPr/>
      <dgm:t>
        <a:bodyPr/>
        <a:lstStyle/>
        <a:p>
          <a:r>
            <a:rPr lang="fr-FR" b="0" i="0" dirty="0">
              <a:latin typeface="Times New Roman" panose="02020603050405020304" pitchFamily="18" charset="0"/>
              <a:cs typeface="Times New Roman" panose="02020603050405020304" pitchFamily="18" charset="0"/>
            </a:rPr>
            <a:t>test final avant la publication de l'application à des fins commerciales.</a:t>
          </a:r>
          <a:endParaRPr lang="fr-FR" dirty="0">
            <a:latin typeface="Times New Roman" panose="02020603050405020304" pitchFamily="18" charset="0"/>
            <a:cs typeface="Times New Roman" panose="02020603050405020304" pitchFamily="18" charset="0"/>
          </a:endParaRPr>
        </a:p>
      </dgm:t>
    </dgm:pt>
    <dgm:pt modelId="{F64A4B4F-A128-4695-A910-09FC3B8F5553}" type="parTrans" cxnId="{3495901E-6EE7-4A85-B97D-16C80F17DC92}">
      <dgm:prSet/>
      <dgm:spPr/>
      <dgm:t>
        <a:bodyPr/>
        <a:lstStyle/>
        <a:p>
          <a:endParaRPr lang="fr-FR"/>
        </a:p>
      </dgm:t>
    </dgm:pt>
    <dgm:pt modelId="{4C2BA2C9-4E7F-484A-B205-39616C23E2E1}" type="sibTrans" cxnId="{3495901E-6EE7-4A85-B97D-16C80F17DC92}">
      <dgm:prSet/>
      <dgm:spPr/>
      <dgm:t>
        <a:bodyPr/>
        <a:lstStyle/>
        <a:p>
          <a:endParaRPr lang="fr-FR"/>
        </a:p>
      </dgm:t>
    </dgm:pt>
    <dgm:pt modelId="{2670BAA5-2AEE-4B0A-BBEE-E172E5A8871A}">
      <dgm:prSet phldrT="[Texte]"/>
      <dgm:spPr/>
      <dgm:t>
        <a:bodyPr/>
        <a:lstStyle/>
        <a:p>
          <a:r>
            <a:rPr lang="fr-FR" b="0" i="0" dirty="0">
              <a:latin typeface="Times New Roman" panose="02020603050405020304" pitchFamily="18" charset="0"/>
              <a:cs typeface="Times New Roman" panose="02020603050405020304" pitchFamily="18" charset="0"/>
            </a:rPr>
            <a:t>généralement effectuée par les utilisateurs finaux ou d'autres personnes.</a:t>
          </a:r>
          <a:endParaRPr lang="fr-FR" dirty="0">
            <a:latin typeface="Times New Roman" panose="02020603050405020304" pitchFamily="18" charset="0"/>
            <a:cs typeface="Times New Roman" panose="02020603050405020304" pitchFamily="18" charset="0"/>
          </a:endParaRPr>
        </a:p>
      </dgm:t>
    </dgm:pt>
    <dgm:pt modelId="{A148BAE0-6AA0-4F78-AA2D-97C25E5824B2}" type="parTrans" cxnId="{269E8E45-E2F7-4C96-B0EE-71FE80F47F91}">
      <dgm:prSet/>
      <dgm:spPr/>
      <dgm:t>
        <a:bodyPr/>
        <a:lstStyle/>
        <a:p>
          <a:endParaRPr lang="fr-FR"/>
        </a:p>
      </dgm:t>
    </dgm:pt>
    <dgm:pt modelId="{C4BE6C95-D720-4634-A053-0E56689D4457}" type="sibTrans" cxnId="{269E8E45-E2F7-4C96-B0EE-71FE80F47F91}">
      <dgm:prSet/>
      <dgm:spPr/>
      <dgm:t>
        <a:bodyPr/>
        <a:lstStyle/>
        <a:p>
          <a:endParaRPr lang="fr-FR"/>
        </a:p>
      </dgm:t>
    </dgm:pt>
    <dgm:pt modelId="{3265F748-1718-44FE-BF10-2CA527FCF7E6}" type="pres">
      <dgm:prSet presAssocID="{60911651-49FE-4314-BF3A-C375581D86D5}" presName="Name0" presStyleCnt="0">
        <dgm:presLayoutVars>
          <dgm:chMax val="7"/>
          <dgm:chPref val="7"/>
          <dgm:dir/>
          <dgm:animOne val="branch"/>
          <dgm:animLvl val="lvl"/>
        </dgm:presLayoutVars>
      </dgm:prSet>
      <dgm:spPr/>
    </dgm:pt>
    <dgm:pt modelId="{B5A9A4CA-E8A9-4A05-8B56-A6BFC8C1ADEA}" type="pres">
      <dgm:prSet presAssocID="{1BF071D8-27A7-4C51-8477-46813D0C1538}" presName="composite" presStyleCnt="0"/>
      <dgm:spPr/>
    </dgm:pt>
    <dgm:pt modelId="{F22D6A15-FEC0-47B2-962E-C0508C2EEA32}" type="pres">
      <dgm:prSet presAssocID="{1BF071D8-27A7-4C51-8477-46813D0C1538}" presName="BackAccent" presStyleLbl="bgShp" presStyleIdx="0" presStyleCnt="2"/>
      <dgm:spPr/>
    </dgm:pt>
    <dgm:pt modelId="{BEF7DF7E-AFBE-4DAA-986B-9059AAFB0134}" type="pres">
      <dgm:prSet presAssocID="{1BF071D8-27A7-4C51-8477-46813D0C1538}" presName="Accent" presStyleLbl="alignNode1" presStyleIdx="0" presStyleCnt="2"/>
      <dgm:spPr/>
    </dgm:pt>
    <dgm:pt modelId="{5CDCBDD5-B6A3-43D5-BD47-8D574FF40D12}" type="pres">
      <dgm:prSet presAssocID="{1BF071D8-27A7-4C51-8477-46813D0C1538}" presName="Child" presStyleLbl="revTx" presStyleIdx="0" presStyleCnt="4" custScaleX="105882">
        <dgm:presLayoutVars>
          <dgm:chMax val="0"/>
          <dgm:chPref val="0"/>
          <dgm:bulletEnabled val="1"/>
        </dgm:presLayoutVars>
      </dgm:prSet>
      <dgm:spPr/>
    </dgm:pt>
    <dgm:pt modelId="{518ACE4A-8094-4D86-AAB6-0521F9D8F631}" type="pres">
      <dgm:prSet presAssocID="{1BF071D8-27A7-4C51-8477-46813D0C1538}" presName="Parent" presStyleLbl="revTx" presStyleIdx="1" presStyleCnt="4">
        <dgm:presLayoutVars>
          <dgm:chMax val="1"/>
          <dgm:chPref val="1"/>
          <dgm:bulletEnabled val="1"/>
        </dgm:presLayoutVars>
      </dgm:prSet>
      <dgm:spPr/>
    </dgm:pt>
    <dgm:pt modelId="{B1684CC6-19C2-4E72-9815-E3D054D6E2A5}" type="pres">
      <dgm:prSet presAssocID="{48CE052E-F930-4EA1-A8E0-FD6AFF7B69C3}" presName="sibTrans" presStyleCnt="0"/>
      <dgm:spPr/>
    </dgm:pt>
    <dgm:pt modelId="{543C3242-969F-4036-BFE2-20552AA18556}" type="pres">
      <dgm:prSet presAssocID="{B5237A86-E5CA-499F-A31F-DA520B8A68C8}" presName="composite" presStyleCnt="0"/>
      <dgm:spPr/>
    </dgm:pt>
    <dgm:pt modelId="{91F7C2EA-EB9E-473F-B489-3C6C9789AA61}" type="pres">
      <dgm:prSet presAssocID="{B5237A86-E5CA-499F-A31F-DA520B8A68C8}" presName="BackAccent" presStyleLbl="bgShp" presStyleIdx="1" presStyleCnt="2"/>
      <dgm:spPr/>
    </dgm:pt>
    <dgm:pt modelId="{56F80CE7-5CE0-494A-A310-9AF935964C81}" type="pres">
      <dgm:prSet presAssocID="{B5237A86-E5CA-499F-A31F-DA520B8A68C8}" presName="Accent" presStyleLbl="alignNode1" presStyleIdx="1" presStyleCnt="2"/>
      <dgm:spPr/>
    </dgm:pt>
    <dgm:pt modelId="{4CA7C71F-BFB2-4CD2-B839-B97A4F16F366}" type="pres">
      <dgm:prSet presAssocID="{B5237A86-E5CA-499F-A31F-DA520B8A68C8}" presName="Child" presStyleLbl="revTx" presStyleIdx="2" presStyleCnt="4">
        <dgm:presLayoutVars>
          <dgm:chMax val="0"/>
          <dgm:chPref val="0"/>
          <dgm:bulletEnabled val="1"/>
        </dgm:presLayoutVars>
      </dgm:prSet>
      <dgm:spPr/>
    </dgm:pt>
    <dgm:pt modelId="{040059CA-C0FA-4E12-A3E7-30152A7AC3DF}" type="pres">
      <dgm:prSet presAssocID="{B5237A86-E5CA-499F-A31F-DA520B8A68C8}" presName="Parent" presStyleLbl="revTx" presStyleIdx="3" presStyleCnt="4">
        <dgm:presLayoutVars>
          <dgm:chMax val="1"/>
          <dgm:chPref val="1"/>
          <dgm:bulletEnabled val="1"/>
        </dgm:presLayoutVars>
      </dgm:prSet>
      <dgm:spPr/>
    </dgm:pt>
  </dgm:ptLst>
  <dgm:cxnLst>
    <dgm:cxn modelId="{D01D2316-BEBA-46A2-ADDA-980C031E3604}" srcId="{1BF071D8-27A7-4C51-8477-46813D0C1538}" destId="{57B2E112-BEC9-48EB-9AE9-B5E5472E417C}" srcOrd="0" destOrd="0" parTransId="{9C8974BF-2167-4D08-BB2E-C94BABC699CC}" sibTransId="{98BA6F2E-60E1-4B72-AAF6-2F0183ECC23A}"/>
    <dgm:cxn modelId="{533E241A-BF08-4FED-A498-537132ACC1E6}" type="presOf" srcId="{FFB7F7EE-0F73-4EA7-886C-1CABE539D9EC}" destId="{4CA7C71F-BFB2-4CD2-B839-B97A4F16F366}" srcOrd="0" destOrd="0" presId="urn:microsoft.com/office/officeart/2008/layout/IncreasingCircleProcess"/>
    <dgm:cxn modelId="{3495901E-6EE7-4A85-B97D-16C80F17DC92}" srcId="{B5237A86-E5CA-499F-A31F-DA520B8A68C8}" destId="{FFB7F7EE-0F73-4EA7-886C-1CABE539D9EC}" srcOrd="0" destOrd="0" parTransId="{F64A4B4F-A128-4695-A910-09FC3B8F5553}" sibTransId="{4C2BA2C9-4E7F-484A-B205-39616C23E2E1}"/>
    <dgm:cxn modelId="{5567B11F-EBDE-4907-9F29-35B5FBAD0BBB}" type="presOf" srcId="{1BF071D8-27A7-4C51-8477-46813D0C1538}" destId="{518ACE4A-8094-4D86-AAB6-0521F9D8F631}" srcOrd="0" destOrd="0" presId="urn:microsoft.com/office/officeart/2008/layout/IncreasingCircleProcess"/>
    <dgm:cxn modelId="{6BB2E426-4104-4741-A7B2-965836776E82}" type="presOf" srcId="{57B2E112-BEC9-48EB-9AE9-B5E5472E417C}" destId="{5CDCBDD5-B6A3-43D5-BD47-8D574FF40D12}" srcOrd="0" destOrd="0" presId="urn:microsoft.com/office/officeart/2008/layout/IncreasingCircleProcess"/>
    <dgm:cxn modelId="{959DA42D-7720-4541-A06C-82552BA1EEB0}" type="presOf" srcId="{2670BAA5-2AEE-4B0A-BBEE-E172E5A8871A}" destId="{4CA7C71F-BFB2-4CD2-B839-B97A4F16F366}" srcOrd="0" destOrd="1" presId="urn:microsoft.com/office/officeart/2008/layout/IncreasingCircleProcess"/>
    <dgm:cxn modelId="{09637C60-36EE-48A1-B09F-01F14FA353BF}" type="presOf" srcId="{E36A2D3A-0A95-4589-BB7A-17A99CB45A0E}" destId="{5CDCBDD5-B6A3-43D5-BD47-8D574FF40D12}" srcOrd="0" destOrd="1" presId="urn:microsoft.com/office/officeart/2008/layout/IncreasingCircleProcess"/>
    <dgm:cxn modelId="{269E8E45-E2F7-4C96-B0EE-71FE80F47F91}" srcId="{B5237A86-E5CA-499F-A31F-DA520B8A68C8}" destId="{2670BAA5-2AEE-4B0A-BBEE-E172E5A8871A}" srcOrd="1" destOrd="0" parTransId="{A148BAE0-6AA0-4F78-AA2D-97C25E5824B2}" sibTransId="{C4BE6C95-D720-4634-A053-0E56689D4457}"/>
    <dgm:cxn modelId="{07127FC0-B024-4E8B-8755-FBB1B6581087}" type="presOf" srcId="{B5237A86-E5CA-499F-A31F-DA520B8A68C8}" destId="{040059CA-C0FA-4E12-A3E7-30152A7AC3DF}" srcOrd="0" destOrd="0" presId="urn:microsoft.com/office/officeart/2008/layout/IncreasingCircleProcess"/>
    <dgm:cxn modelId="{64DC88DA-948D-4D31-8784-CA5C03865536}" srcId="{1BF071D8-27A7-4C51-8477-46813D0C1538}" destId="{E36A2D3A-0A95-4589-BB7A-17A99CB45A0E}" srcOrd="1" destOrd="0" parTransId="{5C90F557-6164-450C-90A6-BAE9984A2DB9}" sibTransId="{2580BE7F-A4B9-45F7-B07B-7431C1E6361D}"/>
    <dgm:cxn modelId="{A02CC4E3-7392-4432-94D4-45E3AB14732E}" type="presOf" srcId="{60911651-49FE-4314-BF3A-C375581D86D5}" destId="{3265F748-1718-44FE-BF10-2CA527FCF7E6}" srcOrd="0" destOrd="0" presId="urn:microsoft.com/office/officeart/2008/layout/IncreasingCircleProcess"/>
    <dgm:cxn modelId="{03BF19E5-AE37-4412-B7A1-4574F0F17B8D}" srcId="{60911651-49FE-4314-BF3A-C375581D86D5}" destId="{B5237A86-E5CA-499F-A31F-DA520B8A68C8}" srcOrd="1" destOrd="0" parTransId="{9DEF812C-B525-4526-B293-5DB432C823B4}" sibTransId="{42A27B5D-6AEA-4377-814C-26FF0B9735F0}"/>
    <dgm:cxn modelId="{CB8D84F1-978A-4F31-B91F-0D5CC8DF45FE}" srcId="{60911651-49FE-4314-BF3A-C375581D86D5}" destId="{1BF071D8-27A7-4C51-8477-46813D0C1538}" srcOrd="0" destOrd="0" parTransId="{9D2ADDB8-A2FF-4E9F-B93B-F5D1C851E869}" sibTransId="{48CE052E-F930-4EA1-A8E0-FD6AFF7B69C3}"/>
    <dgm:cxn modelId="{E6542C0F-54F9-4779-9046-39783982510F}" type="presParOf" srcId="{3265F748-1718-44FE-BF10-2CA527FCF7E6}" destId="{B5A9A4CA-E8A9-4A05-8B56-A6BFC8C1ADEA}" srcOrd="0" destOrd="0" presId="urn:microsoft.com/office/officeart/2008/layout/IncreasingCircleProcess"/>
    <dgm:cxn modelId="{EFF14F1C-A45D-464B-8AF4-18A3EC804BB3}" type="presParOf" srcId="{B5A9A4CA-E8A9-4A05-8B56-A6BFC8C1ADEA}" destId="{F22D6A15-FEC0-47B2-962E-C0508C2EEA32}" srcOrd="0" destOrd="0" presId="urn:microsoft.com/office/officeart/2008/layout/IncreasingCircleProcess"/>
    <dgm:cxn modelId="{487880BD-4548-4666-9F47-73AE29EFAEF3}" type="presParOf" srcId="{B5A9A4CA-E8A9-4A05-8B56-A6BFC8C1ADEA}" destId="{BEF7DF7E-AFBE-4DAA-986B-9059AAFB0134}" srcOrd="1" destOrd="0" presId="urn:microsoft.com/office/officeart/2008/layout/IncreasingCircleProcess"/>
    <dgm:cxn modelId="{79E3B379-7AB5-46D7-8AF5-373566FEF294}" type="presParOf" srcId="{B5A9A4CA-E8A9-4A05-8B56-A6BFC8C1ADEA}" destId="{5CDCBDD5-B6A3-43D5-BD47-8D574FF40D12}" srcOrd="2" destOrd="0" presId="urn:microsoft.com/office/officeart/2008/layout/IncreasingCircleProcess"/>
    <dgm:cxn modelId="{1B144318-A352-45E9-B167-C278DA346B52}" type="presParOf" srcId="{B5A9A4CA-E8A9-4A05-8B56-A6BFC8C1ADEA}" destId="{518ACE4A-8094-4D86-AAB6-0521F9D8F631}" srcOrd="3" destOrd="0" presId="urn:microsoft.com/office/officeart/2008/layout/IncreasingCircleProcess"/>
    <dgm:cxn modelId="{385A5889-64E4-47A2-89EB-9BE69F569888}" type="presParOf" srcId="{3265F748-1718-44FE-BF10-2CA527FCF7E6}" destId="{B1684CC6-19C2-4E72-9815-E3D054D6E2A5}" srcOrd="1" destOrd="0" presId="urn:microsoft.com/office/officeart/2008/layout/IncreasingCircleProcess"/>
    <dgm:cxn modelId="{D537A5E5-A0B6-43C6-A4EC-4A689D22DBD1}" type="presParOf" srcId="{3265F748-1718-44FE-BF10-2CA527FCF7E6}" destId="{543C3242-969F-4036-BFE2-20552AA18556}" srcOrd="2" destOrd="0" presId="urn:microsoft.com/office/officeart/2008/layout/IncreasingCircleProcess"/>
    <dgm:cxn modelId="{163ED9A0-0039-436C-9BD2-BD0D75134F3E}" type="presParOf" srcId="{543C3242-969F-4036-BFE2-20552AA18556}" destId="{91F7C2EA-EB9E-473F-B489-3C6C9789AA61}" srcOrd="0" destOrd="0" presId="urn:microsoft.com/office/officeart/2008/layout/IncreasingCircleProcess"/>
    <dgm:cxn modelId="{E32293D7-5DD7-4A6E-B36C-D22E9DFE91CD}" type="presParOf" srcId="{543C3242-969F-4036-BFE2-20552AA18556}" destId="{56F80CE7-5CE0-494A-A310-9AF935964C81}" srcOrd="1" destOrd="0" presId="urn:microsoft.com/office/officeart/2008/layout/IncreasingCircleProcess"/>
    <dgm:cxn modelId="{B0BC9A06-CCD5-4702-AC9E-B9EDF3CA502F}" type="presParOf" srcId="{543C3242-969F-4036-BFE2-20552AA18556}" destId="{4CA7C71F-BFB2-4CD2-B839-B97A4F16F366}" srcOrd="2" destOrd="0" presId="urn:microsoft.com/office/officeart/2008/layout/IncreasingCircleProcess"/>
    <dgm:cxn modelId="{F5DC9439-E0B1-4017-B287-482A974D655B}" type="presParOf" srcId="{543C3242-969F-4036-BFE2-20552AA18556}" destId="{040059CA-C0FA-4E12-A3E7-30152A7AC3DF}"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A4360-8C11-464F-8AC9-43CFFC63F0CD}">
      <dsp:nvSpPr>
        <dsp:cNvPr id="0" name=""/>
        <dsp:cNvSpPr/>
      </dsp:nvSpPr>
      <dsp:spPr>
        <a:xfrm>
          <a:off x="7280938" y="3356199"/>
          <a:ext cx="1202575" cy="1105790"/>
        </a:xfrm>
        <a:custGeom>
          <a:avLst/>
          <a:gdLst/>
          <a:ahLst/>
          <a:cxnLst/>
          <a:rect l="0" t="0" r="0" b="0"/>
          <a:pathLst>
            <a:path>
              <a:moveTo>
                <a:pt x="1202575" y="0"/>
              </a:moveTo>
              <a:lnTo>
                <a:pt x="0" y="110579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FB4DB-91FD-4102-8D35-D1191D3E440F}">
      <dsp:nvSpPr>
        <dsp:cNvPr id="0" name=""/>
        <dsp:cNvSpPr/>
      </dsp:nvSpPr>
      <dsp:spPr>
        <a:xfrm>
          <a:off x="5571670" y="1647597"/>
          <a:ext cx="1708602" cy="1106981"/>
        </a:xfrm>
        <a:custGeom>
          <a:avLst/>
          <a:gdLst/>
          <a:ahLst/>
          <a:cxnLst/>
          <a:rect l="0" t="0" r="0" b="0"/>
          <a:pathLst>
            <a:path>
              <a:moveTo>
                <a:pt x="0" y="0"/>
              </a:moveTo>
              <a:lnTo>
                <a:pt x="0" y="1106981"/>
              </a:lnTo>
              <a:lnTo>
                <a:pt x="1708602" y="1106981"/>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CF4C-6D32-42E0-9781-E6563C931E19}">
      <dsp:nvSpPr>
        <dsp:cNvPr id="0" name=""/>
        <dsp:cNvSpPr/>
      </dsp:nvSpPr>
      <dsp:spPr>
        <a:xfrm>
          <a:off x="2659827" y="3356199"/>
          <a:ext cx="252680" cy="1106981"/>
        </a:xfrm>
        <a:custGeom>
          <a:avLst/>
          <a:gdLst/>
          <a:ahLst/>
          <a:cxnLst/>
          <a:rect l="0" t="0" r="0" b="0"/>
          <a:pathLst>
            <a:path>
              <a:moveTo>
                <a:pt x="0" y="0"/>
              </a:moveTo>
              <a:lnTo>
                <a:pt x="0" y="1106981"/>
              </a:lnTo>
              <a:lnTo>
                <a:pt x="252680" y="110698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3CAB53-55B4-4BC0-9F72-9153D2F1EA66}">
      <dsp:nvSpPr>
        <dsp:cNvPr id="0" name=""/>
        <dsp:cNvSpPr/>
      </dsp:nvSpPr>
      <dsp:spPr>
        <a:xfrm>
          <a:off x="2407147" y="3356199"/>
          <a:ext cx="252680" cy="1106981"/>
        </a:xfrm>
        <a:custGeom>
          <a:avLst/>
          <a:gdLst/>
          <a:ahLst/>
          <a:cxnLst/>
          <a:rect l="0" t="0" r="0" b="0"/>
          <a:pathLst>
            <a:path>
              <a:moveTo>
                <a:pt x="252680" y="0"/>
              </a:moveTo>
              <a:lnTo>
                <a:pt x="252680" y="1106981"/>
              </a:lnTo>
              <a:lnTo>
                <a:pt x="0" y="1106981"/>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082D8B-8BF4-4D8F-BFED-E5BC822FD8AB}">
      <dsp:nvSpPr>
        <dsp:cNvPr id="0" name=""/>
        <dsp:cNvSpPr/>
      </dsp:nvSpPr>
      <dsp:spPr>
        <a:xfrm>
          <a:off x="3863068" y="1647597"/>
          <a:ext cx="1708602" cy="1106981"/>
        </a:xfrm>
        <a:custGeom>
          <a:avLst/>
          <a:gdLst/>
          <a:ahLst/>
          <a:cxnLst/>
          <a:rect l="0" t="0" r="0" b="0"/>
          <a:pathLst>
            <a:path>
              <a:moveTo>
                <a:pt x="1708602" y="0"/>
              </a:moveTo>
              <a:lnTo>
                <a:pt x="1708602" y="1106981"/>
              </a:lnTo>
              <a:lnTo>
                <a:pt x="0" y="1106981"/>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D785C8-2DA3-45E0-884B-D131D74D4379}">
      <dsp:nvSpPr>
        <dsp:cNvPr id="0" name=""/>
        <dsp:cNvSpPr/>
      </dsp:nvSpPr>
      <dsp:spPr>
        <a:xfrm>
          <a:off x="4368429" y="444356"/>
          <a:ext cx="2406481" cy="12032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b="1" kern="1200" dirty="0" err="1">
              <a:latin typeface="Times New Roman" panose="02020603050405020304" pitchFamily="18" charset="0"/>
              <a:cs typeface="Times New Roman" panose="02020603050405020304" pitchFamily="18" charset="0"/>
            </a:rPr>
            <a:t>Testing</a:t>
          </a:r>
          <a:endParaRPr lang="fr-FR" sz="3700" b="1" kern="1200" dirty="0">
            <a:latin typeface="Times New Roman" panose="02020603050405020304" pitchFamily="18" charset="0"/>
            <a:cs typeface="Times New Roman" panose="02020603050405020304" pitchFamily="18" charset="0"/>
          </a:endParaRPr>
        </a:p>
      </dsp:txBody>
      <dsp:txXfrm>
        <a:off x="4368429" y="444356"/>
        <a:ext cx="2406481" cy="1203240"/>
      </dsp:txXfrm>
    </dsp:sp>
    <dsp:sp modelId="{D5152612-B4D8-47E3-A1BE-57C1484D0FF1}">
      <dsp:nvSpPr>
        <dsp:cNvPr id="0" name=""/>
        <dsp:cNvSpPr/>
      </dsp:nvSpPr>
      <dsp:spPr>
        <a:xfrm>
          <a:off x="1456586" y="2152959"/>
          <a:ext cx="2406481" cy="12032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Times New Roman" panose="02020603050405020304" pitchFamily="18" charset="0"/>
              <a:cs typeface="Times New Roman" panose="02020603050405020304" pitchFamily="18" charset="0"/>
            </a:rPr>
            <a:t>Tests dynamiques</a:t>
          </a:r>
        </a:p>
      </dsp:txBody>
      <dsp:txXfrm>
        <a:off x="1456586" y="2152959"/>
        <a:ext cx="2406481" cy="1203240"/>
      </dsp:txXfrm>
    </dsp:sp>
    <dsp:sp modelId="{C7A89BF1-BE1A-4CF0-8AFD-A848F476C231}">
      <dsp:nvSpPr>
        <dsp:cNvPr id="0" name=""/>
        <dsp:cNvSpPr/>
      </dsp:nvSpPr>
      <dsp:spPr>
        <a:xfrm>
          <a:off x="665" y="3861561"/>
          <a:ext cx="2406481" cy="12032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Times New Roman" panose="02020603050405020304" pitchFamily="18" charset="0"/>
              <a:cs typeface="Times New Roman" panose="02020603050405020304" pitchFamily="18" charset="0"/>
            </a:rPr>
            <a:t>Tests fonctionnels </a:t>
          </a:r>
        </a:p>
      </dsp:txBody>
      <dsp:txXfrm>
        <a:off x="665" y="3861561"/>
        <a:ext cx="2406481" cy="1203240"/>
      </dsp:txXfrm>
    </dsp:sp>
    <dsp:sp modelId="{BA4DF4AC-49D3-4470-94C4-1ADC3F956421}">
      <dsp:nvSpPr>
        <dsp:cNvPr id="0" name=""/>
        <dsp:cNvSpPr/>
      </dsp:nvSpPr>
      <dsp:spPr>
        <a:xfrm>
          <a:off x="2912508" y="3861561"/>
          <a:ext cx="2406481" cy="12032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Times New Roman" panose="02020603050405020304" pitchFamily="18" charset="0"/>
              <a:cs typeface="Times New Roman" panose="02020603050405020304" pitchFamily="18" charset="0"/>
            </a:rPr>
            <a:t>Tests non-fonctionnels</a:t>
          </a:r>
        </a:p>
      </dsp:txBody>
      <dsp:txXfrm>
        <a:off x="2912508" y="3861561"/>
        <a:ext cx="2406481" cy="1203240"/>
      </dsp:txXfrm>
    </dsp:sp>
    <dsp:sp modelId="{62D7EFE9-A572-4A24-99EC-367FCD1D80D9}">
      <dsp:nvSpPr>
        <dsp:cNvPr id="0" name=""/>
        <dsp:cNvSpPr/>
      </dsp:nvSpPr>
      <dsp:spPr>
        <a:xfrm>
          <a:off x="7280272" y="2152959"/>
          <a:ext cx="2406481" cy="12032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Times New Roman" panose="02020603050405020304" pitchFamily="18" charset="0"/>
              <a:cs typeface="Times New Roman" panose="02020603050405020304" pitchFamily="18" charset="0"/>
            </a:rPr>
            <a:t>Tests statiques</a:t>
          </a:r>
        </a:p>
      </dsp:txBody>
      <dsp:txXfrm>
        <a:off x="7280272" y="2152959"/>
        <a:ext cx="2406481" cy="1203240"/>
      </dsp:txXfrm>
    </dsp:sp>
    <dsp:sp modelId="{7831E9DB-9182-40BD-A5D3-C88AAE845577}">
      <dsp:nvSpPr>
        <dsp:cNvPr id="0" name=""/>
        <dsp:cNvSpPr/>
      </dsp:nvSpPr>
      <dsp:spPr>
        <a:xfrm>
          <a:off x="7280938" y="3860369"/>
          <a:ext cx="2406481" cy="12032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fr-FR" sz="3700" kern="1200" dirty="0">
              <a:latin typeface="Times New Roman" panose="02020603050405020304" pitchFamily="18" charset="0"/>
              <a:cs typeface="Times New Roman" panose="02020603050405020304" pitchFamily="18" charset="0"/>
            </a:rPr>
            <a:t>Revues</a:t>
          </a:r>
        </a:p>
      </dsp:txBody>
      <dsp:txXfrm>
        <a:off x="7280938" y="3860369"/>
        <a:ext cx="2406481" cy="1203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DA619-2EEF-4A0A-886C-387D490A232C}">
      <dsp:nvSpPr>
        <dsp:cNvPr id="0" name=""/>
        <dsp:cNvSpPr/>
      </dsp:nvSpPr>
      <dsp:spPr>
        <a:xfrm rot="21300000">
          <a:off x="37413" y="2735200"/>
          <a:ext cx="12117173" cy="1387599"/>
        </a:xfrm>
        <a:prstGeom prst="mathMinus">
          <a:avLst/>
        </a:prstGeom>
        <a:solidFill>
          <a:schemeClr val="accent3">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B835DB-E827-4557-8495-442DE51600ED}">
      <dsp:nvSpPr>
        <dsp:cNvPr id="0" name=""/>
        <dsp:cNvSpPr/>
      </dsp:nvSpPr>
      <dsp:spPr>
        <a:xfrm>
          <a:off x="2364016" y="241182"/>
          <a:ext cx="1855646" cy="2946635"/>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3CA8B-F58F-48F5-842F-DB4B2C8D7797}">
      <dsp:nvSpPr>
        <dsp:cNvPr id="0" name=""/>
        <dsp:cNvSpPr/>
      </dsp:nvSpPr>
      <dsp:spPr>
        <a:xfrm>
          <a:off x="4678548" y="0"/>
          <a:ext cx="7467863" cy="2880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800100">
            <a:lnSpc>
              <a:spcPct val="90000"/>
            </a:lnSpc>
            <a:spcBef>
              <a:spcPct val="0"/>
            </a:spcBef>
            <a:spcAft>
              <a:spcPct val="35000"/>
            </a:spcAft>
            <a:buNone/>
          </a:pPr>
          <a:r>
            <a:rPr lang="fr-FR" sz="1700" b="1" u="none" kern="1200" dirty="0">
              <a:solidFill>
                <a:srgbClr val="FF0000"/>
              </a:solidFill>
              <a:latin typeface="Times New Roman" panose="02020603050405020304" pitchFamily="18" charset="0"/>
              <a:cs typeface="Times New Roman" panose="02020603050405020304" pitchFamily="18" charset="0"/>
            </a:rPr>
            <a:t>Tests statiques</a:t>
          </a:r>
        </a:p>
        <a:p>
          <a:pPr marL="0" lvl="0" indent="0" algn="ctr" defTabSz="80010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Pas d’exécution du code</a:t>
          </a:r>
        </a:p>
        <a:p>
          <a:pPr marL="0" lvl="0" indent="0" algn="ctr" defTabSz="80010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effectuent le processus de vérification</a:t>
          </a:r>
        </a:p>
        <a:p>
          <a:pPr marL="0" lvl="0" indent="0" algn="ctr" defTabSz="80010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Consiste à prévenir les défauts</a:t>
          </a:r>
        </a:p>
        <a:p>
          <a:pPr marL="0" lvl="0" indent="0" algn="ctr" defTabSz="80010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implique une checklist et un processus à suivre</a:t>
          </a:r>
        </a:p>
        <a:p>
          <a:pPr marL="0" lvl="0" indent="0" algn="ctr" defTabSz="80010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Des revues manuelles ou automatisées du code, des documents d'exigences</a:t>
          </a:r>
        </a:p>
        <a:p>
          <a:pPr marL="0" lvl="0" indent="0" algn="ctr" defTabSz="80010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Le coût de recherche des défauts et de réparation est moindre</a:t>
          </a:r>
        </a:p>
      </dsp:txBody>
      <dsp:txXfrm>
        <a:off x="4678548" y="0"/>
        <a:ext cx="7467863" cy="2880360"/>
      </dsp:txXfrm>
    </dsp:sp>
    <dsp:sp modelId="{58BE7FEE-E240-4D14-B572-C66215CD4100}">
      <dsp:nvSpPr>
        <dsp:cNvPr id="0" name=""/>
        <dsp:cNvSpPr/>
      </dsp:nvSpPr>
      <dsp:spPr>
        <a:xfrm>
          <a:off x="8010376" y="3693252"/>
          <a:ext cx="1779568" cy="2900495"/>
        </a:xfrm>
        <a:prstGeom prst="up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2495B-499C-4F86-91FC-093B082ED26E}">
      <dsp:nvSpPr>
        <dsp:cNvPr id="0" name=""/>
        <dsp:cNvSpPr/>
      </dsp:nvSpPr>
      <dsp:spPr>
        <a:xfrm>
          <a:off x="327174" y="3977640"/>
          <a:ext cx="6904691" cy="2880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fr-FR" sz="1700" b="1" kern="1200" dirty="0">
              <a:solidFill>
                <a:srgbClr val="FF0000"/>
              </a:solidFill>
              <a:latin typeface="Times New Roman" panose="02020603050405020304" pitchFamily="18" charset="0"/>
              <a:cs typeface="Times New Roman" panose="02020603050405020304" pitchFamily="18" charset="0"/>
            </a:rPr>
            <a:t>Tests dynamiques</a:t>
          </a:r>
        </a:p>
        <a:p>
          <a:pPr marL="0" lvl="0" indent="0" algn="ctr" defTabSz="75565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Nécessite l’exécution du code</a:t>
          </a:r>
        </a:p>
        <a:p>
          <a:pPr marL="0" lvl="0" indent="0" algn="ctr" defTabSz="75565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effectuent le processus de validation</a:t>
          </a:r>
        </a:p>
        <a:p>
          <a:pPr marL="0" lvl="0" indent="0" algn="ctr" defTabSz="75565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consiste à trouver et à corriger les défauts</a:t>
          </a:r>
        </a:p>
        <a:p>
          <a:pPr marL="0" lvl="0" indent="0" algn="ctr" defTabSz="75565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implique des cas de test pour l'exécution</a:t>
          </a:r>
        </a:p>
        <a:p>
          <a:pPr marL="0" lvl="0" indent="0" algn="ctr" defTabSz="755650">
            <a:lnSpc>
              <a:spcPct val="90000"/>
            </a:lnSpc>
            <a:spcBef>
              <a:spcPct val="0"/>
            </a:spcBef>
            <a:spcAft>
              <a:spcPct val="35000"/>
            </a:spcAft>
            <a:buNone/>
          </a:pPr>
          <a:r>
            <a:rPr lang="fr-FR" sz="1700" kern="1200" dirty="0">
              <a:latin typeface="Times New Roman" panose="02020603050405020304" pitchFamily="18" charset="0"/>
              <a:cs typeface="Times New Roman" panose="02020603050405020304" pitchFamily="18" charset="0"/>
            </a:rPr>
            <a:t>Le coût de recherche et de correction des défauts est élevé</a:t>
          </a:r>
        </a:p>
      </dsp:txBody>
      <dsp:txXfrm>
        <a:off x="327174" y="3977640"/>
        <a:ext cx="6904691" cy="2880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32F1E-DA7E-4730-85EB-4A5A8FBB5022}">
      <dsp:nvSpPr>
        <dsp:cNvPr id="0" name=""/>
        <dsp:cNvSpPr/>
      </dsp:nvSpPr>
      <dsp:spPr>
        <a:xfrm>
          <a:off x="48" y="15232"/>
          <a:ext cx="4606059" cy="184242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3600" b="1" kern="1200" dirty="0">
              <a:latin typeface="Times New Roman" panose="02020603050405020304" pitchFamily="18" charset="0"/>
              <a:cs typeface="Times New Roman" panose="02020603050405020304" pitchFamily="18" charset="0"/>
            </a:rPr>
            <a:t>Techniques de tests dynamiques</a:t>
          </a:r>
        </a:p>
      </dsp:txBody>
      <dsp:txXfrm>
        <a:off x="48" y="15232"/>
        <a:ext cx="4606059" cy="1842423"/>
      </dsp:txXfrm>
    </dsp:sp>
    <dsp:sp modelId="{A6F0A16B-2BCB-4822-B1C1-F227B7A03377}">
      <dsp:nvSpPr>
        <dsp:cNvPr id="0" name=""/>
        <dsp:cNvSpPr/>
      </dsp:nvSpPr>
      <dsp:spPr>
        <a:xfrm>
          <a:off x="48" y="1857656"/>
          <a:ext cx="4606059" cy="3479287"/>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fr-FR" sz="3600" kern="1200" dirty="0">
              <a:latin typeface="Times New Roman" panose="02020603050405020304" pitchFamily="18" charset="0"/>
              <a:cs typeface="Times New Roman" panose="02020603050405020304" pitchFamily="18" charset="0"/>
            </a:rPr>
            <a:t>Test unitaire</a:t>
          </a:r>
        </a:p>
        <a:p>
          <a:pPr marL="285750" lvl="1" indent="-285750" algn="l" defTabSz="1600200">
            <a:lnSpc>
              <a:spcPct val="90000"/>
            </a:lnSpc>
            <a:spcBef>
              <a:spcPct val="0"/>
            </a:spcBef>
            <a:spcAft>
              <a:spcPct val="15000"/>
            </a:spcAft>
            <a:buChar char="•"/>
          </a:pPr>
          <a:r>
            <a:rPr lang="fr-FR" sz="3600" kern="1200" dirty="0">
              <a:latin typeface="Times New Roman" panose="02020603050405020304" pitchFamily="18" charset="0"/>
              <a:cs typeface="Times New Roman" panose="02020603050405020304" pitchFamily="18" charset="0"/>
            </a:rPr>
            <a:t>Test d’intégration</a:t>
          </a:r>
        </a:p>
        <a:p>
          <a:pPr marL="285750" lvl="1" indent="-285750" algn="l" defTabSz="1600200">
            <a:lnSpc>
              <a:spcPct val="90000"/>
            </a:lnSpc>
            <a:spcBef>
              <a:spcPct val="0"/>
            </a:spcBef>
            <a:spcAft>
              <a:spcPct val="15000"/>
            </a:spcAft>
            <a:buChar char="•"/>
          </a:pPr>
          <a:r>
            <a:rPr lang="fr-FR" sz="3600" kern="1200" dirty="0">
              <a:latin typeface="Times New Roman" panose="02020603050405020304" pitchFamily="18" charset="0"/>
              <a:cs typeface="Times New Roman" panose="02020603050405020304" pitchFamily="18" charset="0"/>
            </a:rPr>
            <a:t>Test système</a:t>
          </a:r>
        </a:p>
      </dsp:txBody>
      <dsp:txXfrm>
        <a:off x="48" y="1857656"/>
        <a:ext cx="4606059" cy="3479287"/>
      </dsp:txXfrm>
    </dsp:sp>
    <dsp:sp modelId="{B7249680-601D-4EF4-A09D-82BEC189CDE5}">
      <dsp:nvSpPr>
        <dsp:cNvPr id="0" name=""/>
        <dsp:cNvSpPr/>
      </dsp:nvSpPr>
      <dsp:spPr>
        <a:xfrm>
          <a:off x="5250955" y="15232"/>
          <a:ext cx="4606059" cy="184242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3600" b="1" kern="1200" dirty="0">
              <a:latin typeface="Times New Roman" panose="02020603050405020304" pitchFamily="18" charset="0"/>
              <a:cs typeface="Times New Roman" panose="02020603050405020304" pitchFamily="18" charset="0"/>
            </a:rPr>
            <a:t>Techniques de tests statiques</a:t>
          </a:r>
        </a:p>
      </dsp:txBody>
      <dsp:txXfrm>
        <a:off x="5250955" y="15232"/>
        <a:ext cx="4606059" cy="1842423"/>
      </dsp:txXfrm>
    </dsp:sp>
    <dsp:sp modelId="{9450EE2D-3BD9-4A23-A25F-8D5B41F9955F}">
      <dsp:nvSpPr>
        <dsp:cNvPr id="0" name=""/>
        <dsp:cNvSpPr/>
      </dsp:nvSpPr>
      <dsp:spPr>
        <a:xfrm>
          <a:off x="5250955" y="1857656"/>
          <a:ext cx="4606059" cy="3479287"/>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fr-FR" sz="4000" kern="1200" dirty="0">
              <a:latin typeface="Times New Roman" panose="02020603050405020304" pitchFamily="18" charset="0"/>
              <a:cs typeface="Times New Roman" panose="02020603050405020304" pitchFamily="18" charset="0"/>
            </a:rPr>
            <a:t>Inspection</a:t>
          </a:r>
        </a:p>
        <a:p>
          <a:pPr marL="285750" lvl="1" indent="-285750" algn="l" defTabSz="1778000">
            <a:lnSpc>
              <a:spcPct val="90000"/>
            </a:lnSpc>
            <a:spcBef>
              <a:spcPct val="0"/>
            </a:spcBef>
            <a:spcAft>
              <a:spcPct val="15000"/>
            </a:spcAft>
            <a:buChar char="•"/>
          </a:pPr>
          <a:r>
            <a:rPr lang="fr-FR" sz="4000" kern="1200" dirty="0">
              <a:latin typeface="Times New Roman" panose="02020603050405020304" pitchFamily="18" charset="0"/>
              <a:cs typeface="Times New Roman" panose="02020603050405020304" pitchFamily="18" charset="0"/>
            </a:rPr>
            <a:t>Revue technique</a:t>
          </a:r>
        </a:p>
        <a:p>
          <a:pPr marL="285750" lvl="1" indent="-285750" algn="l" defTabSz="1778000">
            <a:lnSpc>
              <a:spcPct val="90000"/>
            </a:lnSpc>
            <a:spcBef>
              <a:spcPct val="0"/>
            </a:spcBef>
            <a:spcAft>
              <a:spcPct val="15000"/>
            </a:spcAft>
            <a:buChar char="•"/>
          </a:pPr>
          <a:r>
            <a:rPr lang="fr-FR" sz="4000" kern="1200" dirty="0">
              <a:latin typeface="Times New Roman" panose="02020603050405020304" pitchFamily="18" charset="0"/>
              <a:cs typeface="Times New Roman" panose="02020603050405020304" pitchFamily="18" charset="0"/>
            </a:rPr>
            <a:t>Relecture technique</a:t>
          </a:r>
        </a:p>
        <a:p>
          <a:pPr marL="285750" lvl="1" indent="-285750" algn="l" defTabSz="1778000">
            <a:lnSpc>
              <a:spcPct val="90000"/>
            </a:lnSpc>
            <a:spcBef>
              <a:spcPct val="0"/>
            </a:spcBef>
            <a:spcAft>
              <a:spcPct val="15000"/>
            </a:spcAft>
            <a:buChar char="•"/>
          </a:pPr>
          <a:r>
            <a:rPr lang="fr-FR" sz="4000" kern="1200" dirty="0">
              <a:latin typeface="Times New Roman" panose="02020603050405020304" pitchFamily="18" charset="0"/>
              <a:cs typeface="Times New Roman" panose="02020603050405020304" pitchFamily="18" charset="0"/>
            </a:rPr>
            <a:t>Revue informelle</a:t>
          </a:r>
        </a:p>
      </dsp:txBody>
      <dsp:txXfrm>
        <a:off x="5250955" y="1857656"/>
        <a:ext cx="4606059" cy="3479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8E764-BE45-4B77-A14B-EF44E66545FE}">
      <dsp:nvSpPr>
        <dsp:cNvPr id="0" name=""/>
        <dsp:cNvSpPr/>
      </dsp:nvSpPr>
      <dsp:spPr>
        <a:xfrm>
          <a:off x="491060" y="2117"/>
          <a:ext cx="1641554" cy="984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Basé sur les attentes du client</a:t>
          </a:r>
        </a:p>
      </dsp:txBody>
      <dsp:txXfrm>
        <a:off x="491060" y="2117"/>
        <a:ext cx="1641554" cy="984932"/>
      </dsp:txXfrm>
    </dsp:sp>
    <dsp:sp modelId="{7DCD52AB-2914-43B0-9974-0FE95A6B22D1}">
      <dsp:nvSpPr>
        <dsp:cNvPr id="0" name=""/>
        <dsp:cNvSpPr/>
      </dsp:nvSpPr>
      <dsp:spPr>
        <a:xfrm>
          <a:off x="2296770" y="2117"/>
          <a:ext cx="1641554" cy="984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t>sont difficiles à effectuer manuellement</a:t>
          </a:r>
        </a:p>
      </dsp:txBody>
      <dsp:txXfrm>
        <a:off x="2296770" y="2117"/>
        <a:ext cx="1641554" cy="984932"/>
      </dsp:txXfrm>
    </dsp:sp>
    <dsp:sp modelId="{C9F8E02D-1F65-4E9B-8C59-716C65552176}">
      <dsp:nvSpPr>
        <dsp:cNvPr id="0" name=""/>
        <dsp:cNvSpPr/>
      </dsp:nvSpPr>
      <dsp:spPr>
        <a:xfrm>
          <a:off x="491060" y="1151206"/>
          <a:ext cx="1641554" cy="984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0" i="0" kern="1200" dirty="0"/>
            <a:t>Sont effectués après les tests fonctionnels.</a:t>
          </a:r>
          <a:endParaRPr lang="fr-FR" sz="1400" kern="1200" dirty="0"/>
        </a:p>
      </dsp:txBody>
      <dsp:txXfrm>
        <a:off x="491060" y="1151206"/>
        <a:ext cx="1641554" cy="984932"/>
      </dsp:txXfrm>
    </dsp:sp>
    <dsp:sp modelId="{BF0788B9-0108-4BCF-942F-593AE30F6037}">
      <dsp:nvSpPr>
        <dsp:cNvPr id="0" name=""/>
        <dsp:cNvSpPr/>
      </dsp:nvSpPr>
      <dsp:spPr>
        <a:xfrm>
          <a:off x="2296770" y="1151206"/>
          <a:ext cx="1641554" cy="984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0" i="0" kern="1200" dirty="0"/>
            <a:t>effectué par des spécifications de performance</a:t>
          </a:r>
          <a:endParaRPr lang="fr-FR" sz="1400" kern="1200" dirty="0"/>
        </a:p>
      </dsp:txBody>
      <dsp:txXfrm>
        <a:off x="2296770" y="1151206"/>
        <a:ext cx="1641554" cy="984932"/>
      </dsp:txXfrm>
    </dsp:sp>
    <dsp:sp modelId="{FC81AA6A-AA0B-4430-B60D-EB72C1341B8B}">
      <dsp:nvSpPr>
        <dsp:cNvPr id="0" name=""/>
        <dsp:cNvSpPr/>
      </dsp:nvSpPr>
      <dsp:spPr>
        <a:xfrm>
          <a:off x="1393915" y="2300294"/>
          <a:ext cx="1641554" cy="984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0" i="0" kern="1200" dirty="0"/>
            <a:t>Il est difficile de définir les exigences pour les tests non fonctionnels</a:t>
          </a:r>
          <a:endParaRPr lang="fr-FR" sz="1400" kern="1200" dirty="0"/>
        </a:p>
      </dsp:txBody>
      <dsp:txXfrm>
        <a:off x="1393915" y="2300294"/>
        <a:ext cx="1641554" cy="9849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A11AC-0027-4AE7-8773-E526E419AA11}">
      <dsp:nvSpPr>
        <dsp:cNvPr id="0" name=""/>
        <dsp:cNvSpPr/>
      </dsp:nvSpPr>
      <dsp:spPr>
        <a:xfrm>
          <a:off x="106413" y="1294"/>
          <a:ext cx="1595759" cy="9574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basé sur les exigences du client</a:t>
          </a:r>
        </a:p>
      </dsp:txBody>
      <dsp:txXfrm>
        <a:off x="106413" y="1294"/>
        <a:ext cx="1595759" cy="957455"/>
      </dsp:txXfrm>
    </dsp:sp>
    <dsp:sp modelId="{D534F77F-0DAE-409F-BC0D-11D960019AB5}">
      <dsp:nvSpPr>
        <dsp:cNvPr id="0" name=""/>
        <dsp:cNvSpPr/>
      </dsp:nvSpPr>
      <dsp:spPr>
        <a:xfrm>
          <a:off x="1861748" y="1294"/>
          <a:ext cx="1595759" cy="9574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sont effectués avant les tests non fonctionnels</a:t>
          </a:r>
        </a:p>
      </dsp:txBody>
      <dsp:txXfrm>
        <a:off x="1861748" y="1294"/>
        <a:ext cx="1595759" cy="957455"/>
      </dsp:txXfrm>
    </dsp:sp>
    <dsp:sp modelId="{24B01254-A971-4996-8B1D-517C85E8440C}">
      <dsp:nvSpPr>
        <dsp:cNvPr id="0" name=""/>
        <dsp:cNvSpPr/>
      </dsp:nvSpPr>
      <dsp:spPr>
        <a:xfrm>
          <a:off x="106413" y="1118326"/>
          <a:ext cx="1595759" cy="9574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implique principalement des tests de boîte noire</a:t>
          </a:r>
        </a:p>
      </dsp:txBody>
      <dsp:txXfrm>
        <a:off x="106413" y="1118326"/>
        <a:ext cx="1595759" cy="957455"/>
      </dsp:txXfrm>
    </dsp:sp>
    <dsp:sp modelId="{3B3DDE0A-305B-4BF8-9B30-B5EE5CE36C76}">
      <dsp:nvSpPr>
        <dsp:cNvPr id="0" name=""/>
        <dsp:cNvSpPr/>
      </dsp:nvSpPr>
      <dsp:spPr>
        <a:xfrm>
          <a:off x="1861748" y="1118326"/>
          <a:ext cx="1595759" cy="9574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comparer les résultats réels aux résultats attendus</a:t>
          </a:r>
        </a:p>
      </dsp:txBody>
      <dsp:txXfrm>
        <a:off x="1861748" y="1118326"/>
        <a:ext cx="1595759" cy="957455"/>
      </dsp:txXfrm>
    </dsp:sp>
    <dsp:sp modelId="{2376C04C-0A6F-4228-82B8-10524F0F941E}">
      <dsp:nvSpPr>
        <dsp:cNvPr id="0" name=""/>
        <dsp:cNvSpPr/>
      </dsp:nvSpPr>
      <dsp:spPr>
        <a:xfrm>
          <a:off x="984081" y="2235358"/>
          <a:ext cx="1595759" cy="9574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peut être fait manuellement ou en utilisant l'automatisation</a:t>
          </a:r>
        </a:p>
      </dsp:txBody>
      <dsp:txXfrm>
        <a:off x="984081" y="2235358"/>
        <a:ext cx="1595759" cy="9574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D6A15-FEC0-47B2-962E-C0508C2EEA32}">
      <dsp:nvSpPr>
        <dsp:cNvPr id="0" name=""/>
        <dsp:cNvSpPr/>
      </dsp:nvSpPr>
      <dsp:spPr>
        <a:xfrm>
          <a:off x="1946" y="0"/>
          <a:ext cx="1129271" cy="11292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7DF7E-AFBE-4DAA-986B-9059AAFB0134}">
      <dsp:nvSpPr>
        <dsp:cNvPr id="0" name=""/>
        <dsp:cNvSpPr/>
      </dsp:nvSpPr>
      <dsp:spPr>
        <a:xfrm>
          <a:off x="114873" y="112927"/>
          <a:ext cx="903417" cy="903417"/>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DCBDD5-B6A3-43D5-BD47-8D574FF40D12}">
      <dsp:nvSpPr>
        <dsp:cNvPr id="0" name=""/>
        <dsp:cNvSpPr/>
      </dsp:nvSpPr>
      <dsp:spPr>
        <a:xfrm>
          <a:off x="1268231" y="1129271"/>
          <a:ext cx="3537265" cy="4752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466850">
            <a:lnSpc>
              <a:spcPct val="90000"/>
            </a:lnSpc>
            <a:spcBef>
              <a:spcPct val="0"/>
            </a:spcBef>
            <a:spcAft>
              <a:spcPct val="35000"/>
            </a:spcAft>
            <a:buFont typeface="Arial" panose="020B0604020202020204" pitchFamily="34" charset="0"/>
            <a:buNone/>
          </a:pPr>
          <a:r>
            <a:rPr lang="fr-FR" sz="3300" b="0" i="0" kern="1200" dirty="0">
              <a:latin typeface="Times New Roman" panose="02020603050405020304" pitchFamily="18" charset="0"/>
              <a:cs typeface="Times New Roman" panose="02020603050405020304" pitchFamily="18" charset="0"/>
            </a:rPr>
            <a:t>test d'un produit logiciel ou d'un système effectué sur le site du développeur.</a:t>
          </a:r>
          <a:endParaRPr lang="fr-FR" sz="3300" kern="1200" dirty="0">
            <a:latin typeface="Times New Roman" panose="02020603050405020304" pitchFamily="18" charset="0"/>
            <a:cs typeface="Times New Roman" panose="02020603050405020304" pitchFamily="18" charset="0"/>
          </a:endParaRPr>
        </a:p>
        <a:p>
          <a:pPr marL="0" lvl="0" indent="0" algn="l" defTabSz="1466850">
            <a:lnSpc>
              <a:spcPct val="90000"/>
            </a:lnSpc>
            <a:spcBef>
              <a:spcPct val="0"/>
            </a:spcBef>
            <a:spcAft>
              <a:spcPct val="35000"/>
            </a:spcAft>
            <a:buNone/>
          </a:pPr>
          <a:r>
            <a:rPr lang="fr-FR" sz="3300" b="0" i="0" kern="1200" dirty="0">
              <a:latin typeface="Times New Roman" panose="02020603050405020304" pitchFamily="18" charset="0"/>
              <a:cs typeface="Times New Roman" panose="02020603050405020304" pitchFamily="18" charset="0"/>
            </a:rPr>
            <a:t>généralement effectuée par les utilisateurs finaux.</a:t>
          </a:r>
          <a:endParaRPr lang="fr-FR" sz="3300" kern="1200" dirty="0">
            <a:latin typeface="Times New Roman" panose="02020603050405020304" pitchFamily="18" charset="0"/>
            <a:cs typeface="Times New Roman" panose="02020603050405020304" pitchFamily="18" charset="0"/>
          </a:endParaRPr>
        </a:p>
      </dsp:txBody>
      <dsp:txXfrm>
        <a:off x="1268231" y="1129271"/>
        <a:ext cx="3537265" cy="4752351"/>
      </dsp:txXfrm>
    </dsp:sp>
    <dsp:sp modelId="{518ACE4A-8094-4D86-AAB6-0521F9D8F631}">
      <dsp:nvSpPr>
        <dsp:cNvPr id="0" name=""/>
        <dsp:cNvSpPr/>
      </dsp:nvSpPr>
      <dsp:spPr>
        <a:xfrm>
          <a:off x="1366483" y="0"/>
          <a:ext cx="3340762" cy="112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0" tIns="139700" rIns="139700" bIns="139700" numCol="1" spcCol="1270" anchor="b" anchorCtr="0">
          <a:noAutofit/>
        </a:bodyPr>
        <a:lstStyle/>
        <a:p>
          <a:pPr marL="0" lvl="0" indent="0" algn="l" defTabSz="2444750">
            <a:lnSpc>
              <a:spcPct val="90000"/>
            </a:lnSpc>
            <a:spcBef>
              <a:spcPct val="0"/>
            </a:spcBef>
            <a:spcAft>
              <a:spcPct val="35000"/>
            </a:spcAft>
            <a:buNone/>
          </a:pPr>
          <a:r>
            <a:rPr lang="fr-FR" sz="5500" b="1" i="0" kern="1200" dirty="0">
              <a:latin typeface="Times New Roman" panose="02020603050405020304" pitchFamily="18" charset="0"/>
              <a:cs typeface="Times New Roman" panose="02020603050405020304" pitchFamily="18" charset="0"/>
            </a:rPr>
            <a:t>Test alpha</a:t>
          </a:r>
          <a:endParaRPr lang="fr-FR" sz="5500" kern="1200" dirty="0">
            <a:latin typeface="Times New Roman" panose="02020603050405020304" pitchFamily="18" charset="0"/>
            <a:cs typeface="Times New Roman" panose="02020603050405020304" pitchFamily="18" charset="0"/>
          </a:endParaRPr>
        </a:p>
      </dsp:txBody>
      <dsp:txXfrm>
        <a:off x="1366483" y="0"/>
        <a:ext cx="3340762" cy="1129271"/>
      </dsp:txXfrm>
    </dsp:sp>
    <dsp:sp modelId="{91F7C2EA-EB9E-473F-B489-3C6C9789AA61}">
      <dsp:nvSpPr>
        <dsp:cNvPr id="0" name=""/>
        <dsp:cNvSpPr/>
      </dsp:nvSpPr>
      <dsp:spPr>
        <a:xfrm>
          <a:off x="5040761" y="0"/>
          <a:ext cx="1129271" cy="11292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80CE7-5CE0-494A-A310-9AF935964C81}">
      <dsp:nvSpPr>
        <dsp:cNvPr id="0" name=""/>
        <dsp:cNvSpPr/>
      </dsp:nvSpPr>
      <dsp:spPr>
        <a:xfrm>
          <a:off x="5153689" y="112927"/>
          <a:ext cx="903417" cy="903417"/>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A7C71F-BFB2-4CD2-B839-B97A4F16F366}">
      <dsp:nvSpPr>
        <dsp:cNvPr id="0" name=""/>
        <dsp:cNvSpPr/>
      </dsp:nvSpPr>
      <dsp:spPr>
        <a:xfrm>
          <a:off x="6405298" y="1129271"/>
          <a:ext cx="3340762" cy="4752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1466850">
            <a:lnSpc>
              <a:spcPct val="90000"/>
            </a:lnSpc>
            <a:spcBef>
              <a:spcPct val="0"/>
            </a:spcBef>
            <a:spcAft>
              <a:spcPct val="35000"/>
            </a:spcAft>
            <a:buNone/>
          </a:pPr>
          <a:r>
            <a:rPr lang="fr-FR" sz="3300" b="0" i="0" kern="1200" dirty="0">
              <a:latin typeface="Times New Roman" panose="02020603050405020304" pitchFamily="18" charset="0"/>
              <a:cs typeface="Times New Roman" panose="02020603050405020304" pitchFamily="18" charset="0"/>
            </a:rPr>
            <a:t>test final avant la publication de l'application à des fins commerciales.</a:t>
          </a:r>
          <a:endParaRPr lang="fr-FR" sz="3300" kern="1200" dirty="0">
            <a:latin typeface="Times New Roman" panose="02020603050405020304" pitchFamily="18" charset="0"/>
            <a:cs typeface="Times New Roman" panose="02020603050405020304" pitchFamily="18" charset="0"/>
          </a:endParaRPr>
        </a:p>
        <a:p>
          <a:pPr marL="0" lvl="0" indent="0" algn="l" defTabSz="1466850">
            <a:lnSpc>
              <a:spcPct val="90000"/>
            </a:lnSpc>
            <a:spcBef>
              <a:spcPct val="0"/>
            </a:spcBef>
            <a:spcAft>
              <a:spcPct val="35000"/>
            </a:spcAft>
            <a:buNone/>
          </a:pPr>
          <a:r>
            <a:rPr lang="fr-FR" sz="3300" b="0" i="0" kern="1200" dirty="0">
              <a:latin typeface="Times New Roman" panose="02020603050405020304" pitchFamily="18" charset="0"/>
              <a:cs typeface="Times New Roman" panose="02020603050405020304" pitchFamily="18" charset="0"/>
            </a:rPr>
            <a:t>généralement effectuée par les utilisateurs finaux ou d'autres personnes.</a:t>
          </a:r>
          <a:endParaRPr lang="fr-FR" sz="3300" kern="1200" dirty="0">
            <a:latin typeface="Times New Roman" panose="02020603050405020304" pitchFamily="18" charset="0"/>
            <a:cs typeface="Times New Roman" panose="02020603050405020304" pitchFamily="18" charset="0"/>
          </a:endParaRPr>
        </a:p>
      </dsp:txBody>
      <dsp:txXfrm>
        <a:off x="6405298" y="1129271"/>
        <a:ext cx="3340762" cy="4752351"/>
      </dsp:txXfrm>
    </dsp:sp>
    <dsp:sp modelId="{040059CA-C0FA-4E12-A3E7-30152A7AC3DF}">
      <dsp:nvSpPr>
        <dsp:cNvPr id="0" name=""/>
        <dsp:cNvSpPr/>
      </dsp:nvSpPr>
      <dsp:spPr>
        <a:xfrm>
          <a:off x="6405298" y="0"/>
          <a:ext cx="3340762" cy="112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0" tIns="139700" rIns="139700" bIns="139700" numCol="1" spcCol="1270" anchor="b" anchorCtr="0">
          <a:noAutofit/>
        </a:bodyPr>
        <a:lstStyle/>
        <a:p>
          <a:pPr marL="0" lvl="0" indent="0" algn="l" defTabSz="2444750">
            <a:lnSpc>
              <a:spcPct val="90000"/>
            </a:lnSpc>
            <a:spcBef>
              <a:spcPct val="0"/>
            </a:spcBef>
            <a:spcAft>
              <a:spcPct val="35000"/>
            </a:spcAft>
            <a:buNone/>
          </a:pPr>
          <a:r>
            <a:rPr lang="fr-FR" sz="5500" b="1" i="0" kern="1200" dirty="0">
              <a:latin typeface="Times New Roman" panose="02020603050405020304" pitchFamily="18" charset="0"/>
              <a:cs typeface="Times New Roman" panose="02020603050405020304" pitchFamily="18" charset="0"/>
            </a:rPr>
            <a:t>Test bêta</a:t>
          </a:r>
          <a:endParaRPr lang="fr-FR" sz="5500" kern="1200" dirty="0">
            <a:latin typeface="Times New Roman" panose="02020603050405020304" pitchFamily="18" charset="0"/>
            <a:cs typeface="Times New Roman" panose="02020603050405020304" pitchFamily="18" charset="0"/>
          </a:endParaRPr>
        </a:p>
      </dsp:txBody>
      <dsp:txXfrm>
        <a:off x="6405298" y="0"/>
        <a:ext cx="3340762" cy="11292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6732B-8D5A-4241-82D8-8AF0E8C88B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BA88D26-821C-4620-9F4C-6F805B0EA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1ED054-3B73-4E98-BD03-31B5A94EB636}"/>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A099A806-70EC-4CFE-A43B-67E2F17A22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71DD7F-6183-400A-A065-3D84F85FA523}"/>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426753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DDE208-4CB9-4D17-839A-D4C306D667C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BAC0F5-F490-48FF-A9FD-69B3912382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699BE7-8689-46B0-8C63-32B3623B4391}"/>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3F8998D9-840B-4F14-9846-3EE29464D1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7A8BF03-EBBA-4612-8EC7-AE5D32E06701}"/>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37315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E3FB79-368B-4F0D-924A-87633DB8994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D0B1BD5-9ED2-45E7-A1CB-3963B131992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F4A52F-FD3D-4A58-88BF-42CC92B900C2}"/>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FFE0493B-9661-4421-9F39-7DCA8EB8D1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5E4029-CA1B-4DF0-89FD-4B5B2EC4046F}"/>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342526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0D7770-2B95-4C44-AE62-94AD65D6E8D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3F83A7-EAB3-49CB-865B-BF900A9AC26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1DE58D-6028-4796-9C38-BC8C2D2E6FA5}"/>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985AFB49-EB42-4B3D-9A0B-4428A0E075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0CAC29-77C0-4483-A16B-1CBD3A72BCF1}"/>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198075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DAB1A2-DF18-455F-9231-7B9A9347837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E5DFCDE-626B-46AF-9948-BCC71476C5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2E1D285-3FE8-44ED-B13A-60F70AD6A579}"/>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680D5691-1E85-432A-BEEB-C4974FB1F6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2AC154-617C-479C-85B3-5A5CC7141222}"/>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21930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11B4AA-1BBC-492E-BBE5-0221DD36083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F2304B-931F-4765-A566-99D61F82D25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33D979D-2AD8-48A3-8D42-A8023316E4B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506B76-1DA1-4E3C-B66D-739906CA8063}"/>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39CFCC7B-968A-4772-AA92-F7204B4416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BCA32F-0DF5-4310-9884-28D7B2411AE0}"/>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322216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685FA-E540-40B5-9DE7-F7EF589614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3744707-45A0-49B3-BCD0-B6213E61B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7A373DA-635B-440F-9959-2A200BD04E3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BE6E0B0-28E7-4701-830D-A71B35D73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C4A5082-A05C-413A-A508-8F0CBAA8461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EBB1C6-AF5B-4712-AE4B-65288D013706}"/>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8" name="Espace réservé du pied de page 7">
            <a:extLst>
              <a:ext uri="{FF2B5EF4-FFF2-40B4-BE49-F238E27FC236}">
                <a16:creationId xmlns:a16="http://schemas.microsoft.com/office/drawing/2014/main" id="{7E01A9EE-E34A-4846-937A-F591F43532F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4184AA1-D9D2-4258-94C6-A02A1089FB78}"/>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31148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77E501-705D-4141-86A4-791842467C8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EDC9905-BEC1-4D51-A697-ABE00F32EFA9}"/>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4" name="Espace réservé du pied de page 3">
            <a:extLst>
              <a:ext uri="{FF2B5EF4-FFF2-40B4-BE49-F238E27FC236}">
                <a16:creationId xmlns:a16="http://schemas.microsoft.com/office/drawing/2014/main" id="{D1604270-149C-48D6-848D-FEE76F9205B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1C7F68E-1621-48B5-B7BE-9101814E45FB}"/>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130258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82667D8-878A-4D7F-8265-2B4761D96C0D}"/>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3" name="Espace réservé du pied de page 2">
            <a:extLst>
              <a:ext uri="{FF2B5EF4-FFF2-40B4-BE49-F238E27FC236}">
                <a16:creationId xmlns:a16="http://schemas.microsoft.com/office/drawing/2014/main" id="{1094279C-ECD8-4539-95CB-65E854B8E1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583B415-BC93-4B9F-B044-3E74A66F7611}"/>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2669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741D6-6B50-45C2-A7F6-CD6E26A5214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3EE6BB-F495-4893-AA18-12CB67D95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D6B97B8-BF0D-4DD0-A8F2-16ECA2D00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31A0F8-1AF8-4087-B331-4717C8C3F0D1}"/>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C1E1ECBE-A3CD-450B-B2DD-4CD301F82B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56E6B1-DB24-4569-8EC5-4585D2A32931}"/>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180607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F913E-0646-4ECC-895F-C0A0F1058B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672A99F-F1CC-4355-ADE2-5F575651A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D630FC-4AC7-4463-BA11-4D3253531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79FC37-ED5B-48FA-BBD9-1E0A591834A9}"/>
              </a:ext>
            </a:extLst>
          </p:cNvPr>
          <p:cNvSpPr>
            <a:spLocks noGrp="1"/>
          </p:cNvSpPr>
          <p:nvPr>
            <p:ph type="dt" sz="half" idx="10"/>
          </p:nvPr>
        </p:nvSpPr>
        <p:spPr/>
        <p:txBody>
          <a:bodyPr/>
          <a:lstStyle/>
          <a:p>
            <a:fld id="{99D16600-7331-4EC9-98BF-8142A12F73B3}" type="datetimeFigureOut">
              <a:rPr lang="fr-FR" smtClean="0"/>
              <a:t>27/04/2022</a:t>
            </a:fld>
            <a:endParaRPr lang="fr-FR"/>
          </a:p>
        </p:txBody>
      </p:sp>
      <p:sp>
        <p:nvSpPr>
          <p:cNvPr id="6" name="Espace réservé du pied de page 5">
            <a:extLst>
              <a:ext uri="{FF2B5EF4-FFF2-40B4-BE49-F238E27FC236}">
                <a16:creationId xmlns:a16="http://schemas.microsoft.com/office/drawing/2014/main" id="{59683790-0090-4CBE-AEC3-A76BBB6A3D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416C50-EDDC-4129-8278-52F1BBC7AEEE}"/>
              </a:ext>
            </a:extLst>
          </p:cNvPr>
          <p:cNvSpPr>
            <a:spLocks noGrp="1"/>
          </p:cNvSpPr>
          <p:nvPr>
            <p:ph type="sldNum" sz="quarter" idx="12"/>
          </p:nvPr>
        </p:nvSpPr>
        <p:spPr/>
        <p:txBody>
          <a:bodyPr/>
          <a:lstStyle/>
          <a:p>
            <a:fld id="{77D9D5C0-BAAF-4B33-84E7-B9C26F084F11}" type="slidenum">
              <a:rPr lang="fr-FR" smtClean="0"/>
              <a:t>‹N°›</a:t>
            </a:fld>
            <a:endParaRPr lang="fr-FR"/>
          </a:p>
        </p:txBody>
      </p:sp>
    </p:spTree>
    <p:extLst>
      <p:ext uri="{BB962C8B-B14F-4D97-AF65-F5344CB8AC3E}">
        <p14:creationId xmlns:p14="http://schemas.microsoft.com/office/powerpoint/2010/main" val="27109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FC818AF-1B9E-4A9A-B1DC-EDA71D7C2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70E08AA-FEAE-442B-B6A5-EE070F672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C94781-9310-4F50-A7C4-67E86EDF0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16600-7331-4EC9-98BF-8142A12F73B3}" type="datetimeFigureOut">
              <a:rPr lang="fr-FR" smtClean="0"/>
              <a:t>27/04/2022</a:t>
            </a:fld>
            <a:endParaRPr lang="fr-FR"/>
          </a:p>
        </p:txBody>
      </p:sp>
      <p:sp>
        <p:nvSpPr>
          <p:cNvPr id="5" name="Espace réservé du pied de page 4">
            <a:extLst>
              <a:ext uri="{FF2B5EF4-FFF2-40B4-BE49-F238E27FC236}">
                <a16:creationId xmlns:a16="http://schemas.microsoft.com/office/drawing/2014/main" id="{454864C3-71E8-40F5-9981-E79A1B4BC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E7E7063-7A61-464F-BA56-A2C505163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9D5C0-BAAF-4B33-84E7-B9C26F084F11}" type="slidenum">
              <a:rPr lang="fr-FR" smtClean="0"/>
              <a:t>‹N°›</a:t>
            </a:fld>
            <a:endParaRPr lang="fr-FR"/>
          </a:p>
        </p:txBody>
      </p:sp>
    </p:spTree>
    <p:extLst>
      <p:ext uri="{BB962C8B-B14F-4D97-AF65-F5344CB8AC3E}">
        <p14:creationId xmlns:p14="http://schemas.microsoft.com/office/powerpoint/2010/main" val="3322995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2201D-C31A-4F04-84DA-0949D0E15AC0}"/>
              </a:ext>
            </a:extLst>
          </p:cNvPr>
          <p:cNvSpPr>
            <a:spLocks noGrp="1"/>
          </p:cNvSpPr>
          <p:nvPr>
            <p:ph type="ctrTitle"/>
          </p:nvPr>
        </p:nvSpPr>
        <p:spPr>
          <a:xfrm>
            <a:off x="1524000" y="1122362"/>
            <a:ext cx="9144000" cy="3709697"/>
          </a:xfrm>
        </p:spPr>
        <p:txBody>
          <a:bodyPr>
            <a:normAutofit/>
          </a:bodyPr>
          <a:lstStyle/>
          <a:p>
            <a:r>
              <a:rPr lang="fr-FR" sz="6600" b="1" i="1" dirty="0">
                <a:solidFill>
                  <a:srgbClr val="0070C0"/>
                </a:solidFill>
                <a:latin typeface="Times New Roman" panose="02020603050405020304" pitchFamily="18" charset="0"/>
                <a:cs typeface="Times New Roman" panose="02020603050405020304" pitchFamily="18" charset="0"/>
              </a:rPr>
              <a:t>Les types de tests</a:t>
            </a:r>
            <a:br>
              <a:rPr lang="fr-FR" sz="6600" b="1" i="1" dirty="0">
                <a:solidFill>
                  <a:srgbClr val="0070C0"/>
                </a:solidFill>
                <a:latin typeface="Times New Roman" panose="02020603050405020304" pitchFamily="18" charset="0"/>
                <a:cs typeface="Times New Roman" panose="02020603050405020304" pitchFamily="18" charset="0"/>
              </a:rPr>
            </a:br>
            <a:br>
              <a:rPr lang="fr-FR" b="1" i="1" dirty="0">
                <a:solidFill>
                  <a:srgbClr val="0070C0"/>
                </a:solidFill>
                <a:latin typeface="Times New Roman" panose="02020603050405020304" pitchFamily="18" charset="0"/>
                <a:cs typeface="Times New Roman" panose="02020603050405020304" pitchFamily="18" charset="0"/>
              </a:rPr>
            </a:br>
            <a:r>
              <a:rPr lang="fr-FR" sz="2000" b="0" i="0" dirty="0">
                <a:solidFill>
                  <a:srgbClr val="222222"/>
                </a:solidFill>
                <a:effectLst/>
                <a:latin typeface="Times New Roman" panose="02020603050405020304" pitchFamily="18" charset="0"/>
                <a:cs typeface="Times New Roman" panose="02020603050405020304" pitchFamily="18" charset="0"/>
              </a:rPr>
              <a:t>Le type de test logiciel est une classification de différentes activités de test en catégories, chacune ayant un objectif de test défini, une stratégie de test et des livrables de test.</a:t>
            </a:r>
            <a:endParaRPr lang="fr-FR" sz="2000" b="1"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62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AF964BD5-6294-4E1D-BD8F-ADCCE26FEFDE}"/>
              </a:ext>
            </a:extLst>
          </p:cNvPr>
          <p:cNvGraphicFramePr/>
          <p:nvPr>
            <p:extLst>
              <p:ext uri="{D42A27DB-BD31-4B8C-83A1-F6EECF244321}">
                <p14:modId xmlns:p14="http://schemas.microsoft.com/office/powerpoint/2010/main" val="1570998209"/>
              </p:ext>
            </p:extLst>
          </p:nvPr>
        </p:nvGraphicFramePr>
        <p:xfrm>
          <a:off x="1252290" y="503339"/>
          <a:ext cx="9687420" cy="5509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108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5E60D62F-FEA4-4A93-9515-1BA5853BB051}"/>
              </a:ext>
            </a:extLst>
          </p:cNvPr>
          <p:cNvGraphicFramePr/>
          <p:nvPr>
            <p:extLst>
              <p:ext uri="{D42A27DB-BD31-4B8C-83A1-F6EECF244321}">
                <p14:modId xmlns:p14="http://schemas.microsoft.com/office/powerpoint/2010/main" val="3985263265"/>
              </p:ext>
            </p:extLst>
          </p:nvPr>
        </p:nvGraphicFramePr>
        <p:xfrm>
          <a:off x="0" y="0"/>
          <a:ext cx="1219200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916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EDC7AE26-8B98-4D87-9258-AD0D5B16E00A}"/>
              </a:ext>
            </a:extLst>
          </p:cNvPr>
          <p:cNvGraphicFramePr/>
          <p:nvPr>
            <p:extLst>
              <p:ext uri="{D42A27DB-BD31-4B8C-83A1-F6EECF244321}">
                <p14:modId xmlns:p14="http://schemas.microsoft.com/office/powerpoint/2010/main" val="1797674039"/>
              </p:ext>
            </p:extLst>
          </p:nvPr>
        </p:nvGraphicFramePr>
        <p:xfrm>
          <a:off x="1065403" y="461394"/>
          <a:ext cx="9857063" cy="5352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25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01616CE7-1737-467C-9830-EBA5B911878A}"/>
              </a:ext>
            </a:extLst>
          </p:cNvPr>
          <p:cNvCxnSpPr>
            <a:cxnSpLocks/>
          </p:cNvCxnSpPr>
          <p:nvPr/>
        </p:nvCxnSpPr>
        <p:spPr>
          <a:xfrm>
            <a:off x="4971876" y="890694"/>
            <a:ext cx="0" cy="5166591"/>
          </a:xfrm>
          <a:prstGeom prst="line">
            <a:avLst/>
          </a:prstGeom>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E634C6D8-CB45-4495-AAD5-894B0A96E05F}"/>
              </a:ext>
            </a:extLst>
          </p:cNvPr>
          <p:cNvSpPr txBox="1"/>
          <p:nvPr/>
        </p:nvSpPr>
        <p:spPr>
          <a:xfrm>
            <a:off x="1796642" y="306988"/>
            <a:ext cx="1837189"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Test fonctionnel</a:t>
            </a:r>
          </a:p>
        </p:txBody>
      </p:sp>
      <p:sp>
        <p:nvSpPr>
          <p:cNvPr id="12" name="ZoneTexte 11">
            <a:extLst>
              <a:ext uri="{FF2B5EF4-FFF2-40B4-BE49-F238E27FC236}">
                <a16:creationId xmlns:a16="http://schemas.microsoft.com/office/drawing/2014/main" id="{8E582864-D2AC-4A60-A30F-DA8FA298C0AB}"/>
              </a:ext>
            </a:extLst>
          </p:cNvPr>
          <p:cNvSpPr txBox="1"/>
          <p:nvPr/>
        </p:nvSpPr>
        <p:spPr>
          <a:xfrm>
            <a:off x="5965971" y="378320"/>
            <a:ext cx="2416029"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Test non-fonctionnel</a:t>
            </a:r>
          </a:p>
        </p:txBody>
      </p:sp>
      <p:sp>
        <p:nvSpPr>
          <p:cNvPr id="14" name="Rectangle 1">
            <a:extLst>
              <a:ext uri="{FF2B5EF4-FFF2-40B4-BE49-F238E27FC236}">
                <a16:creationId xmlns:a16="http://schemas.microsoft.com/office/drawing/2014/main" id="{8D06FCB9-DCB8-4ABC-9624-889972E10C9C}"/>
              </a:ext>
            </a:extLst>
          </p:cNvPr>
          <p:cNvSpPr>
            <a:spLocks noChangeArrowheads="1"/>
          </p:cNvSpPr>
          <p:nvPr/>
        </p:nvSpPr>
        <p:spPr bwMode="auto">
          <a:xfrm>
            <a:off x="5152708" y="980122"/>
            <a:ext cx="25754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utilisabilité</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fiabilité</a:t>
            </a:r>
            <a:r>
              <a:rPr kumimoji="0" lang="fr-FR" altLang="fr-F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2">
            <a:extLst>
              <a:ext uri="{FF2B5EF4-FFF2-40B4-BE49-F238E27FC236}">
                <a16:creationId xmlns:a16="http://schemas.microsoft.com/office/drawing/2014/main" id="{5725DB08-6447-4F15-A644-DAC2260C03D7}"/>
              </a:ext>
            </a:extLst>
          </p:cNvPr>
          <p:cNvSpPr>
            <a:spLocks noChangeArrowheads="1"/>
          </p:cNvSpPr>
          <p:nvPr/>
        </p:nvSpPr>
        <p:spPr bwMode="auto">
          <a:xfrm>
            <a:off x="5265492" y="1678547"/>
            <a:ext cx="35359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Exemple : vérifier combien de personnes peuvent se connecter simultanément à un logiciel</a:t>
            </a:r>
            <a:r>
              <a:rPr kumimoji="0" lang="fr-FR" altLang="fr-FR" sz="1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endParaRPr kumimoji="0" lang="fr-FR" altLang="fr-FR"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graphicFrame>
        <p:nvGraphicFramePr>
          <p:cNvPr id="17" name="Diagramme 16">
            <a:extLst>
              <a:ext uri="{FF2B5EF4-FFF2-40B4-BE49-F238E27FC236}">
                <a16:creationId xmlns:a16="http://schemas.microsoft.com/office/drawing/2014/main" id="{DB4F4764-B879-4BC8-96FC-8E4AA8171D15}"/>
              </a:ext>
            </a:extLst>
          </p:cNvPr>
          <p:cNvGraphicFramePr/>
          <p:nvPr>
            <p:extLst>
              <p:ext uri="{D42A27DB-BD31-4B8C-83A1-F6EECF244321}">
                <p14:modId xmlns:p14="http://schemas.microsoft.com/office/powerpoint/2010/main" val="2599233469"/>
              </p:ext>
            </p:extLst>
          </p:nvPr>
        </p:nvGraphicFramePr>
        <p:xfrm>
          <a:off x="5005432" y="2320154"/>
          <a:ext cx="4429386" cy="3287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me 17">
            <a:extLst>
              <a:ext uri="{FF2B5EF4-FFF2-40B4-BE49-F238E27FC236}">
                <a16:creationId xmlns:a16="http://schemas.microsoft.com/office/drawing/2014/main" id="{7ADE8DE0-A08F-47FD-976F-996BFA7F80B4}"/>
              </a:ext>
            </a:extLst>
          </p:cNvPr>
          <p:cNvGraphicFramePr/>
          <p:nvPr>
            <p:extLst>
              <p:ext uri="{D42A27DB-BD31-4B8C-83A1-F6EECF244321}">
                <p14:modId xmlns:p14="http://schemas.microsoft.com/office/powerpoint/2010/main" val="1220685969"/>
              </p:ext>
            </p:extLst>
          </p:nvPr>
        </p:nvGraphicFramePr>
        <p:xfrm>
          <a:off x="756408" y="2306973"/>
          <a:ext cx="3563922" cy="3194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Rectangle 3">
            <a:extLst>
              <a:ext uri="{FF2B5EF4-FFF2-40B4-BE49-F238E27FC236}">
                <a16:creationId xmlns:a16="http://schemas.microsoft.com/office/drawing/2014/main" id="{1F4FF076-575A-4E5D-A09F-3E12E751D0D2}"/>
              </a:ext>
            </a:extLst>
          </p:cNvPr>
          <p:cNvSpPr>
            <a:spLocks noChangeArrowheads="1"/>
          </p:cNvSpPr>
          <p:nvPr/>
        </p:nvSpPr>
        <p:spPr bwMode="auto">
          <a:xfrm>
            <a:off x="1829505" y="760958"/>
            <a:ext cx="194018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 ce que fait le produit </a:t>
            </a:r>
            <a:endPar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Rectangle 4">
            <a:extLst>
              <a:ext uri="{FF2B5EF4-FFF2-40B4-BE49-F238E27FC236}">
                <a16:creationId xmlns:a16="http://schemas.microsoft.com/office/drawing/2014/main" id="{49FFE9A0-0E75-4528-A4C4-2E287C67C1C5}"/>
              </a:ext>
            </a:extLst>
          </p:cNvPr>
          <p:cNvSpPr>
            <a:spLocks noChangeArrowheads="1"/>
          </p:cNvSpPr>
          <p:nvPr/>
        </p:nvSpPr>
        <p:spPr bwMode="auto">
          <a:xfrm>
            <a:off x="5546521" y="768968"/>
            <a:ext cx="32549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dirty="0">
                <a:latin typeface="Times New Roman" panose="02020603050405020304" pitchFamily="18" charset="0"/>
                <a:cs typeface="Times New Roman" panose="02020603050405020304" pitchFamily="18" charset="0"/>
              </a:rPr>
              <a:t>teste</a:t>
            </a:r>
            <a:r>
              <a:rPr kumimoji="0" lang="fr-FR" altLang="fr-FR"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comment le produit fonctionne ou se comporte</a:t>
            </a:r>
          </a:p>
        </p:txBody>
      </p:sp>
      <p:sp>
        <p:nvSpPr>
          <p:cNvPr id="21" name="Rectangle 5">
            <a:extLst>
              <a:ext uri="{FF2B5EF4-FFF2-40B4-BE49-F238E27FC236}">
                <a16:creationId xmlns:a16="http://schemas.microsoft.com/office/drawing/2014/main" id="{E7AADAC0-7D0F-4075-8EA1-1945AC04F455}"/>
              </a:ext>
            </a:extLst>
          </p:cNvPr>
          <p:cNvSpPr>
            <a:spLocks noChangeArrowheads="1"/>
          </p:cNvSpPr>
          <p:nvPr/>
        </p:nvSpPr>
        <p:spPr bwMode="auto">
          <a:xfrm>
            <a:off x="446484" y="1187437"/>
            <a:ext cx="47062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chemeClr val="tx1"/>
                </a:solidFill>
                <a:effectLst/>
                <a:latin typeface="Arial Unicode MS"/>
              </a:rPr>
              <a:t>vérification de l'interface utilisateur, des API, de la base de données, de la sécurité, des applications client/serveur et des fonctionnalités de l'application</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74E4FB81-F7F2-4570-8BA6-638E31852CA6}"/>
              </a:ext>
            </a:extLst>
          </p:cNvPr>
          <p:cNvSpPr>
            <a:spLocks noChangeArrowheads="1"/>
          </p:cNvSpPr>
          <p:nvPr/>
        </p:nvSpPr>
        <p:spPr bwMode="auto">
          <a:xfrm>
            <a:off x="362124" y="1763185"/>
            <a:ext cx="54276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Exemple : vérifier la fonctionnalité de login</a:t>
            </a:r>
            <a:endParaRPr kumimoji="0" lang="fr-FR" altLang="fr-FR"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cxnSp>
        <p:nvCxnSpPr>
          <p:cNvPr id="13" name="Connecteur droit 12">
            <a:extLst>
              <a:ext uri="{FF2B5EF4-FFF2-40B4-BE49-F238E27FC236}">
                <a16:creationId xmlns:a16="http://schemas.microsoft.com/office/drawing/2014/main" id="{DCAB9B49-4951-44C7-AFCA-F8CD9C537EC8}"/>
              </a:ext>
            </a:extLst>
          </p:cNvPr>
          <p:cNvCxnSpPr>
            <a:cxnSpLocks/>
          </p:cNvCxnSpPr>
          <p:nvPr/>
        </p:nvCxnSpPr>
        <p:spPr>
          <a:xfrm>
            <a:off x="9301994" y="980122"/>
            <a:ext cx="0" cy="5166591"/>
          </a:xfrm>
          <a:prstGeom prst="line">
            <a:avLst/>
          </a:prstGeom>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8D6217C4-435A-4F83-BFB5-1902E488DAEA}"/>
              </a:ext>
            </a:extLst>
          </p:cNvPr>
          <p:cNvSpPr txBox="1"/>
          <p:nvPr/>
        </p:nvSpPr>
        <p:spPr>
          <a:xfrm>
            <a:off x="9631959" y="404620"/>
            <a:ext cx="2297186"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Test de maintenance</a:t>
            </a:r>
          </a:p>
        </p:txBody>
      </p:sp>
      <p:sp>
        <p:nvSpPr>
          <p:cNvPr id="2" name="ZoneTexte 1">
            <a:extLst>
              <a:ext uri="{FF2B5EF4-FFF2-40B4-BE49-F238E27FC236}">
                <a16:creationId xmlns:a16="http://schemas.microsoft.com/office/drawing/2014/main" id="{AD225D49-9F34-4854-8D89-243D144161F7}"/>
              </a:ext>
            </a:extLst>
          </p:cNvPr>
          <p:cNvSpPr txBox="1"/>
          <p:nvPr/>
        </p:nvSpPr>
        <p:spPr>
          <a:xfrm>
            <a:off x="9773174" y="1451295"/>
            <a:ext cx="1972335" cy="646331"/>
          </a:xfrm>
          <a:prstGeom prst="rect">
            <a:avLst/>
          </a:prstGeom>
          <a:noFill/>
        </p:spPr>
        <p:txBody>
          <a:bodyPr wrap="square" rtlCol="0">
            <a:spAutoFit/>
          </a:bodyPr>
          <a:lstStyle/>
          <a:p>
            <a:r>
              <a:rPr lang="fr-FR" b="0" i="0" dirty="0">
                <a:solidFill>
                  <a:srgbClr val="222222"/>
                </a:solidFill>
                <a:effectLst/>
                <a:latin typeface="Source Sans Pro" panose="020B0503030403020204" pitchFamily="34" charset="0"/>
              </a:rPr>
              <a:t>Régression</a:t>
            </a:r>
          </a:p>
          <a:p>
            <a:r>
              <a:rPr lang="fr-FR" b="0" i="0" dirty="0">
                <a:solidFill>
                  <a:srgbClr val="222222"/>
                </a:solidFill>
                <a:effectLst/>
                <a:latin typeface="Source Sans Pro" panose="020B0503030403020204" pitchFamily="34" charset="0"/>
              </a:rPr>
              <a:t>Maintenance</a:t>
            </a:r>
            <a:endParaRPr lang="fr-FR" dirty="0"/>
          </a:p>
        </p:txBody>
      </p:sp>
    </p:spTree>
    <p:extLst>
      <p:ext uri="{BB962C8B-B14F-4D97-AF65-F5344CB8AC3E}">
        <p14:creationId xmlns:p14="http://schemas.microsoft.com/office/powerpoint/2010/main" val="131830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A95BF035-199E-4362-BA6C-F7BE6229A8C8}"/>
              </a:ext>
            </a:extLst>
          </p:cNvPr>
          <p:cNvGraphicFramePr/>
          <p:nvPr>
            <p:extLst>
              <p:ext uri="{D42A27DB-BD31-4B8C-83A1-F6EECF244321}">
                <p14:modId xmlns:p14="http://schemas.microsoft.com/office/powerpoint/2010/main" val="4151069312"/>
              </p:ext>
            </p:extLst>
          </p:nvPr>
        </p:nvGraphicFramePr>
        <p:xfrm>
          <a:off x="1241571" y="310393"/>
          <a:ext cx="9748007" cy="6065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 chevron 4">
            <a:extLst>
              <a:ext uri="{FF2B5EF4-FFF2-40B4-BE49-F238E27FC236}">
                <a16:creationId xmlns:a16="http://schemas.microsoft.com/office/drawing/2014/main" id="{8371DE4C-BE54-491A-BEF7-510B6E856B04}"/>
              </a:ext>
            </a:extLst>
          </p:cNvPr>
          <p:cNvSpPr/>
          <p:nvPr/>
        </p:nvSpPr>
        <p:spPr>
          <a:xfrm>
            <a:off x="2172749" y="1753299"/>
            <a:ext cx="151001" cy="1845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Flèche : chevron 5">
            <a:extLst>
              <a:ext uri="{FF2B5EF4-FFF2-40B4-BE49-F238E27FC236}">
                <a16:creationId xmlns:a16="http://schemas.microsoft.com/office/drawing/2014/main" id="{EA1F3246-A125-4B57-B406-ABC8EAB26890}"/>
              </a:ext>
            </a:extLst>
          </p:cNvPr>
          <p:cNvSpPr/>
          <p:nvPr/>
        </p:nvSpPr>
        <p:spPr>
          <a:xfrm>
            <a:off x="2172749" y="4018326"/>
            <a:ext cx="151001" cy="1845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Flèche : chevron 6">
            <a:extLst>
              <a:ext uri="{FF2B5EF4-FFF2-40B4-BE49-F238E27FC236}">
                <a16:creationId xmlns:a16="http://schemas.microsoft.com/office/drawing/2014/main" id="{6D72EC8E-0F29-4AA9-B37E-245D75869128}"/>
              </a:ext>
            </a:extLst>
          </p:cNvPr>
          <p:cNvSpPr/>
          <p:nvPr/>
        </p:nvSpPr>
        <p:spPr>
          <a:xfrm>
            <a:off x="7390702" y="1753299"/>
            <a:ext cx="151001" cy="1845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Flèche : chevron 7">
            <a:extLst>
              <a:ext uri="{FF2B5EF4-FFF2-40B4-BE49-F238E27FC236}">
                <a16:creationId xmlns:a16="http://schemas.microsoft.com/office/drawing/2014/main" id="{06097AB5-660E-43DC-9ADC-CBD3DFF88151}"/>
              </a:ext>
            </a:extLst>
          </p:cNvPr>
          <p:cNvSpPr/>
          <p:nvPr/>
        </p:nvSpPr>
        <p:spPr>
          <a:xfrm>
            <a:off x="7390701" y="3540154"/>
            <a:ext cx="151001" cy="1845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3004080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346</Words>
  <Application>Microsoft Office PowerPoint</Application>
  <PresentationFormat>Grand écran</PresentationFormat>
  <Paragraphs>58</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Arial Unicode MS</vt:lpstr>
      <vt:lpstr>Calibri</vt:lpstr>
      <vt:lpstr>Calibri Light</vt:lpstr>
      <vt:lpstr>Source Sans Pro</vt:lpstr>
      <vt:lpstr>Times New Roman</vt:lpstr>
      <vt:lpstr>Thème Office</vt:lpstr>
      <vt:lpstr>Les types de tests  Le type de test logiciel est une classification de différentes activités de test en catégories, chacune ayant un objectif de test défini, une stratégie de test et des livrables de test.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Ghada Tayeg</dc:creator>
  <cp:lastModifiedBy>Ghada Tayeg</cp:lastModifiedBy>
  <cp:revision>24</cp:revision>
  <dcterms:created xsi:type="dcterms:W3CDTF">2022-04-27T08:50:19Z</dcterms:created>
  <dcterms:modified xsi:type="dcterms:W3CDTF">2022-04-27T15:28:44Z</dcterms:modified>
</cp:coreProperties>
</file>