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6" r:id="rId5"/>
    <p:sldId id="267" r:id="rId6"/>
    <p:sldId id="268" r:id="rId7"/>
    <p:sldId id="270" r:id="rId8"/>
    <p:sldId id="271" r:id="rId9"/>
    <p:sldId id="272" r:id="rId10"/>
    <p:sldId id="273" r:id="rId11"/>
    <p:sldId id="274" r:id="rId12"/>
    <p:sldId id="265" r:id="rId13"/>
    <p:sldId id="260" r:id="rId14"/>
    <p:sldId id="262" r:id="rId15"/>
    <p:sldId id="263" r:id="rId1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98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D68137-D23F-4E48-A523-D8C7AF3F9E69}" type="doc">
      <dgm:prSet loTypeId="urn:microsoft.com/office/officeart/2005/8/layout/hierarchy3" loCatId="list" qsTypeId="urn:microsoft.com/office/officeart/2005/8/quickstyle/simple3" qsCatId="simple" csTypeId="urn:microsoft.com/office/officeart/2005/8/colors/accent1_2" csCatId="accent1" phldr="1"/>
      <dgm:spPr/>
      <dgm:t>
        <a:bodyPr/>
        <a:lstStyle/>
        <a:p>
          <a:endParaRPr lang="fr-FR"/>
        </a:p>
      </dgm:t>
    </dgm:pt>
    <dgm:pt modelId="{E0E1892D-B26E-4F2E-AD88-D1C212024242}">
      <dgm:prSet phldrT="[Texte]"/>
      <dgm:spPr/>
      <dgm:t>
        <a:bodyPr/>
        <a:lstStyle/>
        <a:p>
          <a:r>
            <a:rPr lang="fr-FR" dirty="0"/>
            <a:t>Management des tests</a:t>
          </a:r>
        </a:p>
      </dgm:t>
    </dgm:pt>
    <dgm:pt modelId="{D7C37657-E8B2-4A4D-B54B-69413FB91EA6}" type="parTrans" cxnId="{CB5AAAF2-6678-45BD-965E-E59F634CCFFA}">
      <dgm:prSet/>
      <dgm:spPr/>
      <dgm:t>
        <a:bodyPr/>
        <a:lstStyle/>
        <a:p>
          <a:endParaRPr lang="fr-FR"/>
        </a:p>
      </dgm:t>
    </dgm:pt>
    <dgm:pt modelId="{5D554F51-57D0-4FD6-A822-FC855670B546}" type="sibTrans" cxnId="{CB5AAAF2-6678-45BD-965E-E59F634CCFFA}">
      <dgm:prSet/>
      <dgm:spPr/>
      <dgm:t>
        <a:bodyPr/>
        <a:lstStyle/>
        <a:p>
          <a:endParaRPr lang="fr-FR"/>
        </a:p>
      </dgm:t>
    </dgm:pt>
    <dgm:pt modelId="{9C8D52C7-B92C-4452-A41B-48C414CC6AEB}">
      <dgm:prSet phldrT="[Texte]"/>
      <dgm:spPr/>
      <dgm:t>
        <a:bodyPr/>
        <a:lstStyle/>
        <a:p>
          <a:r>
            <a:rPr lang="fr-FR" dirty="0"/>
            <a:t>ALM</a:t>
          </a:r>
        </a:p>
      </dgm:t>
    </dgm:pt>
    <dgm:pt modelId="{17B20D24-7EFE-4144-9B2B-C9EB67159631}" type="parTrans" cxnId="{B67D06AD-7ED4-4898-91CB-D45A5335435B}">
      <dgm:prSet/>
      <dgm:spPr/>
      <dgm:t>
        <a:bodyPr/>
        <a:lstStyle/>
        <a:p>
          <a:endParaRPr lang="fr-FR"/>
        </a:p>
      </dgm:t>
    </dgm:pt>
    <dgm:pt modelId="{08EABBBB-B16B-4B79-9B7A-AE5FE743D179}" type="sibTrans" cxnId="{B67D06AD-7ED4-4898-91CB-D45A5335435B}">
      <dgm:prSet/>
      <dgm:spPr/>
      <dgm:t>
        <a:bodyPr/>
        <a:lstStyle/>
        <a:p>
          <a:endParaRPr lang="fr-FR"/>
        </a:p>
      </dgm:t>
    </dgm:pt>
    <dgm:pt modelId="{076D3278-F5C8-4824-972D-012813AF32A9}">
      <dgm:prSet phldrT="[Texte]"/>
      <dgm:spPr/>
      <dgm:t>
        <a:bodyPr/>
        <a:lstStyle/>
        <a:p>
          <a:r>
            <a:rPr lang="fr-FR" dirty="0" err="1"/>
            <a:t>Testlink</a:t>
          </a:r>
          <a:endParaRPr lang="fr-FR" dirty="0"/>
        </a:p>
      </dgm:t>
    </dgm:pt>
    <dgm:pt modelId="{AADC11C6-C9DA-473C-8C9B-0C1D31D86BE3}" type="parTrans" cxnId="{366BD7D5-CF36-483C-9AE8-0BC2B2825FB4}">
      <dgm:prSet/>
      <dgm:spPr/>
      <dgm:t>
        <a:bodyPr/>
        <a:lstStyle/>
        <a:p>
          <a:endParaRPr lang="fr-FR"/>
        </a:p>
      </dgm:t>
    </dgm:pt>
    <dgm:pt modelId="{53DB5D8A-AA65-46FE-B49E-CE45A012A023}" type="sibTrans" cxnId="{366BD7D5-CF36-483C-9AE8-0BC2B2825FB4}">
      <dgm:prSet/>
      <dgm:spPr/>
      <dgm:t>
        <a:bodyPr/>
        <a:lstStyle/>
        <a:p>
          <a:endParaRPr lang="fr-FR"/>
        </a:p>
      </dgm:t>
    </dgm:pt>
    <dgm:pt modelId="{4EC539CF-1736-4ADA-B731-DA2497FC2248}">
      <dgm:prSet phldrT="[Texte]"/>
      <dgm:spPr/>
      <dgm:t>
        <a:bodyPr/>
        <a:lstStyle/>
        <a:p>
          <a:r>
            <a:rPr lang="fr-FR" dirty="0"/>
            <a:t>Automatisation des tests </a:t>
          </a:r>
        </a:p>
      </dgm:t>
    </dgm:pt>
    <dgm:pt modelId="{560641C1-71E8-4DE0-BD1A-A0E3ADD2BEF9}" type="parTrans" cxnId="{25E18925-73BC-408D-9999-A3D1EC47D2B2}">
      <dgm:prSet/>
      <dgm:spPr/>
      <dgm:t>
        <a:bodyPr/>
        <a:lstStyle/>
        <a:p>
          <a:endParaRPr lang="fr-FR"/>
        </a:p>
      </dgm:t>
    </dgm:pt>
    <dgm:pt modelId="{FFFBB81A-E5EF-4179-808C-E14541DE6B04}" type="sibTrans" cxnId="{25E18925-73BC-408D-9999-A3D1EC47D2B2}">
      <dgm:prSet/>
      <dgm:spPr/>
      <dgm:t>
        <a:bodyPr/>
        <a:lstStyle/>
        <a:p>
          <a:endParaRPr lang="fr-FR"/>
        </a:p>
      </dgm:t>
    </dgm:pt>
    <dgm:pt modelId="{AB7FEF99-33CF-429C-9BDC-432EDFBF0852}">
      <dgm:prSet phldrT="[Texte]"/>
      <dgm:spPr/>
      <dgm:t>
        <a:bodyPr/>
        <a:lstStyle/>
        <a:p>
          <a:r>
            <a:rPr lang="fr-FR" dirty="0"/>
            <a:t>UFT</a:t>
          </a:r>
        </a:p>
      </dgm:t>
    </dgm:pt>
    <dgm:pt modelId="{756F29EA-6A72-43BD-9078-DF4B8CBD49A4}" type="parTrans" cxnId="{B8946433-87D2-4951-9205-B021555C6200}">
      <dgm:prSet/>
      <dgm:spPr/>
      <dgm:t>
        <a:bodyPr/>
        <a:lstStyle/>
        <a:p>
          <a:endParaRPr lang="fr-FR"/>
        </a:p>
      </dgm:t>
    </dgm:pt>
    <dgm:pt modelId="{498B089F-1BB2-43F6-91F1-98FCA1CB4E77}" type="sibTrans" cxnId="{B8946433-87D2-4951-9205-B021555C6200}">
      <dgm:prSet/>
      <dgm:spPr/>
      <dgm:t>
        <a:bodyPr/>
        <a:lstStyle/>
        <a:p>
          <a:endParaRPr lang="fr-FR"/>
        </a:p>
      </dgm:t>
    </dgm:pt>
    <dgm:pt modelId="{D29F357D-ECDA-48AD-9417-7BA2AE4A47D0}">
      <dgm:prSet phldrT="[Texte]"/>
      <dgm:spPr/>
      <dgm:t>
        <a:bodyPr/>
        <a:lstStyle/>
        <a:p>
          <a:r>
            <a:rPr lang="fr-FR" dirty="0"/>
            <a:t>Robot Framework</a:t>
          </a:r>
        </a:p>
      </dgm:t>
    </dgm:pt>
    <dgm:pt modelId="{2EF42A16-D6D3-483A-9A7C-B967BED155AE}" type="parTrans" cxnId="{FC831E4E-DD0C-47CA-95AD-C5391BA1AAF7}">
      <dgm:prSet/>
      <dgm:spPr/>
      <dgm:t>
        <a:bodyPr/>
        <a:lstStyle/>
        <a:p>
          <a:endParaRPr lang="fr-FR"/>
        </a:p>
      </dgm:t>
    </dgm:pt>
    <dgm:pt modelId="{C0BC7472-29DA-4BE1-9156-C573CDB36FC9}" type="sibTrans" cxnId="{FC831E4E-DD0C-47CA-95AD-C5391BA1AAF7}">
      <dgm:prSet/>
      <dgm:spPr/>
      <dgm:t>
        <a:bodyPr/>
        <a:lstStyle/>
        <a:p>
          <a:endParaRPr lang="fr-FR"/>
        </a:p>
      </dgm:t>
    </dgm:pt>
    <dgm:pt modelId="{4ACB5294-07B3-4C04-A0AE-BE79FEEACAFB}">
      <dgm:prSet phldrT="[Texte]"/>
      <dgm:spPr/>
      <dgm:t>
        <a:bodyPr/>
        <a:lstStyle/>
        <a:p>
          <a:r>
            <a:rPr lang="fr-FR" dirty="0" err="1"/>
            <a:t>Refertest</a:t>
          </a:r>
          <a:endParaRPr lang="fr-FR" dirty="0"/>
        </a:p>
      </dgm:t>
    </dgm:pt>
    <dgm:pt modelId="{4288A9BB-2710-434E-ADDE-91BC4BE18E3F}" type="parTrans" cxnId="{AF18BD4A-EC63-4659-9D15-34BFFB17479A}">
      <dgm:prSet/>
      <dgm:spPr/>
      <dgm:t>
        <a:bodyPr/>
        <a:lstStyle/>
        <a:p>
          <a:endParaRPr lang="fr-FR"/>
        </a:p>
      </dgm:t>
    </dgm:pt>
    <dgm:pt modelId="{D7AB568B-09F6-4890-9E90-9C2D81FE0BF6}" type="sibTrans" cxnId="{AF18BD4A-EC63-4659-9D15-34BFFB17479A}">
      <dgm:prSet/>
      <dgm:spPr/>
      <dgm:t>
        <a:bodyPr/>
        <a:lstStyle/>
        <a:p>
          <a:endParaRPr lang="fr-FR"/>
        </a:p>
      </dgm:t>
    </dgm:pt>
    <dgm:pt modelId="{3799FBEB-BE1B-48AA-93CD-665C64D4C87D}">
      <dgm:prSet phldrT="[Texte]"/>
      <dgm:spPr/>
      <dgm:t>
        <a:bodyPr/>
        <a:lstStyle/>
        <a:p>
          <a:r>
            <a:rPr lang="fr-FR" dirty="0" err="1"/>
            <a:t>Selinium</a:t>
          </a:r>
          <a:endParaRPr lang="fr-FR" dirty="0"/>
        </a:p>
      </dgm:t>
    </dgm:pt>
    <dgm:pt modelId="{6A80A17A-8794-4DC9-AD1E-C5915C7EFC15}" type="parTrans" cxnId="{78A87F21-ABF6-4769-9D30-33B8065C9DAD}">
      <dgm:prSet/>
      <dgm:spPr/>
      <dgm:t>
        <a:bodyPr/>
        <a:lstStyle/>
        <a:p>
          <a:endParaRPr lang="fr-FR"/>
        </a:p>
      </dgm:t>
    </dgm:pt>
    <dgm:pt modelId="{D20CF957-37B3-49CC-848F-BE5180E78861}" type="sibTrans" cxnId="{78A87F21-ABF6-4769-9D30-33B8065C9DAD}">
      <dgm:prSet/>
      <dgm:spPr/>
      <dgm:t>
        <a:bodyPr/>
        <a:lstStyle/>
        <a:p>
          <a:endParaRPr lang="fr-FR"/>
        </a:p>
      </dgm:t>
    </dgm:pt>
    <dgm:pt modelId="{6BC24153-E69B-4550-8BF1-C53B12A3D5AB}">
      <dgm:prSet phldrT="[Texte]"/>
      <dgm:spPr/>
      <dgm:t>
        <a:bodyPr/>
        <a:lstStyle/>
        <a:p>
          <a:r>
            <a:rPr lang="fr-FR" dirty="0"/>
            <a:t>Test de charge et de performance</a:t>
          </a:r>
        </a:p>
      </dgm:t>
    </dgm:pt>
    <dgm:pt modelId="{5DFAB3E5-6C24-41A4-B12A-C648852FD623}" type="parTrans" cxnId="{DE372C73-E8FA-45D2-9F25-DD2D1FF8574C}">
      <dgm:prSet/>
      <dgm:spPr/>
      <dgm:t>
        <a:bodyPr/>
        <a:lstStyle/>
        <a:p>
          <a:endParaRPr lang="fr-FR"/>
        </a:p>
      </dgm:t>
    </dgm:pt>
    <dgm:pt modelId="{A0BB5F94-647C-43BF-B12D-842B575F8DD6}" type="sibTrans" cxnId="{DE372C73-E8FA-45D2-9F25-DD2D1FF8574C}">
      <dgm:prSet/>
      <dgm:spPr/>
      <dgm:t>
        <a:bodyPr/>
        <a:lstStyle/>
        <a:p>
          <a:endParaRPr lang="fr-FR"/>
        </a:p>
      </dgm:t>
    </dgm:pt>
    <dgm:pt modelId="{8BAF77CE-B846-4B63-AC65-0891D13D8FE0}">
      <dgm:prSet phldrT="[Texte]"/>
      <dgm:spPr/>
      <dgm:t>
        <a:bodyPr/>
        <a:lstStyle/>
        <a:p>
          <a:r>
            <a:rPr lang="fr-FR" dirty="0"/>
            <a:t>Performance center</a:t>
          </a:r>
        </a:p>
      </dgm:t>
    </dgm:pt>
    <dgm:pt modelId="{66F69C88-EDD9-4CF2-8FF2-27CCFA00CB2D}" type="parTrans" cxnId="{40978EAF-B561-4338-A38D-BC71E84CCBBB}">
      <dgm:prSet/>
      <dgm:spPr/>
      <dgm:t>
        <a:bodyPr/>
        <a:lstStyle/>
        <a:p>
          <a:endParaRPr lang="fr-FR"/>
        </a:p>
      </dgm:t>
    </dgm:pt>
    <dgm:pt modelId="{619DBBBE-067C-4D72-A444-065FFA506DDD}" type="sibTrans" cxnId="{40978EAF-B561-4338-A38D-BC71E84CCBBB}">
      <dgm:prSet/>
      <dgm:spPr/>
      <dgm:t>
        <a:bodyPr/>
        <a:lstStyle/>
        <a:p>
          <a:endParaRPr lang="fr-FR"/>
        </a:p>
      </dgm:t>
    </dgm:pt>
    <dgm:pt modelId="{5D75445B-9476-4727-9ECC-DBE07FC26DE9}">
      <dgm:prSet phldrT="[Texte]"/>
      <dgm:spPr/>
      <dgm:t>
        <a:bodyPr/>
        <a:lstStyle/>
        <a:p>
          <a:r>
            <a:rPr lang="fr-FR" dirty="0" err="1"/>
            <a:t>Neoload</a:t>
          </a:r>
          <a:endParaRPr lang="fr-FR" dirty="0"/>
        </a:p>
      </dgm:t>
    </dgm:pt>
    <dgm:pt modelId="{89463A5F-B003-43B5-A874-1358802A35EE}" type="parTrans" cxnId="{BB9935A6-BE1E-473D-AB7A-A5767CB3C535}">
      <dgm:prSet/>
      <dgm:spPr/>
      <dgm:t>
        <a:bodyPr/>
        <a:lstStyle/>
        <a:p>
          <a:endParaRPr lang="fr-FR"/>
        </a:p>
      </dgm:t>
    </dgm:pt>
    <dgm:pt modelId="{33654D62-B9A2-49F8-935C-222070D6FED5}" type="sibTrans" cxnId="{BB9935A6-BE1E-473D-AB7A-A5767CB3C535}">
      <dgm:prSet/>
      <dgm:spPr/>
      <dgm:t>
        <a:bodyPr/>
        <a:lstStyle/>
        <a:p>
          <a:endParaRPr lang="fr-FR"/>
        </a:p>
      </dgm:t>
    </dgm:pt>
    <dgm:pt modelId="{4DF53CA7-6AC3-49FF-AF62-4A8EFDE3EEA5}" type="pres">
      <dgm:prSet presAssocID="{75D68137-D23F-4E48-A523-D8C7AF3F9E69}" presName="diagram" presStyleCnt="0">
        <dgm:presLayoutVars>
          <dgm:chPref val="1"/>
          <dgm:dir/>
          <dgm:animOne val="branch"/>
          <dgm:animLvl val="lvl"/>
          <dgm:resizeHandles/>
        </dgm:presLayoutVars>
      </dgm:prSet>
      <dgm:spPr/>
    </dgm:pt>
    <dgm:pt modelId="{F4D302AE-FA75-432D-AF91-D20F17A280C5}" type="pres">
      <dgm:prSet presAssocID="{E0E1892D-B26E-4F2E-AD88-D1C212024242}" presName="root" presStyleCnt="0"/>
      <dgm:spPr/>
    </dgm:pt>
    <dgm:pt modelId="{B57BE163-5C1B-40BB-ABBA-7BEB3B8C5632}" type="pres">
      <dgm:prSet presAssocID="{E0E1892D-B26E-4F2E-AD88-D1C212024242}" presName="rootComposite" presStyleCnt="0"/>
      <dgm:spPr/>
    </dgm:pt>
    <dgm:pt modelId="{D85C16B7-9E13-4435-8CDC-36F9E44B3AFA}" type="pres">
      <dgm:prSet presAssocID="{E0E1892D-B26E-4F2E-AD88-D1C212024242}" presName="rootText" presStyleLbl="node1" presStyleIdx="0" presStyleCnt="3"/>
      <dgm:spPr/>
    </dgm:pt>
    <dgm:pt modelId="{3BC31EDF-1E64-495E-A8B7-51E183574F9D}" type="pres">
      <dgm:prSet presAssocID="{E0E1892D-B26E-4F2E-AD88-D1C212024242}" presName="rootConnector" presStyleLbl="node1" presStyleIdx="0" presStyleCnt="3"/>
      <dgm:spPr/>
    </dgm:pt>
    <dgm:pt modelId="{437535D0-264A-437A-B52C-EA07E19FC883}" type="pres">
      <dgm:prSet presAssocID="{E0E1892D-B26E-4F2E-AD88-D1C212024242}" presName="childShape" presStyleCnt="0"/>
      <dgm:spPr/>
    </dgm:pt>
    <dgm:pt modelId="{892714ED-908C-4B78-A5B6-F746E603CD7E}" type="pres">
      <dgm:prSet presAssocID="{17B20D24-7EFE-4144-9B2B-C9EB67159631}" presName="Name13" presStyleLbl="parChTrans1D2" presStyleIdx="0" presStyleCnt="8"/>
      <dgm:spPr/>
    </dgm:pt>
    <dgm:pt modelId="{88DFA4AD-B5E1-45B8-BE24-913166695E57}" type="pres">
      <dgm:prSet presAssocID="{9C8D52C7-B92C-4452-A41B-48C414CC6AEB}" presName="childText" presStyleLbl="bgAcc1" presStyleIdx="0" presStyleCnt="8">
        <dgm:presLayoutVars>
          <dgm:bulletEnabled val="1"/>
        </dgm:presLayoutVars>
      </dgm:prSet>
      <dgm:spPr/>
    </dgm:pt>
    <dgm:pt modelId="{270D8665-83B0-4715-9815-66B7E4B21F9B}" type="pres">
      <dgm:prSet presAssocID="{AADC11C6-C9DA-473C-8C9B-0C1D31D86BE3}" presName="Name13" presStyleLbl="parChTrans1D2" presStyleIdx="1" presStyleCnt="8"/>
      <dgm:spPr/>
    </dgm:pt>
    <dgm:pt modelId="{8D98DBC6-E32C-4E0E-855D-FFB7036BC974}" type="pres">
      <dgm:prSet presAssocID="{076D3278-F5C8-4824-972D-012813AF32A9}" presName="childText" presStyleLbl="bgAcc1" presStyleIdx="1" presStyleCnt="8">
        <dgm:presLayoutVars>
          <dgm:bulletEnabled val="1"/>
        </dgm:presLayoutVars>
      </dgm:prSet>
      <dgm:spPr/>
    </dgm:pt>
    <dgm:pt modelId="{073820FF-1452-4532-9E6E-074EECEF5842}" type="pres">
      <dgm:prSet presAssocID="{4288A9BB-2710-434E-ADDE-91BC4BE18E3F}" presName="Name13" presStyleLbl="parChTrans1D2" presStyleIdx="2" presStyleCnt="8"/>
      <dgm:spPr/>
    </dgm:pt>
    <dgm:pt modelId="{FAB820F4-F7E0-42E2-823C-7563334BDFF4}" type="pres">
      <dgm:prSet presAssocID="{4ACB5294-07B3-4C04-A0AE-BE79FEEACAFB}" presName="childText" presStyleLbl="bgAcc1" presStyleIdx="2" presStyleCnt="8">
        <dgm:presLayoutVars>
          <dgm:bulletEnabled val="1"/>
        </dgm:presLayoutVars>
      </dgm:prSet>
      <dgm:spPr/>
    </dgm:pt>
    <dgm:pt modelId="{91BF6291-3EAA-49ED-B187-A751DFF2EA93}" type="pres">
      <dgm:prSet presAssocID="{4EC539CF-1736-4ADA-B731-DA2497FC2248}" presName="root" presStyleCnt="0"/>
      <dgm:spPr/>
    </dgm:pt>
    <dgm:pt modelId="{6321DFBC-DC91-4870-9942-57DEB5E89241}" type="pres">
      <dgm:prSet presAssocID="{4EC539CF-1736-4ADA-B731-DA2497FC2248}" presName="rootComposite" presStyleCnt="0"/>
      <dgm:spPr/>
    </dgm:pt>
    <dgm:pt modelId="{B8597617-F35B-44F2-A0EE-BCAA89CD1EFD}" type="pres">
      <dgm:prSet presAssocID="{4EC539CF-1736-4ADA-B731-DA2497FC2248}" presName="rootText" presStyleLbl="node1" presStyleIdx="1" presStyleCnt="3"/>
      <dgm:spPr/>
    </dgm:pt>
    <dgm:pt modelId="{9DFFA284-1632-4ADA-9909-20D0EFB63949}" type="pres">
      <dgm:prSet presAssocID="{4EC539CF-1736-4ADA-B731-DA2497FC2248}" presName="rootConnector" presStyleLbl="node1" presStyleIdx="1" presStyleCnt="3"/>
      <dgm:spPr/>
    </dgm:pt>
    <dgm:pt modelId="{7305BC4E-A967-458D-BB6F-E4176EB53D37}" type="pres">
      <dgm:prSet presAssocID="{4EC539CF-1736-4ADA-B731-DA2497FC2248}" presName="childShape" presStyleCnt="0"/>
      <dgm:spPr/>
    </dgm:pt>
    <dgm:pt modelId="{B1609955-C35A-4538-9391-F1E767123BB4}" type="pres">
      <dgm:prSet presAssocID="{756F29EA-6A72-43BD-9078-DF4B8CBD49A4}" presName="Name13" presStyleLbl="parChTrans1D2" presStyleIdx="3" presStyleCnt="8"/>
      <dgm:spPr/>
    </dgm:pt>
    <dgm:pt modelId="{4F6225F4-94A9-4A56-90A5-B1A9B76E0ADB}" type="pres">
      <dgm:prSet presAssocID="{AB7FEF99-33CF-429C-9BDC-432EDFBF0852}" presName="childText" presStyleLbl="bgAcc1" presStyleIdx="3" presStyleCnt="8">
        <dgm:presLayoutVars>
          <dgm:bulletEnabled val="1"/>
        </dgm:presLayoutVars>
      </dgm:prSet>
      <dgm:spPr/>
    </dgm:pt>
    <dgm:pt modelId="{FEDB1EA3-233B-42C8-9C3D-D83C83E84D9A}" type="pres">
      <dgm:prSet presAssocID="{6A80A17A-8794-4DC9-AD1E-C5915C7EFC15}" presName="Name13" presStyleLbl="parChTrans1D2" presStyleIdx="4" presStyleCnt="8"/>
      <dgm:spPr/>
    </dgm:pt>
    <dgm:pt modelId="{3CC293A9-8D8F-47C6-8E0A-0EBA60B77176}" type="pres">
      <dgm:prSet presAssocID="{3799FBEB-BE1B-48AA-93CD-665C64D4C87D}" presName="childText" presStyleLbl="bgAcc1" presStyleIdx="4" presStyleCnt="8">
        <dgm:presLayoutVars>
          <dgm:bulletEnabled val="1"/>
        </dgm:presLayoutVars>
      </dgm:prSet>
      <dgm:spPr/>
    </dgm:pt>
    <dgm:pt modelId="{7DB212DE-68F0-4CD5-BCB7-47BDAD767174}" type="pres">
      <dgm:prSet presAssocID="{2EF42A16-D6D3-483A-9A7C-B967BED155AE}" presName="Name13" presStyleLbl="parChTrans1D2" presStyleIdx="5" presStyleCnt="8"/>
      <dgm:spPr/>
    </dgm:pt>
    <dgm:pt modelId="{8428371A-3971-4CED-A74F-1784C562AFDF}" type="pres">
      <dgm:prSet presAssocID="{D29F357D-ECDA-48AD-9417-7BA2AE4A47D0}" presName="childText" presStyleLbl="bgAcc1" presStyleIdx="5" presStyleCnt="8">
        <dgm:presLayoutVars>
          <dgm:bulletEnabled val="1"/>
        </dgm:presLayoutVars>
      </dgm:prSet>
      <dgm:spPr/>
    </dgm:pt>
    <dgm:pt modelId="{5B45E1FB-98DB-425B-9041-57B6C39AE68E}" type="pres">
      <dgm:prSet presAssocID="{6BC24153-E69B-4550-8BF1-C53B12A3D5AB}" presName="root" presStyleCnt="0"/>
      <dgm:spPr/>
    </dgm:pt>
    <dgm:pt modelId="{5F001938-551E-44FA-8BF8-A0F64AE10F27}" type="pres">
      <dgm:prSet presAssocID="{6BC24153-E69B-4550-8BF1-C53B12A3D5AB}" presName="rootComposite" presStyleCnt="0"/>
      <dgm:spPr/>
    </dgm:pt>
    <dgm:pt modelId="{2ECDC250-ED7B-4DE8-9A79-47EA19975732}" type="pres">
      <dgm:prSet presAssocID="{6BC24153-E69B-4550-8BF1-C53B12A3D5AB}" presName="rootText" presStyleLbl="node1" presStyleIdx="2" presStyleCnt="3"/>
      <dgm:spPr/>
    </dgm:pt>
    <dgm:pt modelId="{893D632D-6C24-4B99-827F-022CADEBE388}" type="pres">
      <dgm:prSet presAssocID="{6BC24153-E69B-4550-8BF1-C53B12A3D5AB}" presName="rootConnector" presStyleLbl="node1" presStyleIdx="2" presStyleCnt="3"/>
      <dgm:spPr/>
    </dgm:pt>
    <dgm:pt modelId="{0A156EC8-C593-4209-9E28-98E1E2CCAED5}" type="pres">
      <dgm:prSet presAssocID="{6BC24153-E69B-4550-8BF1-C53B12A3D5AB}" presName="childShape" presStyleCnt="0"/>
      <dgm:spPr/>
    </dgm:pt>
    <dgm:pt modelId="{1CDAE1A3-C4B4-4D46-9B80-A37B383FAC75}" type="pres">
      <dgm:prSet presAssocID="{66F69C88-EDD9-4CF2-8FF2-27CCFA00CB2D}" presName="Name13" presStyleLbl="parChTrans1D2" presStyleIdx="6" presStyleCnt="8"/>
      <dgm:spPr/>
    </dgm:pt>
    <dgm:pt modelId="{2FFD8971-4838-4A49-AA97-1D7E7C25E010}" type="pres">
      <dgm:prSet presAssocID="{8BAF77CE-B846-4B63-AC65-0891D13D8FE0}" presName="childText" presStyleLbl="bgAcc1" presStyleIdx="6" presStyleCnt="8">
        <dgm:presLayoutVars>
          <dgm:bulletEnabled val="1"/>
        </dgm:presLayoutVars>
      </dgm:prSet>
      <dgm:spPr/>
    </dgm:pt>
    <dgm:pt modelId="{A5693717-8532-4927-9158-4E5EBDCE3CBF}" type="pres">
      <dgm:prSet presAssocID="{89463A5F-B003-43B5-A874-1358802A35EE}" presName="Name13" presStyleLbl="parChTrans1D2" presStyleIdx="7" presStyleCnt="8"/>
      <dgm:spPr/>
    </dgm:pt>
    <dgm:pt modelId="{1BF4AD83-8530-43DF-96A5-4543EA4398C3}" type="pres">
      <dgm:prSet presAssocID="{5D75445B-9476-4727-9ECC-DBE07FC26DE9}" presName="childText" presStyleLbl="bgAcc1" presStyleIdx="7" presStyleCnt="8">
        <dgm:presLayoutVars>
          <dgm:bulletEnabled val="1"/>
        </dgm:presLayoutVars>
      </dgm:prSet>
      <dgm:spPr/>
    </dgm:pt>
  </dgm:ptLst>
  <dgm:cxnLst>
    <dgm:cxn modelId="{6FF16113-FF4F-42AC-9F5A-1E69701C9F16}" type="presOf" srcId="{6A80A17A-8794-4DC9-AD1E-C5915C7EFC15}" destId="{FEDB1EA3-233B-42C8-9C3D-D83C83E84D9A}" srcOrd="0" destOrd="0" presId="urn:microsoft.com/office/officeart/2005/8/layout/hierarchy3"/>
    <dgm:cxn modelId="{DDED921A-C504-4C64-8E4A-F2364610F296}" type="presOf" srcId="{AB7FEF99-33CF-429C-9BDC-432EDFBF0852}" destId="{4F6225F4-94A9-4A56-90A5-B1A9B76E0ADB}" srcOrd="0" destOrd="0" presId="urn:microsoft.com/office/officeart/2005/8/layout/hierarchy3"/>
    <dgm:cxn modelId="{78A87F21-ABF6-4769-9D30-33B8065C9DAD}" srcId="{4EC539CF-1736-4ADA-B731-DA2497FC2248}" destId="{3799FBEB-BE1B-48AA-93CD-665C64D4C87D}" srcOrd="1" destOrd="0" parTransId="{6A80A17A-8794-4DC9-AD1E-C5915C7EFC15}" sibTransId="{D20CF957-37B3-49CC-848F-BE5180E78861}"/>
    <dgm:cxn modelId="{25E18925-73BC-408D-9999-A3D1EC47D2B2}" srcId="{75D68137-D23F-4E48-A523-D8C7AF3F9E69}" destId="{4EC539CF-1736-4ADA-B731-DA2497FC2248}" srcOrd="1" destOrd="0" parTransId="{560641C1-71E8-4DE0-BD1A-A0E3ADD2BEF9}" sibTransId="{FFFBB81A-E5EF-4179-808C-E14541DE6B04}"/>
    <dgm:cxn modelId="{B8946433-87D2-4951-9205-B021555C6200}" srcId="{4EC539CF-1736-4ADA-B731-DA2497FC2248}" destId="{AB7FEF99-33CF-429C-9BDC-432EDFBF0852}" srcOrd="0" destOrd="0" parTransId="{756F29EA-6A72-43BD-9078-DF4B8CBD49A4}" sibTransId="{498B089F-1BB2-43F6-91F1-98FCA1CB4E77}"/>
    <dgm:cxn modelId="{12501834-00C0-4788-B331-7D63E583737D}" type="presOf" srcId="{89463A5F-B003-43B5-A874-1358802A35EE}" destId="{A5693717-8532-4927-9158-4E5EBDCE3CBF}" srcOrd="0" destOrd="0" presId="urn:microsoft.com/office/officeart/2005/8/layout/hierarchy3"/>
    <dgm:cxn modelId="{8550913F-76BD-4422-A5D0-06A78585354B}" type="presOf" srcId="{4EC539CF-1736-4ADA-B731-DA2497FC2248}" destId="{B8597617-F35B-44F2-A0EE-BCAA89CD1EFD}" srcOrd="0" destOrd="0" presId="urn:microsoft.com/office/officeart/2005/8/layout/hierarchy3"/>
    <dgm:cxn modelId="{7770E03F-6973-4908-B830-684521373000}" type="presOf" srcId="{AADC11C6-C9DA-473C-8C9B-0C1D31D86BE3}" destId="{270D8665-83B0-4715-9815-66B7E4B21F9B}" srcOrd="0" destOrd="0" presId="urn:microsoft.com/office/officeart/2005/8/layout/hierarchy3"/>
    <dgm:cxn modelId="{E0773D45-FCF7-4C99-9BB0-5DC75A76AA56}" type="presOf" srcId="{4ACB5294-07B3-4C04-A0AE-BE79FEEACAFB}" destId="{FAB820F4-F7E0-42E2-823C-7563334BDFF4}" srcOrd="0" destOrd="0" presId="urn:microsoft.com/office/officeart/2005/8/layout/hierarchy3"/>
    <dgm:cxn modelId="{8CD44A65-8D35-411E-A3F9-B2C32A617BE7}" type="presOf" srcId="{5D75445B-9476-4727-9ECC-DBE07FC26DE9}" destId="{1BF4AD83-8530-43DF-96A5-4543EA4398C3}" srcOrd="0" destOrd="0" presId="urn:microsoft.com/office/officeart/2005/8/layout/hierarchy3"/>
    <dgm:cxn modelId="{AF18BD4A-EC63-4659-9D15-34BFFB17479A}" srcId="{E0E1892D-B26E-4F2E-AD88-D1C212024242}" destId="{4ACB5294-07B3-4C04-A0AE-BE79FEEACAFB}" srcOrd="2" destOrd="0" parTransId="{4288A9BB-2710-434E-ADDE-91BC4BE18E3F}" sibTransId="{D7AB568B-09F6-4890-9E90-9C2D81FE0BF6}"/>
    <dgm:cxn modelId="{48EADF6D-C5E4-40C5-A27F-C2556C86B3C7}" type="presOf" srcId="{4288A9BB-2710-434E-ADDE-91BC4BE18E3F}" destId="{073820FF-1452-4532-9E6E-074EECEF5842}" srcOrd="0" destOrd="0" presId="urn:microsoft.com/office/officeart/2005/8/layout/hierarchy3"/>
    <dgm:cxn modelId="{FC831E4E-DD0C-47CA-95AD-C5391BA1AAF7}" srcId="{4EC539CF-1736-4ADA-B731-DA2497FC2248}" destId="{D29F357D-ECDA-48AD-9417-7BA2AE4A47D0}" srcOrd="2" destOrd="0" parTransId="{2EF42A16-D6D3-483A-9A7C-B967BED155AE}" sibTransId="{C0BC7472-29DA-4BE1-9156-C573CDB36FC9}"/>
    <dgm:cxn modelId="{64E8CB4E-E323-4125-BF3A-E32C574F034E}" type="presOf" srcId="{17B20D24-7EFE-4144-9B2B-C9EB67159631}" destId="{892714ED-908C-4B78-A5B6-F746E603CD7E}" srcOrd="0" destOrd="0" presId="urn:microsoft.com/office/officeart/2005/8/layout/hierarchy3"/>
    <dgm:cxn modelId="{DE372C73-E8FA-45D2-9F25-DD2D1FF8574C}" srcId="{75D68137-D23F-4E48-A523-D8C7AF3F9E69}" destId="{6BC24153-E69B-4550-8BF1-C53B12A3D5AB}" srcOrd="2" destOrd="0" parTransId="{5DFAB3E5-6C24-41A4-B12A-C648852FD623}" sibTransId="{A0BB5F94-647C-43BF-B12D-842B575F8DD6}"/>
    <dgm:cxn modelId="{95D56B73-5F29-446A-95E8-31B069562D70}" type="presOf" srcId="{66F69C88-EDD9-4CF2-8FF2-27CCFA00CB2D}" destId="{1CDAE1A3-C4B4-4D46-9B80-A37B383FAC75}" srcOrd="0" destOrd="0" presId="urn:microsoft.com/office/officeart/2005/8/layout/hierarchy3"/>
    <dgm:cxn modelId="{6D61CB7C-D9B6-4EDC-B542-3E041394D0BA}" type="presOf" srcId="{076D3278-F5C8-4824-972D-012813AF32A9}" destId="{8D98DBC6-E32C-4E0E-855D-FFB7036BC974}" srcOrd="0" destOrd="0" presId="urn:microsoft.com/office/officeart/2005/8/layout/hierarchy3"/>
    <dgm:cxn modelId="{4E2E4782-3E36-4D78-B4C8-7F6DD5C34608}" type="presOf" srcId="{3799FBEB-BE1B-48AA-93CD-665C64D4C87D}" destId="{3CC293A9-8D8F-47C6-8E0A-0EBA60B77176}" srcOrd="0" destOrd="0" presId="urn:microsoft.com/office/officeart/2005/8/layout/hierarchy3"/>
    <dgm:cxn modelId="{6383858C-6818-48FA-ABA0-BBC7C537F45C}" type="presOf" srcId="{4EC539CF-1736-4ADA-B731-DA2497FC2248}" destId="{9DFFA284-1632-4ADA-9909-20D0EFB63949}" srcOrd="1" destOrd="0" presId="urn:microsoft.com/office/officeart/2005/8/layout/hierarchy3"/>
    <dgm:cxn modelId="{A84A249B-8304-4E65-9288-496F43199447}" type="presOf" srcId="{9C8D52C7-B92C-4452-A41B-48C414CC6AEB}" destId="{88DFA4AD-B5E1-45B8-BE24-913166695E57}" srcOrd="0" destOrd="0" presId="urn:microsoft.com/office/officeart/2005/8/layout/hierarchy3"/>
    <dgm:cxn modelId="{2EC4579D-0401-45AA-B82E-9BB97DC26581}" type="presOf" srcId="{E0E1892D-B26E-4F2E-AD88-D1C212024242}" destId="{3BC31EDF-1E64-495E-A8B7-51E183574F9D}" srcOrd="1" destOrd="0" presId="urn:microsoft.com/office/officeart/2005/8/layout/hierarchy3"/>
    <dgm:cxn modelId="{C86487A0-FF57-4688-B27F-6A4C0F55656E}" type="presOf" srcId="{75D68137-D23F-4E48-A523-D8C7AF3F9E69}" destId="{4DF53CA7-6AC3-49FF-AF62-4A8EFDE3EEA5}" srcOrd="0" destOrd="0" presId="urn:microsoft.com/office/officeart/2005/8/layout/hierarchy3"/>
    <dgm:cxn modelId="{BB9935A6-BE1E-473D-AB7A-A5767CB3C535}" srcId="{6BC24153-E69B-4550-8BF1-C53B12A3D5AB}" destId="{5D75445B-9476-4727-9ECC-DBE07FC26DE9}" srcOrd="1" destOrd="0" parTransId="{89463A5F-B003-43B5-A874-1358802A35EE}" sibTransId="{33654D62-B9A2-49F8-935C-222070D6FED5}"/>
    <dgm:cxn modelId="{B67D06AD-7ED4-4898-91CB-D45A5335435B}" srcId="{E0E1892D-B26E-4F2E-AD88-D1C212024242}" destId="{9C8D52C7-B92C-4452-A41B-48C414CC6AEB}" srcOrd="0" destOrd="0" parTransId="{17B20D24-7EFE-4144-9B2B-C9EB67159631}" sibTransId="{08EABBBB-B16B-4B79-9B7A-AE5FE743D179}"/>
    <dgm:cxn modelId="{C9FE04AE-E447-427B-8D15-78DCC0D98900}" type="presOf" srcId="{6BC24153-E69B-4550-8BF1-C53B12A3D5AB}" destId="{893D632D-6C24-4B99-827F-022CADEBE388}" srcOrd="1" destOrd="0" presId="urn:microsoft.com/office/officeart/2005/8/layout/hierarchy3"/>
    <dgm:cxn modelId="{40978EAF-B561-4338-A38D-BC71E84CCBBB}" srcId="{6BC24153-E69B-4550-8BF1-C53B12A3D5AB}" destId="{8BAF77CE-B846-4B63-AC65-0891D13D8FE0}" srcOrd="0" destOrd="0" parTransId="{66F69C88-EDD9-4CF2-8FF2-27CCFA00CB2D}" sibTransId="{619DBBBE-067C-4D72-A444-065FFA506DDD}"/>
    <dgm:cxn modelId="{C8CF0EBD-8578-4B96-BFE7-5F7F8868999A}" type="presOf" srcId="{6BC24153-E69B-4550-8BF1-C53B12A3D5AB}" destId="{2ECDC250-ED7B-4DE8-9A79-47EA19975732}" srcOrd="0" destOrd="0" presId="urn:microsoft.com/office/officeart/2005/8/layout/hierarchy3"/>
    <dgm:cxn modelId="{65DBD7BE-0B2F-4F5A-AE45-2EDA35521D5F}" type="presOf" srcId="{2EF42A16-D6D3-483A-9A7C-B967BED155AE}" destId="{7DB212DE-68F0-4CD5-BCB7-47BDAD767174}" srcOrd="0" destOrd="0" presId="urn:microsoft.com/office/officeart/2005/8/layout/hierarchy3"/>
    <dgm:cxn modelId="{6DD4FEC4-4752-4973-AB72-52BDDF216655}" type="presOf" srcId="{756F29EA-6A72-43BD-9078-DF4B8CBD49A4}" destId="{B1609955-C35A-4538-9391-F1E767123BB4}" srcOrd="0" destOrd="0" presId="urn:microsoft.com/office/officeart/2005/8/layout/hierarchy3"/>
    <dgm:cxn modelId="{7CC436D2-101E-4C8B-A252-4FC882C51554}" type="presOf" srcId="{D29F357D-ECDA-48AD-9417-7BA2AE4A47D0}" destId="{8428371A-3971-4CED-A74F-1784C562AFDF}" srcOrd="0" destOrd="0" presId="urn:microsoft.com/office/officeart/2005/8/layout/hierarchy3"/>
    <dgm:cxn modelId="{366BD7D5-CF36-483C-9AE8-0BC2B2825FB4}" srcId="{E0E1892D-B26E-4F2E-AD88-D1C212024242}" destId="{076D3278-F5C8-4824-972D-012813AF32A9}" srcOrd="1" destOrd="0" parTransId="{AADC11C6-C9DA-473C-8C9B-0C1D31D86BE3}" sibTransId="{53DB5D8A-AA65-46FE-B49E-CE45A012A023}"/>
    <dgm:cxn modelId="{CB5AAAF2-6678-45BD-965E-E59F634CCFFA}" srcId="{75D68137-D23F-4E48-A523-D8C7AF3F9E69}" destId="{E0E1892D-B26E-4F2E-AD88-D1C212024242}" srcOrd="0" destOrd="0" parTransId="{D7C37657-E8B2-4A4D-B54B-69413FB91EA6}" sibTransId="{5D554F51-57D0-4FD6-A822-FC855670B546}"/>
    <dgm:cxn modelId="{54B54AFA-9212-4B79-8628-45DE28B2B4B5}" type="presOf" srcId="{8BAF77CE-B846-4B63-AC65-0891D13D8FE0}" destId="{2FFD8971-4838-4A49-AA97-1D7E7C25E010}" srcOrd="0" destOrd="0" presId="urn:microsoft.com/office/officeart/2005/8/layout/hierarchy3"/>
    <dgm:cxn modelId="{825360FE-0B95-4DA5-9DF3-415A505C9235}" type="presOf" srcId="{E0E1892D-B26E-4F2E-AD88-D1C212024242}" destId="{D85C16B7-9E13-4435-8CDC-36F9E44B3AFA}" srcOrd="0" destOrd="0" presId="urn:microsoft.com/office/officeart/2005/8/layout/hierarchy3"/>
    <dgm:cxn modelId="{8A5D19B9-8126-41E0-8441-C88E221273BF}" type="presParOf" srcId="{4DF53CA7-6AC3-49FF-AF62-4A8EFDE3EEA5}" destId="{F4D302AE-FA75-432D-AF91-D20F17A280C5}" srcOrd="0" destOrd="0" presId="urn:microsoft.com/office/officeart/2005/8/layout/hierarchy3"/>
    <dgm:cxn modelId="{648A2E13-E4DB-4B7C-97E6-7F18C075D3CC}" type="presParOf" srcId="{F4D302AE-FA75-432D-AF91-D20F17A280C5}" destId="{B57BE163-5C1B-40BB-ABBA-7BEB3B8C5632}" srcOrd="0" destOrd="0" presId="urn:microsoft.com/office/officeart/2005/8/layout/hierarchy3"/>
    <dgm:cxn modelId="{C71BBBCC-5FB8-4F82-96F5-BB29DB1D0747}" type="presParOf" srcId="{B57BE163-5C1B-40BB-ABBA-7BEB3B8C5632}" destId="{D85C16B7-9E13-4435-8CDC-36F9E44B3AFA}" srcOrd="0" destOrd="0" presId="urn:microsoft.com/office/officeart/2005/8/layout/hierarchy3"/>
    <dgm:cxn modelId="{D0F247A4-04CE-4953-A10B-2ABFF7BEF7E4}" type="presParOf" srcId="{B57BE163-5C1B-40BB-ABBA-7BEB3B8C5632}" destId="{3BC31EDF-1E64-495E-A8B7-51E183574F9D}" srcOrd="1" destOrd="0" presId="urn:microsoft.com/office/officeart/2005/8/layout/hierarchy3"/>
    <dgm:cxn modelId="{1F14A5D3-648E-4D3D-B4D0-C7BD4C83A57A}" type="presParOf" srcId="{F4D302AE-FA75-432D-AF91-D20F17A280C5}" destId="{437535D0-264A-437A-B52C-EA07E19FC883}" srcOrd="1" destOrd="0" presId="urn:microsoft.com/office/officeart/2005/8/layout/hierarchy3"/>
    <dgm:cxn modelId="{0A88D165-11D4-485B-9E01-2F162825B67C}" type="presParOf" srcId="{437535D0-264A-437A-B52C-EA07E19FC883}" destId="{892714ED-908C-4B78-A5B6-F746E603CD7E}" srcOrd="0" destOrd="0" presId="urn:microsoft.com/office/officeart/2005/8/layout/hierarchy3"/>
    <dgm:cxn modelId="{7C589E30-5460-4BC0-867D-3133E2E61CE8}" type="presParOf" srcId="{437535D0-264A-437A-B52C-EA07E19FC883}" destId="{88DFA4AD-B5E1-45B8-BE24-913166695E57}" srcOrd="1" destOrd="0" presId="urn:microsoft.com/office/officeart/2005/8/layout/hierarchy3"/>
    <dgm:cxn modelId="{FB8E3151-A31A-4662-A366-D3ED8A68F8E1}" type="presParOf" srcId="{437535D0-264A-437A-B52C-EA07E19FC883}" destId="{270D8665-83B0-4715-9815-66B7E4B21F9B}" srcOrd="2" destOrd="0" presId="urn:microsoft.com/office/officeart/2005/8/layout/hierarchy3"/>
    <dgm:cxn modelId="{136B740E-65BA-4476-BD64-39C72114C596}" type="presParOf" srcId="{437535D0-264A-437A-B52C-EA07E19FC883}" destId="{8D98DBC6-E32C-4E0E-855D-FFB7036BC974}" srcOrd="3" destOrd="0" presId="urn:microsoft.com/office/officeart/2005/8/layout/hierarchy3"/>
    <dgm:cxn modelId="{F15B8411-75AC-4326-99D2-D8A62A678054}" type="presParOf" srcId="{437535D0-264A-437A-B52C-EA07E19FC883}" destId="{073820FF-1452-4532-9E6E-074EECEF5842}" srcOrd="4" destOrd="0" presId="urn:microsoft.com/office/officeart/2005/8/layout/hierarchy3"/>
    <dgm:cxn modelId="{12BBE445-733F-4B59-A5E9-FABFA1956D3C}" type="presParOf" srcId="{437535D0-264A-437A-B52C-EA07E19FC883}" destId="{FAB820F4-F7E0-42E2-823C-7563334BDFF4}" srcOrd="5" destOrd="0" presId="urn:microsoft.com/office/officeart/2005/8/layout/hierarchy3"/>
    <dgm:cxn modelId="{D2EE903A-BCC4-49E6-8033-A16FB2D211F4}" type="presParOf" srcId="{4DF53CA7-6AC3-49FF-AF62-4A8EFDE3EEA5}" destId="{91BF6291-3EAA-49ED-B187-A751DFF2EA93}" srcOrd="1" destOrd="0" presId="urn:microsoft.com/office/officeart/2005/8/layout/hierarchy3"/>
    <dgm:cxn modelId="{A4AC1A12-1E76-4F13-82C6-E48CCB83B1ED}" type="presParOf" srcId="{91BF6291-3EAA-49ED-B187-A751DFF2EA93}" destId="{6321DFBC-DC91-4870-9942-57DEB5E89241}" srcOrd="0" destOrd="0" presId="urn:microsoft.com/office/officeart/2005/8/layout/hierarchy3"/>
    <dgm:cxn modelId="{8936DE53-A9C8-4495-B01E-D1495B961BF9}" type="presParOf" srcId="{6321DFBC-DC91-4870-9942-57DEB5E89241}" destId="{B8597617-F35B-44F2-A0EE-BCAA89CD1EFD}" srcOrd="0" destOrd="0" presId="urn:microsoft.com/office/officeart/2005/8/layout/hierarchy3"/>
    <dgm:cxn modelId="{452F6BED-1122-4E76-8ADB-162B91ACFC93}" type="presParOf" srcId="{6321DFBC-DC91-4870-9942-57DEB5E89241}" destId="{9DFFA284-1632-4ADA-9909-20D0EFB63949}" srcOrd="1" destOrd="0" presId="urn:microsoft.com/office/officeart/2005/8/layout/hierarchy3"/>
    <dgm:cxn modelId="{0CF7C29A-968B-4074-999F-9BD2604C9F66}" type="presParOf" srcId="{91BF6291-3EAA-49ED-B187-A751DFF2EA93}" destId="{7305BC4E-A967-458D-BB6F-E4176EB53D37}" srcOrd="1" destOrd="0" presId="urn:microsoft.com/office/officeart/2005/8/layout/hierarchy3"/>
    <dgm:cxn modelId="{B9CCAB3F-6D8C-4C0D-802A-05D6150690E2}" type="presParOf" srcId="{7305BC4E-A967-458D-BB6F-E4176EB53D37}" destId="{B1609955-C35A-4538-9391-F1E767123BB4}" srcOrd="0" destOrd="0" presId="urn:microsoft.com/office/officeart/2005/8/layout/hierarchy3"/>
    <dgm:cxn modelId="{83574313-B730-4F35-B054-D7D3A35E578A}" type="presParOf" srcId="{7305BC4E-A967-458D-BB6F-E4176EB53D37}" destId="{4F6225F4-94A9-4A56-90A5-B1A9B76E0ADB}" srcOrd="1" destOrd="0" presId="urn:microsoft.com/office/officeart/2005/8/layout/hierarchy3"/>
    <dgm:cxn modelId="{543D9FBE-5CCC-42AF-B150-4BA06B389E66}" type="presParOf" srcId="{7305BC4E-A967-458D-BB6F-E4176EB53D37}" destId="{FEDB1EA3-233B-42C8-9C3D-D83C83E84D9A}" srcOrd="2" destOrd="0" presId="urn:microsoft.com/office/officeart/2005/8/layout/hierarchy3"/>
    <dgm:cxn modelId="{0288D967-4597-4AB0-A21F-0EC30B95922B}" type="presParOf" srcId="{7305BC4E-A967-458D-BB6F-E4176EB53D37}" destId="{3CC293A9-8D8F-47C6-8E0A-0EBA60B77176}" srcOrd="3" destOrd="0" presId="urn:microsoft.com/office/officeart/2005/8/layout/hierarchy3"/>
    <dgm:cxn modelId="{8C609AB4-C0A6-48E7-A493-EBCD13691375}" type="presParOf" srcId="{7305BC4E-A967-458D-BB6F-E4176EB53D37}" destId="{7DB212DE-68F0-4CD5-BCB7-47BDAD767174}" srcOrd="4" destOrd="0" presId="urn:microsoft.com/office/officeart/2005/8/layout/hierarchy3"/>
    <dgm:cxn modelId="{ED9A0C46-6833-4960-A151-E88F15774CE0}" type="presParOf" srcId="{7305BC4E-A967-458D-BB6F-E4176EB53D37}" destId="{8428371A-3971-4CED-A74F-1784C562AFDF}" srcOrd="5" destOrd="0" presId="urn:microsoft.com/office/officeart/2005/8/layout/hierarchy3"/>
    <dgm:cxn modelId="{776C33CE-DE4A-4600-A7EA-E5C39FA06DAD}" type="presParOf" srcId="{4DF53CA7-6AC3-49FF-AF62-4A8EFDE3EEA5}" destId="{5B45E1FB-98DB-425B-9041-57B6C39AE68E}" srcOrd="2" destOrd="0" presId="urn:microsoft.com/office/officeart/2005/8/layout/hierarchy3"/>
    <dgm:cxn modelId="{FC3F7DDF-E17B-44E4-9E20-41664B1E07FC}" type="presParOf" srcId="{5B45E1FB-98DB-425B-9041-57B6C39AE68E}" destId="{5F001938-551E-44FA-8BF8-A0F64AE10F27}" srcOrd="0" destOrd="0" presId="urn:microsoft.com/office/officeart/2005/8/layout/hierarchy3"/>
    <dgm:cxn modelId="{9A5BE69E-4443-419E-A72D-62202D4865C5}" type="presParOf" srcId="{5F001938-551E-44FA-8BF8-A0F64AE10F27}" destId="{2ECDC250-ED7B-4DE8-9A79-47EA19975732}" srcOrd="0" destOrd="0" presId="urn:microsoft.com/office/officeart/2005/8/layout/hierarchy3"/>
    <dgm:cxn modelId="{C4E244F0-2021-4A20-A84B-784F40C4A3E4}" type="presParOf" srcId="{5F001938-551E-44FA-8BF8-A0F64AE10F27}" destId="{893D632D-6C24-4B99-827F-022CADEBE388}" srcOrd="1" destOrd="0" presId="urn:microsoft.com/office/officeart/2005/8/layout/hierarchy3"/>
    <dgm:cxn modelId="{C1FD4A05-212A-472E-AE97-7E8C302EA098}" type="presParOf" srcId="{5B45E1FB-98DB-425B-9041-57B6C39AE68E}" destId="{0A156EC8-C593-4209-9E28-98E1E2CCAED5}" srcOrd="1" destOrd="0" presId="urn:microsoft.com/office/officeart/2005/8/layout/hierarchy3"/>
    <dgm:cxn modelId="{25E49E9C-9873-4CF1-9E3B-95C0F00934B9}" type="presParOf" srcId="{0A156EC8-C593-4209-9E28-98E1E2CCAED5}" destId="{1CDAE1A3-C4B4-4D46-9B80-A37B383FAC75}" srcOrd="0" destOrd="0" presId="urn:microsoft.com/office/officeart/2005/8/layout/hierarchy3"/>
    <dgm:cxn modelId="{EB830828-08AF-4493-A682-F8CD89CE166D}" type="presParOf" srcId="{0A156EC8-C593-4209-9E28-98E1E2CCAED5}" destId="{2FFD8971-4838-4A49-AA97-1D7E7C25E010}" srcOrd="1" destOrd="0" presId="urn:microsoft.com/office/officeart/2005/8/layout/hierarchy3"/>
    <dgm:cxn modelId="{DA40C675-A532-441E-94EA-F689055D8E01}" type="presParOf" srcId="{0A156EC8-C593-4209-9E28-98E1E2CCAED5}" destId="{A5693717-8532-4927-9158-4E5EBDCE3CBF}" srcOrd="2" destOrd="0" presId="urn:microsoft.com/office/officeart/2005/8/layout/hierarchy3"/>
    <dgm:cxn modelId="{08C258D4-0E4B-4670-815D-67CBB5500D40}" type="presParOf" srcId="{0A156EC8-C593-4209-9E28-98E1E2CCAED5}" destId="{1BF4AD83-8530-43DF-96A5-4543EA4398C3}"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707640-5D57-4373-896A-70744577285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fr-FR"/>
        </a:p>
      </dgm:t>
    </dgm:pt>
    <dgm:pt modelId="{24BBEA9D-DA23-4D52-A6C3-45A721A023E3}">
      <dgm:prSet phldrT="[Texte]"/>
      <dgm:spPr/>
      <dgm:t>
        <a:bodyPr/>
        <a:lstStyle/>
        <a:p>
          <a:r>
            <a:rPr lang="fr-FR" b="1" i="0" dirty="0"/>
            <a:t>1. Tests de charge</a:t>
          </a:r>
          <a:endParaRPr lang="fr-FR" dirty="0"/>
        </a:p>
      </dgm:t>
    </dgm:pt>
    <dgm:pt modelId="{BEF44067-7B7A-4348-BFA4-DE16711A937F}" type="parTrans" cxnId="{D427E8F6-2F2B-4D10-947C-7BCFB5AD5EA7}">
      <dgm:prSet/>
      <dgm:spPr/>
      <dgm:t>
        <a:bodyPr/>
        <a:lstStyle/>
        <a:p>
          <a:endParaRPr lang="fr-FR"/>
        </a:p>
      </dgm:t>
    </dgm:pt>
    <dgm:pt modelId="{3B8851EB-C924-4088-AD0A-80C3698672E9}" type="sibTrans" cxnId="{D427E8F6-2F2B-4D10-947C-7BCFB5AD5EA7}">
      <dgm:prSet/>
      <dgm:spPr/>
      <dgm:t>
        <a:bodyPr/>
        <a:lstStyle/>
        <a:p>
          <a:endParaRPr lang="fr-FR"/>
        </a:p>
      </dgm:t>
    </dgm:pt>
    <dgm:pt modelId="{5C2BDC76-C6DE-4568-B4AF-768F72298122}">
      <dgm:prSet phldrT="[Texte]"/>
      <dgm:spPr/>
      <dgm:t>
        <a:bodyPr/>
        <a:lstStyle/>
        <a:p>
          <a:r>
            <a:rPr lang="fr-FR" b="1" i="0" dirty="0"/>
            <a:t>2. Tests d’endurance</a:t>
          </a:r>
          <a:endParaRPr lang="fr-FR" dirty="0"/>
        </a:p>
      </dgm:t>
    </dgm:pt>
    <dgm:pt modelId="{705FA3DD-0588-4F2C-A294-B9EE07E4A44A}" type="parTrans" cxnId="{6A6C1A4C-2C57-4881-A365-76CB536BEC0C}">
      <dgm:prSet/>
      <dgm:spPr/>
      <dgm:t>
        <a:bodyPr/>
        <a:lstStyle/>
        <a:p>
          <a:endParaRPr lang="fr-FR"/>
        </a:p>
      </dgm:t>
    </dgm:pt>
    <dgm:pt modelId="{BD4B45E6-E5AF-4DD4-B29C-30E908338D87}" type="sibTrans" cxnId="{6A6C1A4C-2C57-4881-A365-76CB536BEC0C}">
      <dgm:prSet/>
      <dgm:spPr/>
      <dgm:t>
        <a:bodyPr/>
        <a:lstStyle/>
        <a:p>
          <a:endParaRPr lang="fr-FR"/>
        </a:p>
      </dgm:t>
    </dgm:pt>
    <dgm:pt modelId="{1F2CFFF5-C0A9-4C15-BB83-0F69B0F9D0F6}">
      <dgm:prSet phldrT="[Texte]"/>
      <dgm:spPr/>
      <dgm:t>
        <a:bodyPr/>
        <a:lstStyle/>
        <a:p>
          <a:r>
            <a:rPr lang="fr-FR" b="1" i="0" dirty="0"/>
            <a:t>3. Tests de résistance</a:t>
          </a:r>
        </a:p>
      </dgm:t>
    </dgm:pt>
    <dgm:pt modelId="{F7C840CC-F291-4C24-BE65-BFD2FA9E833D}" type="parTrans" cxnId="{BF853379-26F3-4D1F-8AB5-8E9168B2E39D}">
      <dgm:prSet/>
      <dgm:spPr/>
      <dgm:t>
        <a:bodyPr/>
        <a:lstStyle/>
        <a:p>
          <a:endParaRPr lang="fr-FR"/>
        </a:p>
      </dgm:t>
    </dgm:pt>
    <dgm:pt modelId="{2B377071-0827-4CB5-8FAC-E5B42DDBD4D3}" type="sibTrans" cxnId="{BF853379-26F3-4D1F-8AB5-8E9168B2E39D}">
      <dgm:prSet/>
      <dgm:spPr/>
      <dgm:t>
        <a:bodyPr/>
        <a:lstStyle/>
        <a:p>
          <a:endParaRPr lang="fr-FR"/>
        </a:p>
      </dgm:t>
    </dgm:pt>
    <dgm:pt modelId="{841509F2-57F0-496D-B811-0FF165FB14CB}">
      <dgm:prSet phldrT="[Texte]"/>
      <dgm:spPr/>
      <dgm:t>
        <a:bodyPr/>
        <a:lstStyle/>
        <a:p>
          <a:r>
            <a:rPr lang="fr-FR" b="1" i="0" dirty="0"/>
            <a:t>4. Tests de pointe</a:t>
          </a:r>
        </a:p>
      </dgm:t>
    </dgm:pt>
    <dgm:pt modelId="{F17EDE5E-EA2F-4068-AAFD-F0EF1C6D8D01}" type="parTrans" cxnId="{1170D97E-CDE1-48F1-B8C2-403581E23571}">
      <dgm:prSet/>
      <dgm:spPr/>
      <dgm:t>
        <a:bodyPr/>
        <a:lstStyle/>
        <a:p>
          <a:endParaRPr lang="fr-FR"/>
        </a:p>
      </dgm:t>
    </dgm:pt>
    <dgm:pt modelId="{E5559579-E097-4870-A8F7-BF1A8F5AF7BB}" type="sibTrans" cxnId="{1170D97E-CDE1-48F1-B8C2-403581E23571}">
      <dgm:prSet/>
      <dgm:spPr/>
      <dgm:t>
        <a:bodyPr/>
        <a:lstStyle/>
        <a:p>
          <a:endParaRPr lang="fr-FR"/>
        </a:p>
      </dgm:t>
    </dgm:pt>
    <dgm:pt modelId="{952EC5B3-2823-485E-8C8B-242F26E381B9}">
      <dgm:prSet phldrT="[Texte]"/>
      <dgm:spPr/>
      <dgm:t>
        <a:bodyPr/>
        <a:lstStyle/>
        <a:p>
          <a:r>
            <a:rPr lang="fr-FR" b="1" i="0" dirty="0"/>
            <a:t>5. Tests de volume</a:t>
          </a:r>
        </a:p>
      </dgm:t>
    </dgm:pt>
    <dgm:pt modelId="{6FE254E3-2509-4ECB-84D6-7E051C0188C3}" type="parTrans" cxnId="{BDA45D47-E59B-4828-B300-93BB139278F2}">
      <dgm:prSet/>
      <dgm:spPr/>
      <dgm:t>
        <a:bodyPr/>
        <a:lstStyle/>
        <a:p>
          <a:endParaRPr lang="fr-FR"/>
        </a:p>
      </dgm:t>
    </dgm:pt>
    <dgm:pt modelId="{A582B28C-8D80-45A2-A8E2-998C77125F13}" type="sibTrans" cxnId="{BDA45D47-E59B-4828-B300-93BB139278F2}">
      <dgm:prSet/>
      <dgm:spPr/>
      <dgm:t>
        <a:bodyPr/>
        <a:lstStyle/>
        <a:p>
          <a:endParaRPr lang="fr-FR"/>
        </a:p>
      </dgm:t>
    </dgm:pt>
    <dgm:pt modelId="{90C66995-E509-4661-ADC4-3DFE01FABC7F}">
      <dgm:prSet phldrT="[Texte]"/>
      <dgm:spPr/>
      <dgm:t>
        <a:bodyPr/>
        <a:lstStyle/>
        <a:p>
          <a:r>
            <a:rPr lang="fr-FR" b="1" i="0"/>
            <a:t>6. Tests d’évolutivité</a:t>
          </a:r>
          <a:endParaRPr lang="fr-FR" b="1" i="0" dirty="0"/>
        </a:p>
      </dgm:t>
    </dgm:pt>
    <dgm:pt modelId="{F99CD7EC-2B9E-4FD1-B6B6-164CD9A72196}" type="parTrans" cxnId="{660BCB0A-4A85-4734-9336-D0CA7803EB39}">
      <dgm:prSet/>
      <dgm:spPr/>
      <dgm:t>
        <a:bodyPr/>
        <a:lstStyle/>
        <a:p>
          <a:endParaRPr lang="fr-FR"/>
        </a:p>
      </dgm:t>
    </dgm:pt>
    <dgm:pt modelId="{F4713445-9C48-4B7A-A00C-595E040F27EA}" type="sibTrans" cxnId="{660BCB0A-4A85-4734-9336-D0CA7803EB39}">
      <dgm:prSet/>
      <dgm:spPr/>
      <dgm:t>
        <a:bodyPr/>
        <a:lstStyle/>
        <a:p>
          <a:endParaRPr lang="fr-FR"/>
        </a:p>
      </dgm:t>
    </dgm:pt>
    <dgm:pt modelId="{4280A549-4692-42E8-B692-F111A254E0CB}" type="pres">
      <dgm:prSet presAssocID="{9A707640-5D57-4373-896A-707445772855}" presName="linear" presStyleCnt="0">
        <dgm:presLayoutVars>
          <dgm:dir/>
          <dgm:animLvl val="lvl"/>
          <dgm:resizeHandles val="exact"/>
        </dgm:presLayoutVars>
      </dgm:prSet>
      <dgm:spPr/>
    </dgm:pt>
    <dgm:pt modelId="{FC0E3A10-AA7D-4503-A0E5-B3CC455C188F}" type="pres">
      <dgm:prSet presAssocID="{24BBEA9D-DA23-4D52-A6C3-45A721A023E3}" presName="parentLin" presStyleCnt="0"/>
      <dgm:spPr/>
    </dgm:pt>
    <dgm:pt modelId="{C2D3E7FA-B666-4C3F-B1E8-7E1534DC4026}" type="pres">
      <dgm:prSet presAssocID="{24BBEA9D-DA23-4D52-A6C3-45A721A023E3}" presName="parentLeftMargin" presStyleLbl="node1" presStyleIdx="0" presStyleCnt="6"/>
      <dgm:spPr/>
    </dgm:pt>
    <dgm:pt modelId="{3A7A5104-8080-41FB-A683-8CB4E162E893}" type="pres">
      <dgm:prSet presAssocID="{24BBEA9D-DA23-4D52-A6C3-45A721A023E3}" presName="parentText" presStyleLbl="node1" presStyleIdx="0" presStyleCnt="6">
        <dgm:presLayoutVars>
          <dgm:chMax val="0"/>
          <dgm:bulletEnabled val="1"/>
        </dgm:presLayoutVars>
      </dgm:prSet>
      <dgm:spPr/>
    </dgm:pt>
    <dgm:pt modelId="{5923C993-BCA2-4D55-85D9-BF26C46E6F0B}" type="pres">
      <dgm:prSet presAssocID="{24BBEA9D-DA23-4D52-A6C3-45A721A023E3}" presName="negativeSpace" presStyleCnt="0"/>
      <dgm:spPr/>
    </dgm:pt>
    <dgm:pt modelId="{97E2A080-CA5D-43E9-938C-EFD9A2742C1A}" type="pres">
      <dgm:prSet presAssocID="{24BBEA9D-DA23-4D52-A6C3-45A721A023E3}" presName="childText" presStyleLbl="conFgAcc1" presStyleIdx="0" presStyleCnt="6">
        <dgm:presLayoutVars>
          <dgm:bulletEnabled val="1"/>
        </dgm:presLayoutVars>
      </dgm:prSet>
      <dgm:spPr/>
    </dgm:pt>
    <dgm:pt modelId="{3D9F40C3-332C-4680-8FCE-D4C0629BFB90}" type="pres">
      <dgm:prSet presAssocID="{3B8851EB-C924-4088-AD0A-80C3698672E9}" presName="spaceBetweenRectangles" presStyleCnt="0"/>
      <dgm:spPr/>
    </dgm:pt>
    <dgm:pt modelId="{6A9C0D7E-1731-4909-8D9B-9B21765962FC}" type="pres">
      <dgm:prSet presAssocID="{5C2BDC76-C6DE-4568-B4AF-768F72298122}" presName="parentLin" presStyleCnt="0"/>
      <dgm:spPr/>
    </dgm:pt>
    <dgm:pt modelId="{CCD8C0C0-A7E6-4233-8698-EFCE512D1792}" type="pres">
      <dgm:prSet presAssocID="{5C2BDC76-C6DE-4568-B4AF-768F72298122}" presName="parentLeftMargin" presStyleLbl="node1" presStyleIdx="0" presStyleCnt="6"/>
      <dgm:spPr/>
    </dgm:pt>
    <dgm:pt modelId="{D3DBD100-869F-4FC5-8C90-9AA525D3C942}" type="pres">
      <dgm:prSet presAssocID="{5C2BDC76-C6DE-4568-B4AF-768F72298122}" presName="parentText" presStyleLbl="node1" presStyleIdx="1" presStyleCnt="6">
        <dgm:presLayoutVars>
          <dgm:chMax val="0"/>
          <dgm:bulletEnabled val="1"/>
        </dgm:presLayoutVars>
      </dgm:prSet>
      <dgm:spPr/>
    </dgm:pt>
    <dgm:pt modelId="{F46432CE-9C2C-4FFC-8EDD-E4A851D93485}" type="pres">
      <dgm:prSet presAssocID="{5C2BDC76-C6DE-4568-B4AF-768F72298122}" presName="negativeSpace" presStyleCnt="0"/>
      <dgm:spPr/>
    </dgm:pt>
    <dgm:pt modelId="{10A67752-8E45-4A69-BE15-669A1B691043}" type="pres">
      <dgm:prSet presAssocID="{5C2BDC76-C6DE-4568-B4AF-768F72298122}" presName="childText" presStyleLbl="conFgAcc1" presStyleIdx="1" presStyleCnt="6">
        <dgm:presLayoutVars>
          <dgm:bulletEnabled val="1"/>
        </dgm:presLayoutVars>
      </dgm:prSet>
      <dgm:spPr/>
    </dgm:pt>
    <dgm:pt modelId="{FBE021F8-3960-4C4F-BEB9-43AE447C775C}" type="pres">
      <dgm:prSet presAssocID="{BD4B45E6-E5AF-4DD4-B29C-30E908338D87}" presName="spaceBetweenRectangles" presStyleCnt="0"/>
      <dgm:spPr/>
    </dgm:pt>
    <dgm:pt modelId="{7E17B9EB-71F4-4B49-B5EB-07A6DC16C15B}" type="pres">
      <dgm:prSet presAssocID="{1F2CFFF5-C0A9-4C15-BB83-0F69B0F9D0F6}" presName="parentLin" presStyleCnt="0"/>
      <dgm:spPr/>
    </dgm:pt>
    <dgm:pt modelId="{376B7F7C-D182-4BC7-AB9D-9AA0EAB1B047}" type="pres">
      <dgm:prSet presAssocID="{1F2CFFF5-C0A9-4C15-BB83-0F69B0F9D0F6}" presName="parentLeftMargin" presStyleLbl="node1" presStyleIdx="1" presStyleCnt="6"/>
      <dgm:spPr/>
    </dgm:pt>
    <dgm:pt modelId="{974DADC3-CAE4-482B-8967-4F262F94A410}" type="pres">
      <dgm:prSet presAssocID="{1F2CFFF5-C0A9-4C15-BB83-0F69B0F9D0F6}" presName="parentText" presStyleLbl="node1" presStyleIdx="2" presStyleCnt="6">
        <dgm:presLayoutVars>
          <dgm:chMax val="0"/>
          <dgm:bulletEnabled val="1"/>
        </dgm:presLayoutVars>
      </dgm:prSet>
      <dgm:spPr/>
    </dgm:pt>
    <dgm:pt modelId="{69E747ED-F146-412D-AC58-96ADEAA4CC7D}" type="pres">
      <dgm:prSet presAssocID="{1F2CFFF5-C0A9-4C15-BB83-0F69B0F9D0F6}" presName="negativeSpace" presStyleCnt="0"/>
      <dgm:spPr/>
    </dgm:pt>
    <dgm:pt modelId="{400D433D-250F-4D97-B63C-CD9186ABD425}" type="pres">
      <dgm:prSet presAssocID="{1F2CFFF5-C0A9-4C15-BB83-0F69B0F9D0F6}" presName="childText" presStyleLbl="conFgAcc1" presStyleIdx="2" presStyleCnt="6">
        <dgm:presLayoutVars>
          <dgm:bulletEnabled val="1"/>
        </dgm:presLayoutVars>
      </dgm:prSet>
      <dgm:spPr/>
    </dgm:pt>
    <dgm:pt modelId="{85FC021F-466D-4E7A-8D84-28916B820D2F}" type="pres">
      <dgm:prSet presAssocID="{2B377071-0827-4CB5-8FAC-E5B42DDBD4D3}" presName="spaceBetweenRectangles" presStyleCnt="0"/>
      <dgm:spPr/>
    </dgm:pt>
    <dgm:pt modelId="{20BCC68D-4E70-4D68-A4B3-80E660110B0A}" type="pres">
      <dgm:prSet presAssocID="{841509F2-57F0-496D-B811-0FF165FB14CB}" presName="parentLin" presStyleCnt="0"/>
      <dgm:spPr/>
    </dgm:pt>
    <dgm:pt modelId="{C34C9182-B18E-4197-BBA6-A92436C3BA02}" type="pres">
      <dgm:prSet presAssocID="{841509F2-57F0-496D-B811-0FF165FB14CB}" presName="parentLeftMargin" presStyleLbl="node1" presStyleIdx="2" presStyleCnt="6"/>
      <dgm:spPr/>
    </dgm:pt>
    <dgm:pt modelId="{CF9C840F-BE7F-4CB5-AAED-2EC0FA820880}" type="pres">
      <dgm:prSet presAssocID="{841509F2-57F0-496D-B811-0FF165FB14CB}" presName="parentText" presStyleLbl="node1" presStyleIdx="3" presStyleCnt="6">
        <dgm:presLayoutVars>
          <dgm:chMax val="0"/>
          <dgm:bulletEnabled val="1"/>
        </dgm:presLayoutVars>
      </dgm:prSet>
      <dgm:spPr/>
    </dgm:pt>
    <dgm:pt modelId="{E81E7BA7-B46E-43D0-8BDA-FDCF07615CAF}" type="pres">
      <dgm:prSet presAssocID="{841509F2-57F0-496D-B811-0FF165FB14CB}" presName="negativeSpace" presStyleCnt="0"/>
      <dgm:spPr/>
    </dgm:pt>
    <dgm:pt modelId="{B14C56F2-4484-4AD0-ACA8-A89F6A4DCB6F}" type="pres">
      <dgm:prSet presAssocID="{841509F2-57F0-496D-B811-0FF165FB14CB}" presName="childText" presStyleLbl="conFgAcc1" presStyleIdx="3" presStyleCnt="6">
        <dgm:presLayoutVars>
          <dgm:bulletEnabled val="1"/>
        </dgm:presLayoutVars>
      </dgm:prSet>
      <dgm:spPr/>
    </dgm:pt>
    <dgm:pt modelId="{56C361E8-C91E-462B-92D3-C87EA6D097FB}" type="pres">
      <dgm:prSet presAssocID="{E5559579-E097-4870-A8F7-BF1A8F5AF7BB}" presName="spaceBetweenRectangles" presStyleCnt="0"/>
      <dgm:spPr/>
    </dgm:pt>
    <dgm:pt modelId="{A21871BD-1E8A-435C-B9BB-61881BA668B2}" type="pres">
      <dgm:prSet presAssocID="{952EC5B3-2823-485E-8C8B-242F26E381B9}" presName="parentLin" presStyleCnt="0"/>
      <dgm:spPr/>
    </dgm:pt>
    <dgm:pt modelId="{A32A2DA9-C379-4E34-B8EC-25173A52D2E2}" type="pres">
      <dgm:prSet presAssocID="{952EC5B3-2823-485E-8C8B-242F26E381B9}" presName="parentLeftMargin" presStyleLbl="node1" presStyleIdx="3" presStyleCnt="6"/>
      <dgm:spPr/>
    </dgm:pt>
    <dgm:pt modelId="{21A882EB-0BA3-48D5-9377-92286DEC1D52}" type="pres">
      <dgm:prSet presAssocID="{952EC5B3-2823-485E-8C8B-242F26E381B9}" presName="parentText" presStyleLbl="node1" presStyleIdx="4" presStyleCnt="6">
        <dgm:presLayoutVars>
          <dgm:chMax val="0"/>
          <dgm:bulletEnabled val="1"/>
        </dgm:presLayoutVars>
      </dgm:prSet>
      <dgm:spPr/>
    </dgm:pt>
    <dgm:pt modelId="{F9171FA9-BFC7-46B4-B43E-01DD721110C5}" type="pres">
      <dgm:prSet presAssocID="{952EC5B3-2823-485E-8C8B-242F26E381B9}" presName="negativeSpace" presStyleCnt="0"/>
      <dgm:spPr/>
    </dgm:pt>
    <dgm:pt modelId="{210861F1-5885-477B-904D-AA85E01A2605}" type="pres">
      <dgm:prSet presAssocID="{952EC5B3-2823-485E-8C8B-242F26E381B9}" presName="childText" presStyleLbl="conFgAcc1" presStyleIdx="4" presStyleCnt="6">
        <dgm:presLayoutVars>
          <dgm:bulletEnabled val="1"/>
        </dgm:presLayoutVars>
      </dgm:prSet>
      <dgm:spPr/>
    </dgm:pt>
    <dgm:pt modelId="{C5EE46FE-1504-41DC-B482-D019AA75EA1D}" type="pres">
      <dgm:prSet presAssocID="{A582B28C-8D80-45A2-A8E2-998C77125F13}" presName="spaceBetweenRectangles" presStyleCnt="0"/>
      <dgm:spPr/>
    </dgm:pt>
    <dgm:pt modelId="{75E8CE6D-A53A-49FA-9ADF-22BBD20EFA51}" type="pres">
      <dgm:prSet presAssocID="{90C66995-E509-4661-ADC4-3DFE01FABC7F}" presName="parentLin" presStyleCnt="0"/>
      <dgm:spPr/>
    </dgm:pt>
    <dgm:pt modelId="{DE7B1472-C6E3-4BF6-9E83-9A6094590A51}" type="pres">
      <dgm:prSet presAssocID="{90C66995-E509-4661-ADC4-3DFE01FABC7F}" presName="parentLeftMargin" presStyleLbl="node1" presStyleIdx="4" presStyleCnt="6"/>
      <dgm:spPr/>
    </dgm:pt>
    <dgm:pt modelId="{15E29591-F210-4D1C-B484-9641F97C1617}" type="pres">
      <dgm:prSet presAssocID="{90C66995-E509-4661-ADC4-3DFE01FABC7F}" presName="parentText" presStyleLbl="node1" presStyleIdx="5" presStyleCnt="6">
        <dgm:presLayoutVars>
          <dgm:chMax val="0"/>
          <dgm:bulletEnabled val="1"/>
        </dgm:presLayoutVars>
      </dgm:prSet>
      <dgm:spPr/>
    </dgm:pt>
    <dgm:pt modelId="{D0C31D34-523B-4B9B-848E-F1B6E2AF815A}" type="pres">
      <dgm:prSet presAssocID="{90C66995-E509-4661-ADC4-3DFE01FABC7F}" presName="negativeSpace" presStyleCnt="0"/>
      <dgm:spPr/>
    </dgm:pt>
    <dgm:pt modelId="{24669D98-F566-4C82-9426-57EF8C4B199C}" type="pres">
      <dgm:prSet presAssocID="{90C66995-E509-4661-ADC4-3DFE01FABC7F}" presName="childText" presStyleLbl="conFgAcc1" presStyleIdx="5" presStyleCnt="6">
        <dgm:presLayoutVars>
          <dgm:bulletEnabled val="1"/>
        </dgm:presLayoutVars>
      </dgm:prSet>
      <dgm:spPr/>
    </dgm:pt>
  </dgm:ptLst>
  <dgm:cxnLst>
    <dgm:cxn modelId="{B5AD5401-F9AD-4CDF-BDDA-C59FB898C077}" type="presOf" srcId="{841509F2-57F0-496D-B811-0FF165FB14CB}" destId="{C34C9182-B18E-4197-BBA6-A92436C3BA02}" srcOrd="0" destOrd="0" presId="urn:microsoft.com/office/officeart/2005/8/layout/list1"/>
    <dgm:cxn modelId="{660BCB0A-4A85-4734-9336-D0CA7803EB39}" srcId="{9A707640-5D57-4373-896A-707445772855}" destId="{90C66995-E509-4661-ADC4-3DFE01FABC7F}" srcOrd="5" destOrd="0" parTransId="{F99CD7EC-2B9E-4FD1-B6B6-164CD9A72196}" sibTransId="{F4713445-9C48-4B7A-A00C-595E040F27EA}"/>
    <dgm:cxn modelId="{CCD43326-57BF-4F33-BB9A-DA6F111E23AF}" type="presOf" srcId="{1F2CFFF5-C0A9-4C15-BB83-0F69B0F9D0F6}" destId="{974DADC3-CAE4-482B-8967-4F262F94A410}" srcOrd="1" destOrd="0" presId="urn:microsoft.com/office/officeart/2005/8/layout/list1"/>
    <dgm:cxn modelId="{17248D28-5BAB-4B88-90FE-E07880B07B9B}" type="presOf" srcId="{841509F2-57F0-496D-B811-0FF165FB14CB}" destId="{CF9C840F-BE7F-4CB5-AAED-2EC0FA820880}" srcOrd="1" destOrd="0" presId="urn:microsoft.com/office/officeart/2005/8/layout/list1"/>
    <dgm:cxn modelId="{9A27DF2C-C1DA-4D58-9DE3-3BF7CF63A9DE}" type="presOf" srcId="{5C2BDC76-C6DE-4568-B4AF-768F72298122}" destId="{D3DBD100-869F-4FC5-8C90-9AA525D3C942}" srcOrd="1" destOrd="0" presId="urn:microsoft.com/office/officeart/2005/8/layout/list1"/>
    <dgm:cxn modelId="{0BBC9D3A-5CD1-4B01-B63A-CF513A2A3DFF}" type="presOf" srcId="{9A707640-5D57-4373-896A-707445772855}" destId="{4280A549-4692-42E8-B692-F111A254E0CB}" srcOrd="0" destOrd="0" presId="urn:microsoft.com/office/officeart/2005/8/layout/list1"/>
    <dgm:cxn modelId="{30EC0E3D-F611-4990-A122-3ED8A898F97C}" type="presOf" srcId="{90C66995-E509-4661-ADC4-3DFE01FABC7F}" destId="{15E29591-F210-4D1C-B484-9641F97C1617}" srcOrd="1" destOrd="0" presId="urn:microsoft.com/office/officeart/2005/8/layout/list1"/>
    <dgm:cxn modelId="{9CA74443-908D-4B33-BA9D-E84FCDCD865F}" type="presOf" srcId="{952EC5B3-2823-485E-8C8B-242F26E381B9}" destId="{A32A2DA9-C379-4E34-B8EC-25173A52D2E2}" srcOrd="0" destOrd="0" presId="urn:microsoft.com/office/officeart/2005/8/layout/list1"/>
    <dgm:cxn modelId="{6313B566-F199-4292-AB1A-27D8AC0B2188}" type="presOf" srcId="{1F2CFFF5-C0A9-4C15-BB83-0F69B0F9D0F6}" destId="{376B7F7C-D182-4BC7-AB9D-9AA0EAB1B047}" srcOrd="0" destOrd="0" presId="urn:microsoft.com/office/officeart/2005/8/layout/list1"/>
    <dgm:cxn modelId="{BDA45D47-E59B-4828-B300-93BB139278F2}" srcId="{9A707640-5D57-4373-896A-707445772855}" destId="{952EC5B3-2823-485E-8C8B-242F26E381B9}" srcOrd="4" destOrd="0" parTransId="{6FE254E3-2509-4ECB-84D6-7E051C0188C3}" sibTransId="{A582B28C-8D80-45A2-A8E2-998C77125F13}"/>
    <dgm:cxn modelId="{4CD69768-3186-45C2-91C1-6E8CB96CADA9}" type="presOf" srcId="{24BBEA9D-DA23-4D52-A6C3-45A721A023E3}" destId="{3A7A5104-8080-41FB-A683-8CB4E162E893}" srcOrd="1" destOrd="0" presId="urn:microsoft.com/office/officeart/2005/8/layout/list1"/>
    <dgm:cxn modelId="{6A6C1A4C-2C57-4881-A365-76CB536BEC0C}" srcId="{9A707640-5D57-4373-896A-707445772855}" destId="{5C2BDC76-C6DE-4568-B4AF-768F72298122}" srcOrd="1" destOrd="0" parTransId="{705FA3DD-0588-4F2C-A294-B9EE07E4A44A}" sibTransId="{BD4B45E6-E5AF-4DD4-B29C-30E908338D87}"/>
    <dgm:cxn modelId="{BF853379-26F3-4D1F-8AB5-8E9168B2E39D}" srcId="{9A707640-5D57-4373-896A-707445772855}" destId="{1F2CFFF5-C0A9-4C15-BB83-0F69B0F9D0F6}" srcOrd="2" destOrd="0" parTransId="{F7C840CC-F291-4C24-BE65-BFD2FA9E833D}" sibTransId="{2B377071-0827-4CB5-8FAC-E5B42DDBD4D3}"/>
    <dgm:cxn modelId="{1170D97E-CDE1-48F1-B8C2-403581E23571}" srcId="{9A707640-5D57-4373-896A-707445772855}" destId="{841509F2-57F0-496D-B811-0FF165FB14CB}" srcOrd="3" destOrd="0" parTransId="{F17EDE5E-EA2F-4068-AAFD-F0EF1C6D8D01}" sibTransId="{E5559579-E097-4870-A8F7-BF1A8F5AF7BB}"/>
    <dgm:cxn modelId="{11859797-2D00-4B2B-BDAD-7CD1BE221D8E}" type="presOf" srcId="{952EC5B3-2823-485E-8C8B-242F26E381B9}" destId="{21A882EB-0BA3-48D5-9377-92286DEC1D52}" srcOrd="1" destOrd="0" presId="urn:microsoft.com/office/officeart/2005/8/layout/list1"/>
    <dgm:cxn modelId="{F4C911A0-5596-4561-829A-AB720A1323F9}" type="presOf" srcId="{5C2BDC76-C6DE-4568-B4AF-768F72298122}" destId="{CCD8C0C0-A7E6-4233-8698-EFCE512D1792}" srcOrd="0" destOrd="0" presId="urn:microsoft.com/office/officeart/2005/8/layout/list1"/>
    <dgm:cxn modelId="{0F1587A5-2D94-4BFA-AADD-C9E24CFF2B6B}" type="presOf" srcId="{24BBEA9D-DA23-4D52-A6C3-45A721A023E3}" destId="{C2D3E7FA-B666-4C3F-B1E8-7E1534DC4026}" srcOrd="0" destOrd="0" presId="urn:microsoft.com/office/officeart/2005/8/layout/list1"/>
    <dgm:cxn modelId="{66B7FDE5-DBDE-4E71-BBE3-C759C8625B3D}" type="presOf" srcId="{90C66995-E509-4661-ADC4-3DFE01FABC7F}" destId="{DE7B1472-C6E3-4BF6-9E83-9A6094590A51}" srcOrd="0" destOrd="0" presId="urn:microsoft.com/office/officeart/2005/8/layout/list1"/>
    <dgm:cxn modelId="{D427E8F6-2F2B-4D10-947C-7BCFB5AD5EA7}" srcId="{9A707640-5D57-4373-896A-707445772855}" destId="{24BBEA9D-DA23-4D52-A6C3-45A721A023E3}" srcOrd="0" destOrd="0" parTransId="{BEF44067-7B7A-4348-BFA4-DE16711A937F}" sibTransId="{3B8851EB-C924-4088-AD0A-80C3698672E9}"/>
    <dgm:cxn modelId="{FB94FD8A-2CDC-42A4-AADF-93816264EA4C}" type="presParOf" srcId="{4280A549-4692-42E8-B692-F111A254E0CB}" destId="{FC0E3A10-AA7D-4503-A0E5-B3CC455C188F}" srcOrd="0" destOrd="0" presId="urn:microsoft.com/office/officeart/2005/8/layout/list1"/>
    <dgm:cxn modelId="{8B162CE8-8C9E-48ED-B18E-B56CEBAEE3B0}" type="presParOf" srcId="{FC0E3A10-AA7D-4503-A0E5-B3CC455C188F}" destId="{C2D3E7FA-B666-4C3F-B1E8-7E1534DC4026}" srcOrd="0" destOrd="0" presId="urn:microsoft.com/office/officeart/2005/8/layout/list1"/>
    <dgm:cxn modelId="{F0822683-B1A4-40D0-A643-7CE22089CDAC}" type="presParOf" srcId="{FC0E3A10-AA7D-4503-A0E5-B3CC455C188F}" destId="{3A7A5104-8080-41FB-A683-8CB4E162E893}" srcOrd="1" destOrd="0" presId="urn:microsoft.com/office/officeart/2005/8/layout/list1"/>
    <dgm:cxn modelId="{421FF8DA-5A8B-443C-9D31-8363A637C423}" type="presParOf" srcId="{4280A549-4692-42E8-B692-F111A254E0CB}" destId="{5923C993-BCA2-4D55-85D9-BF26C46E6F0B}" srcOrd="1" destOrd="0" presId="urn:microsoft.com/office/officeart/2005/8/layout/list1"/>
    <dgm:cxn modelId="{6317E33B-4029-4A5B-A729-C1EE14D41BD9}" type="presParOf" srcId="{4280A549-4692-42E8-B692-F111A254E0CB}" destId="{97E2A080-CA5D-43E9-938C-EFD9A2742C1A}" srcOrd="2" destOrd="0" presId="urn:microsoft.com/office/officeart/2005/8/layout/list1"/>
    <dgm:cxn modelId="{CCC16AAA-5698-46C3-A1E5-EA838B2DDFE3}" type="presParOf" srcId="{4280A549-4692-42E8-B692-F111A254E0CB}" destId="{3D9F40C3-332C-4680-8FCE-D4C0629BFB90}" srcOrd="3" destOrd="0" presId="urn:microsoft.com/office/officeart/2005/8/layout/list1"/>
    <dgm:cxn modelId="{0985F13C-6055-40F7-992D-F88A36F862C5}" type="presParOf" srcId="{4280A549-4692-42E8-B692-F111A254E0CB}" destId="{6A9C0D7E-1731-4909-8D9B-9B21765962FC}" srcOrd="4" destOrd="0" presId="urn:microsoft.com/office/officeart/2005/8/layout/list1"/>
    <dgm:cxn modelId="{AC604970-3A15-429F-84A3-9B2A6B9A6664}" type="presParOf" srcId="{6A9C0D7E-1731-4909-8D9B-9B21765962FC}" destId="{CCD8C0C0-A7E6-4233-8698-EFCE512D1792}" srcOrd="0" destOrd="0" presId="urn:microsoft.com/office/officeart/2005/8/layout/list1"/>
    <dgm:cxn modelId="{5C7E55FD-EE6D-40DD-8B1C-D6F9C84118DC}" type="presParOf" srcId="{6A9C0D7E-1731-4909-8D9B-9B21765962FC}" destId="{D3DBD100-869F-4FC5-8C90-9AA525D3C942}" srcOrd="1" destOrd="0" presId="urn:microsoft.com/office/officeart/2005/8/layout/list1"/>
    <dgm:cxn modelId="{561E4A4C-47CB-4200-8019-846633C216D0}" type="presParOf" srcId="{4280A549-4692-42E8-B692-F111A254E0CB}" destId="{F46432CE-9C2C-4FFC-8EDD-E4A851D93485}" srcOrd="5" destOrd="0" presId="urn:microsoft.com/office/officeart/2005/8/layout/list1"/>
    <dgm:cxn modelId="{D372827C-81D5-48F0-931F-D47942A143D7}" type="presParOf" srcId="{4280A549-4692-42E8-B692-F111A254E0CB}" destId="{10A67752-8E45-4A69-BE15-669A1B691043}" srcOrd="6" destOrd="0" presId="urn:microsoft.com/office/officeart/2005/8/layout/list1"/>
    <dgm:cxn modelId="{77CF2B6A-5431-4B7A-AF58-7E52F37DC875}" type="presParOf" srcId="{4280A549-4692-42E8-B692-F111A254E0CB}" destId="{FBE021F8-3960-4C4F-BEB9-43AE447C775C}" srcOrd="7" destOrd="0" presId="urn:microsoft.com/office/officeart/2005/8/layout/list1"/>
    <dgm:cxn modelId="{F3140F7D-1E9F-4A8B-995C-4257C00F99A2}" type="presParOf" srcId="{4280A549-4692-42E8-B692-F111A254E0CB}" destId="{7E17B9EB-71F4-4B49-B5EB-07A6DC16C15B}" srcOrd="8" destOrd="0" presId="urn:microsoft.com/office/officeart/2005/8/layout/list1"/>
    <dgm:cxn modelId="{EAAA5CA6-3019-42E3-88F7-FD1785677298}" type="presParOf" srcId="{7E17B9EB-71F4-4B49-B5EB-07A6DC16C15B}" destId="{376B7F7C-D182-4BC7-AB9D-9AA0EAB1B047}" srcOrd="0" destOrd="0" presId="urn:microsoft.com/office/officeart/2005/8/layout/list1"/>
    <dgm:cxn modelId="{7BEBAC51-E27C-4C1D-A653-5CA1FD93D265}" type="presParOf" srcId="{7E17B9EB-71F4-4B49-B5EB-07A6DC16C15B}" destId="{974DADC3-CAE4-482B-8967-4F262F94A410}" srcOrd="1" destOrd="0" presId="urn:microsoft.com/office/officeart/2005/8/layout/list1"/>
    <dgm:cxn modelId="{FB7C57FA-3BC3-47B4-9B01-0D6076D89F5F}" type="presParOf" srcId="{4280A549-4692-42E8-B692-F111A254E0CB}" destId="{69E747ED-F146-412D-AC58-96ADEAA4CC7D}" srcOrd="9" destOrd="0" presId="urn:microsoft.com/office/officeart/2005/8/layout/list1"/>
    <dgm:cxn modelId="{ED377876-2B58-4007-81BB-26111423DBBD}" type="presParOf" srcId="{4280A549-4692-42E8-B692-F111A254E0CB}" destId="{400D433D-250F-4D97-B63C-CD9186ABD425}" srcOrd="10" destOrd="0" presId="urn:microsoft.com/office/officeart/2005/8/layout/list1"/>
    <dgm:cxn modelId="{FA5E3CBB-41C9-46E9-9B40-60B08C3528EF}" type="presParOf" srcId="{4280A549-4692-42E8-B692-F111A254E0CB}" destId="{85FC021F-466D-4E7A-8D84-28916B820D2F}" srcOrd="11" destOrd="0" presId="urn:microsoft.com/office/officeart/2005/8/layout/list1"/>
    <dgm:cxn modelId="{B4274497-8458-49D1-91F8-5635119A8F85}" type="presParOf" srcId="{4280A549-4692-42E8-B692-F111A254E0CB}" destId="{20BCC68D-4E70-4D68-A4B3-80E660110B0A}" srcOrd="12" destOrd="0" presId="urn:microsoft.com/office/officeart/2005/8/layout/list1"/>
    <dgm:cxn modelId="{45001394-3A32-43BD-A6C8-4C92E0582CA9}" type="presParOf" srcId="{20BCC68D-4E70-4D68-A4B3-80E660110B0A}" destId="{C34C9182-B18E-4197-BBA6-A92436C3BA02}" srcOrd="0" destOrd="0" presId="urn:microsoft.com/office/officeart/2005/8/layout/list1"/>
    <dgm:cxn modelId="{E593ADB1-8668-417C-8FFE-DAE836D69D50}" type="presParOf" srcId="{20BCC68D-4E70-4D68-A4B3-80E660110B0A}" destId="{CF9C840F-BE7F-4CB5-AAED-2EC0FA820880}" srcOrd="1" destOrd="0" presId="urn:microsoft.com/office/officeart/2005/8/layout/list1"/>
    <dgm:cxn modelId="{CFC16C5F-F83E-40A6-995E-ED62459F1886}" type="presParOf" srcId="{4280A549-4692-42E8-B692-F111A254E0CB}" destId="{E81E7BA7-B46E-43D0-8BDA-FDCF07615CAF}" srcOrd="13" destOrd="0" presId="urn:microsoft.com/office/officeart/2005/8/layout/list1"/>
    <dgm:cxn modelId="{52874375-95BF-44CE-A3B2-8C41FCB12AE1}" type="presParOf" srcId="{4280A549-4692-42E8-B692-F111A254E0CB}" destId="{B14C56F2-4484-4AD0-ACA8-A89F6A4DCB6F}" srcOrd="14" destOrd="0" presId="urn:microsoft.com/office/officeart/2005/8/layout/list1"/>
    <dgm:cxn modelId="{E0D67832-0FBD-4D1C-92F8-4DB25B1EACA1}" type="presParOf" srcId="{4280A549-4692-42E8-B692-F111A254E0CB}" destId="{56C361E8-C91E-462B-92D3-C87EA6D097FB}" srcOrd="15" destOrd="0" presId="urn:microsoft.com/office/officeart/2005/8/layout/list1"/>
    <dgm:cxn modelId="{D65B8C5B-DC33-404C-A304-6BDFDFAFF5A8}" type="presParOf" srcId="{4280A549-4692-42E8-B692-F111A254E0CB}" destId="{A21871BD-1E8A-435C-B9BB-61881BA668B2}" srcOrd="16" destOrd="0" presId="urn:microsoft.com/office/officeart/2005/8/layout/list1"/>
    <dgm:cxn modelId="{57632432-E3A6-42D0-8A54-404BD712098B}" type="presParOf" srcId="{A21871BD-1E8A-435C-B9BB-61881BA668B2}" destId="{A32A2DA9-C379-4E34-B8EC-25173A52D2E2}" srcOrd="0" destOrd="0" presId="urn:microsoft.com/office/officeart/2005/8/layout/list1"/>
    <dgm:cxn modelId="{96493CC8-B292-461F-AF06-682E6F2344B6}" type="presParOf" srcId="{A21871BD-1E8A-435C-B9BB-61881BA668B2}" destId="{21A882EB-0BA3-48D5-9377-92286DEC1D52}" srcOrd="1" destOrd="0" presId="urn:microsoft.com/office/officeart/2005/8/layout/list1"/>
    <dgm:cxn modelId="{61E8E96F-4527-4ABC-8803-76CB7FFD1BDF}" type="presParOf" srcId="{4280A549-4692-42E8-B692-F111A254E0CB}" destId="{F9171FA9-BFC7-46B4-B43E-01DD721110C5}" srcOrd="17" destOrd="0" presId="urn:microsoft.com/office/officeart/2005/8/layout/list1"/>
    <dgm:cxn modelId="{C7E2236F-495A-4FE9-964B-120BEDE92C7C}" type="presParOf" srcId="{4280A549-4692-42E8-B692-F111A254E0CB}" destId="{210861F1-5885-477B-904D-AA85E01A2605}" srcOrd="18" destOrd="0" presId="urn:microsoft.com/office/officeart/2005/8/layout/list1"/>
    <dgm:cxn modelId="{A8230BCA-003D-42B7-B463-7EBA88CBC0FF}" type="presParOf" srcId="{4280A549-4692-42E8-B692-F111A254E0CB}" destId="{C5EE46FE-1504-41DC-B482-D019AA75EA1D}" srcOrd="19" destOrd="0" presId="urn:microsoft.com/office/officeart/2005/8/layout/list1"/>
    <dgm:cxn modelId="{EB87D886-B509-42B6-BF7A-CC3A1BDF736C}" type="presParOf" srcId="{4280A549-4692-42E8-B692-F111A254E0CB}" destId="{75E8CE6D-A53A-49FA-9ADF-22BBD20EFA51}" srcOrd="20" destOrd="0" presId="urn:microsoft.com/office/officeart/2005/8/layout/list1"/>
    <dgm:cxn modelId="{4C00D108-921C-4BDA-9B65-4A359C0FE95B}" type="presParOf" srcId="{75E8CE6D-A53A-49FA-9ADF-22BBD20EFA51}" destId="{DE7B1472-C6E3-4BF6-9E83-9A6094590A51}" srcOrd="0" destOrd="0" presId="urn:microsoft.com/office/officeart/2005/8/layout/list1"/>
    <dgm:cxn modelId="{F8F93F52-6ABD-4A00-A8D5-4AEB88D261FE}" type="presParOf" srcId="{75E8CE6D-A53A-49FA-9ADF-22BBD20EFA51}" destId="{15E29591-F210-4D1C-B484-9641F97C1617}" srcOrd="1" destOrd="0" presId="urn:microsoft.com/office/officeart/2005/8/layout/list1"/>
    <dgm:cxn modelId="{30B752AE-E457-4D5B-BBF3-404DA0F73403}" type="presParOf" srcId="{4280A549-4692-42E8-B692-F111A254E0CB}" destId="{D0C31D34-523B-4B9B-848E-F1B6E2AF815A}" srcOrd="21" destOrd="0" presId="urn:microsoft.com/office/officeart/2005/8/layout/list1"/>
    <dgm:cxn modelId="{8FFFC084-C197-454C-8A8A-5655CDE1D84A}" type="presParOf" srcId="{4280A549-4692-42E8-B692-F111A254E0CB}" destId="{24669D98-F566-4C82-9426-57EF8C4B199C}"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0E2109-3568-4FAB-A952-89B1713E91FD}" type="doc">
      <dgm:prSet loTypeId="urn:microsoft.com/office/officeart/2005/8/layout/hList1" loCatId="list" qsTypeId="urn:microsoft.com/office/officeart/2005/8/quickstyle/simple1" qsCatId="simple" csTypeId="urn:microsoft.com/office/officeart/2005/8/colors/accent1_1" csCatId="accent1" phldr="1"/>
      <dgm:spPr/>
      <dgm:t>
        <a:bodyPr/>
        <a:lstStyle/>
        <a:p>
          <a:endParaRPr lang="fr-FR"/>
        </a:p>
      </dgm:t>
    </dgm:pt>
    <dgm:pt modelId="{24FBAFDE-E880-43C4-8517-6388A569EB14}">
      <dgm:prSet phldrT="[Texte]"/>
      <dgm:spPr/>
      <dgm:t>
        <a:bodyPr/>
        <a:lstStyle/>
        <a:p>
          <a:r>
            <a:rPr lang="fr-FR" b="1" i="0" dirty="0"/>
            <a:t>Outils de test de performance pour la performance réseau</a:t>
          </a:r>
          <a:endParaRPr lang="fr-FR" dirty="0"/>
        </a:p>
      </dgm:t>
    </dgm:pt>
    <dgm:pt modelId="{67CAD64E-5667-4267-A612-FB8D4F1943AE}" type="parTrans" cxnId="{84B5F0CD-A91C-4E85-9C81-2A9A0EBD4AA7}">
      <dgm:prSet/>
      <dgm:spPr/>
      <dgm:t>
        <a:bodyPr/>
        <a:lstStyle/>
        <a:p>
          <a:endParaRPr lang="fr-FR"/>
        </a:p>
      </dgm:t>
    </dgm:pt>
    <dgm:pt modelId="{A6844A24-B09F-4E69-B16D-AB6541A5542F}" type="sibTrans" cxnId="{84B5F0CD-A91C-4E85-9C81-2A9A0EBD4AA7}">
      <dgm:prSet/>
      <dgm:spPr/>
      <dgm:t>
        <a:bodyPr/>
        <a:lstStyle/>
        <a:p>
          <a:endParaRPr lang="fr-FR"/>
        </a:p>
      </dgm:t>
    </dgm:pt>
    <dgm:pt modelId="{77D22B9E-F785-4454-83A3-A50D5AC4D89E}">
      <dgm:prSet phldrT="[Texte]"/>
      <dgm:spPr/>
      <dgm:t>
        <a:bodyPr/>
        <a:lstStyle/>
        <a:p>
          <a:r>
            <a:rPr lang="fr-FR" b="0" i="0" dirty="0" err="1"/>
            <a:t>SolarWinds</a:t>
          </a:r>
          <a:endParaRPr lang="fr-FR" dirty="0"/>
        </a:p>
      </dgm:t>
    </dgm:pt>
    <dgm:pt modelId="{ACB6D2F3-BC40-4655-90CD-715B54F93FBB}" type="parTrans" cxnId="{F1CF83E7-7E00-4FDA-A4FB-8480A4D9C105}">
      <dgm:prSet/>
      <dgm:spPr/>
      <dgm:t>
        <a:bodyPr/>
        <a:lstStyle/>
        <a:p>
          <a:endParaRPr lang="fr-FR"/>
        </a:p>
      </dgm:t>
    </dgm:pt>
    <dgm:pt modelId="{0E36EB57-FF53-4AFF-BC8B-0E7B780CDF6A}" type="sibTrans" cxnId="{F1CF83E7-7E00-4FDA-A4FB-8480A4D9C105}">
      <dgm:prSet/>
      <dgm:spPr/>
      <dgm:t>
        <a:bodyPr/>
        <a:lstStyle/>
        <a:p>
          <a:endParaRPr lang="fr-FR"/>
        </a:p>
      </dgm:t>
    </dgm:pt>
    <dgm:pt modelId="{6A64DACE-ECAC-4B8A-895C-FA26CE86A6F3}">
      <dgm:prSet phldrT="[Texte]"/>
      <dgm:spPr/>
      <dgm:t>
        <a:bodyPr/>
        <a:lstStyle/>
        <a:p>
          <a:r>
            <a:rPr lang="fr-FR" b="1" i="0" dirty="0"/>
            <a:t>Outils de test pour automatiser les tests de performance</a:t>
          </a:r>
          <a:endParaRPr lang="fr-FR" dirty="0"/>
        </a:p>
      </dgm:t>
    </dgm:pt>
    <dgm:pt modelId="{9CC434DA-2A70-442C-9BEE-C6620F785789}" type="parTrans" cxnId="{9B5A4691-7CE5-4B02-8563-2DDDE27272FF}">
      <dgm:prSet/>
      <dgm:spPr/>
      <dgm:t>
        <a:bodyPr/>
        <a:lstStyle/>
        <a:p>
          <a:endParaRPr lang="fr-FR"/>
        </a:p>
      </dgm:t>
    </dgm:pt>
    <dgm:pt modelId="{BF9CC388-5432-44D8-81EE-7E1664E7CD33}" type="sibTrans" cxnId="{9B5A4691-7CE5-4B02-8563-2DDDE27272FF}">
      <dgm:prSet/>
      <dgm:spPr/>
      <dgm:t>
        <a:bodyPr/>
        <a:lstStyle/>
        <a:p>
          <a:endParaRPr lang="fr-FR"/>
        </a:p>
      </dgm:t>
    </dgm:pt>
    <dgm:pt modelId="{E52F2090-EF76-4613-BC6F-5B08B19B2A12}">
      <dgm:prSet phldrT="[Texte]"/>
      <dgm:spPr/>
      <dgm:t>
        <a:bodyPr/>
        <a:lstStyle/>
        <a:p>
          <a:r>
            <a:rPr lang="fr-FR" b="0" i="0" dirty="0" err="1"/>
            <a:t>NeoLoad</a:t>
          </a:r>
          <a:endParaRPr lang="fr-FR" dirty="0"/>
        </a:p>
      </dgm:t>
    </dgm:pt>
    <dgm:pt modelId="{CA2F613D-7526-437F-9138-E25BD94177E8}" type="parTrans" cxnId="{98FE6A76-8EA5-4BF2-8F95-462FD6A9C13E}">
      <dgm:prSet/>
      <dgm:spPr/>
      <dgm:t>
        <a:bodyPr/>
        <a:lstStyle/>
        <a:p>
          <a:endParaRPr lang="fr-FR"/>
        </a:p>
      </dgm:t>
    </dgm:pt>
    <dgm:pt modelId="{906F618B-72C2-47E3-8FBB-23E7781FB5B5}" type="sibTrans" cxnId="{98FE6A76-8EA5-4BF2-8F95-462FD6A9C13E}">
      <dgm:prSet/>
      <dgm:spPr/>
      <dgm:t>
        <a:bodyPr/>
        <a:lstStyle/>
        <a:p>
          <a:endParaRPr lang="fr-FR"/>
        </a:p>
      </dgm:t>
    </dgm:pt>
    <dgm:pt modelId="{D9F215B3-FCB5-407B-9E6D-1622AAA45ABB}">
      <dgm:prSet phldrT="[Texte]"/>
      <dgm:spPr/>
      <dgm:t>
        <a:bodyPr/>
        <a:lstStyle/>
        <a:p>
          <a:r>
            <a:rPr lang="fr-FR" b="1" i="0" dirty="0"/>
            <a:t>Outils de test de performance pour les applications web</a:t>
          </a:r>
          <a:endParaRPr lang="fr-FR" dirty="0"/>
        </a:p>
      </dgm:t>
    </dgm:pt>
    <dgm:pt modelId="{4C62C37D-5E10-40FC-A75B-5FF7E7BE2013}" type="parTrans" cxnId="{4FEE2D92-D014-4E96-9621-6D0A948946D8}">
      <dgm:prSet/>
      <dgm:spPr/>
      <dgm:t>
        <a:bodyPr/>
        <a:lstStyle/>
        <a:p>
          <a:endParaRPr lang="fr-FR"/>
        </a:p>
      </dgm:t>
    </dgm:pt>
    <dgm:pt modelId="{9F3B4F07-674F-4710-BEEA-B9624623C0A4}" type="sibTrans" cxnId="{4FEE2D92-D014-4E96-9621-6D0A948946D8}">
      <dgm:prSet/>
      <dgm:spPr/>
      <dgm:t>
        <a:bodyPr/>
        <a:lstStyle/>
        <a:p>
          <a:endParaRPr lang="fr-FR"/>
        </a:p>
      </dgm:t>
    </dgm:pt>
    <dgm:pt modelId="{6CB82183-C01E-4021-BA43-2ED9178B1EF5}">
      <dgm:prSet phldrT="[Texte]"/>
      <dgm:spPr/>
      <dgm:t>
        <a:bodyPr/>
        <a:lstStyle/>
        <a:p>
          <a:r>
            <a:rPr lang="fr-FR" b="0" i="0" dirty="0" err="1"/>
            <a:t>WebLoad</a:t>
          </a:r>
          <a:endParaRPr lang="fr-FR" dirty="0"/>
        </a:p>
      </dgm:t>
    </dgm:pt>
    <dgm:pt modelId="{607211FB-BF4F-4BC3-8014-095A21B183A3}" type="parTrans" cxnId="{5BEE255A-C2AF-4E01-B271-8BB824FB738C}">
      <dgm:prSet/>
      <dgm:spPr/>
      <dgm:t>
        <a:bodyPr/>
        <a:lstStyle/>
        <a:p>
          <a:endParaRPr lang="fr-FR"/>
        </a:p>
      </dgm:t>
    </dgm:pt>
    <dgm:pt modelId="{489AAF6B-4FF0-42EB-844A-5D3EC9D58ACC}" type="sibTrans" cxnId="{5BEE255A-C2AF-4E01-B271-8BB824FB738C}">
      <dgm:prSet/>
      <dgm:spPr/>
      <dgm:t>
        <a:bodyPr/>
        <a:lstStyle/>
        <a:p>
          <a:endParaRPr lang="fr-FR"/>
        </a:p>
      </dgm:t>
    </dgm:pt>
    <dgm:pt modelId="{2A9108EB-A09B-41E9-BA4E-056E0B8894AB}">
      <dgm:prSet/>
      <dgm:spPr/>
      <dgm:t>
        <a:bodyPr/>
        <a:lstStyle/>
        <a:p>
          <a:r>
            <a:rPr lang="fr-FR" b="0" i="0"/>
            <a:t>Paessler Security</a:t>
          </a:r>
        </a:p>
      </dgm:t>
    </dgm:pt>
    <dgm:pt modelId="{A8D56F14-4EC6-4089-9811-A79C3920966C}" type="parTrans" cxnId="{82D276CF-5190-4BA2-A926-5E3477EC518E}">
      <dgm:prSet/>
      <dgm:spPr/>
      <dgm:t>
        <a:bodyPr/>
        <a:lstStyle/>
        <a:p>
          <a:endParaRPr lang="fr-FR"/>
        </a:p>
      </dgm:t>
    </dgm:pt>
    <dgm:pt modelId="{B052BDB1-9687-4963-BB42-41E44964910B}" type="sibTrans" cxnId="{82D276CF-5190-4BA2-A926-5E3477EC518E}">
      <dgm:prSet/>
      <dgm:spPr/>
      <dgm:t>
        <a:bodyPr/>
        <a:lstStyle/>
        <a:p>
          <a:endParaRPr lang="fr-FR"/>
        </a:p>
      </dgm:t>
    </dgm:pt>
    <dgm:pt modelId="{23A5F5BF-A84C-4AE6-BC21-3BEC6903A0BA}">
      <dgm:prSet/>
      <dgm:spPr/>
      <dgm:t>
        <a:bodyPr/>
        <a:lstStyle/>
        <a:p>
          <a:r>
            <a:rPr lang="fr-FR" b="0" i="0"/>
            <a:t>Network Monitor</a:t>
          </a:r>
        </a:p>
      </dgm:t>
    </dgm:pt>
    <dgm:pt modelId="{C4F74304-5CEC-4099-9CE1-717F57B2DCDA}" type="parTrans" cxnId="{4F8F36E0-C5C2-4005-BA6C-08A6E632E2C1}">
      <dgm:prSet/>
      <dgm:spPr/>
      <dgm:t>
        <a:bodyPr/>
        <a:lstStyle/>
        <a:p>
          <a:endParaRPr lang="fr-FR"/>
        </a:p>
      </dgm:t>
    </dgm:pt>
    <dgm:pt modelId="{C411E494-7473-4E5E-AD5B-58C9CDCD86A7}" type="sibTrans" cxnId="{4F8F36E0-C5C2-4005-BA6C-08A6E632E2C1}">
      <dgm:prSet/>
      <dgm:spPr/>
      <dgm:t>
        <a:bodyPr/>
        <a:lstStyle/>
        <a:p>
          <a:endParaRPr lang="fr-FR"/>
        </a:p>
      </dgm:t>
    </dgm:pt>
    <dgm:pt modelId="{6C64A15D-27BA-4082-A06D-655D69AF2018}">
      <dgm:prSet/>
      <dgm:spPr/>
      <dgm:t>
        <a:bodyPr/>
        <a:lstStyle/>
        <a:p>
          <a:r>
            <a:rPr lang="fr-FR" b="0" i="0"/>
            <a:t>Dynatrace</a:t>
          </a:r>
        </a:p>
      </dgm:t>
    </dgm:pt>
    <dgm:pt modelId="{035216E4-DA9F-4645-A0B2-D79FC1B7351B}" type="parTrans" cxnId="{132A3C5D-6A03-40FE-A224-D4B03BAA3488}">
      <dgm:prSet/>
      <dgm:spPr/>
      <dgm:t>
        <a:bodyPr/>
        <a:lstStyle/>
        <a:p>
          <a:endParaRPr lang="fr-FR"/>
        </a:p>
      </dgm:t>
    </dgm:pt>
    <dgm:pt modelId="{D01F629C-C71A-44D8-8E23-EBD7A2425070}" type="sibTrans" cxnId="{132A3C5D-6A03-40FE-A224-D4B03BAA3488}">
      <dgm:prSet/>
      <dgm:spPr/>
      <dgm:t>
        <a:bodyPr/>
        <a:lstStyle/>
        <a:p>
          <a:endParaRPr lang="fr-FR"/>
        </a:p>
      </dgm:t>
    </dgm:pt>
    <dgm:pt modelId="{809E2ECF-80F0-4527-98DA-C67A71E2ECEF}">
      <dgm:prSet/>
      <dgm:spPr/>
      <dgm:t>
        <a:bodyPr/>
        <a:lstStyle/>
        <a:p>
          <a:r>
            <a:rPr lang="fr-FR" b="0" i="0" dirty="0" err="1"/>
            <a:t>Zabbix</a:t>
          </a:r>
          <a:endParaRPr lang="fr-FR" b="0" i="0" dirty="0"/>
        </a:p>
      </dgm:t>
    </dgm:pt>
    <dgm:pt modelId="{01B231BD-48CD-415C-9BB1-8414ADE68FBC}" type="parTrans" cxnId="{487E9C0B-1FF8-4821-9914-6C8427C166D3}">
      <dgm:prSet/>
      <dgm:spPr/>
      <dgm:t>
        <a:bodyPr/>
        <a:lstStyle/>
        <a:p>
          <a:endParaRPr lang="fr-FR"/>
        </a:p>
      </dgm:t>
    </dgm:pt>
    <dgm:pt modelId="{1DFD77E6-7871-451B-9DEF-0406BC7FAF4C}" type="sibTrans" cxnId="{487E9C0B-1FF8-4821-9914-6C8427C166D3}">
      <dgm:prSet/>
      <dgm:spPr/>
      <dgm:t>
        <a:bodyPr/>
        <a:lstStyle/>
        <a:p>
          <a:endParaRPr lang="fr-FR"/>
        </a:p>
      </dgm:t>
    </dgm:pt>
    <dgm:pt modelId="{D18F0EA9-67D2-4DEF-9DEF-825B6700271C}">
      <dgm:prSet/>
      <dgm:spPr/>
      <dgm:t>
        <a:bodyPr/>
        <a:lstStyle/>
        <a:p>
          <a:r>
            <a:rPr lang="fr-FR" b="0" i="0"/>
            <a:t>Taurus</a:t>
          </a:r>
        </a:p>
      </dgm:t>
    </dgm:pt>
    <dgm:pt modelId="{C4B066CF-F187-42BB-8992-08D6A30D4C0B}" type="parTrans" cxnId="{5C4A3C7F-C5FE-41FE-A54E-05EFAAF8F0D0}">
      <dgm:prSet/>
      <dgm:spPr/>
      <dgm:t>
        <a:bodyPr/>
        <a:lstStyle/>
        <a:p>
          <a:endParaRPr lang="fr-FR"/>
        </a:p>
      </dgm:t>
    </dgm:pt>
    <dgm:pt modelId="{D0959B89-6831-4800-ABD0-D54F97A5F2FF}" type="sibTrans" cxnId="{5C4A3C7F-C5FE-41FE-A54E-05EFAAF8F0D0}">
      <dgm:prSet/>
      <dgm:spPr/>
      <dgm:t>
        <a:bodyPr/>
        <a:lstStyle/>
        <a:p>
          <a:endParaRPr lang="fr-FR"/>
        </a:p>
      </dgm:t>
    </dgm:pt>
    <dgm:pt modelId="{355CC339-5705-4375-A568-66E750408834}">
      <dgm:prSet/>
      <dgm:spPr/>
      <dgm:t>
        <a:bodyPr/>
        <a:lstStyle/>
        <a:p>
          <a:r>
            <a:rPr lang="fr-FR" b="0" i="0"/>
            <a:t>Eggplant</a:t>
          </a:r>
        </a:p>
      </dgm:t>
    </dgm:pt>
    <dgm:pt modelId="{4C427C84-82FC-4D28-A52A-8E728A33C426}" type="parTrans" cxnId="{5CA4981A-D467-4E96-B868-365F5302175A}">
      <dgm:prSet/>
      <dgm:spPr/>
      <dgm:t>
        <a:bodyPr/>
        <a:lstStyle/>
        <a:p>
          <a:endParaRPr lang="fr-FR"/>
        </a:p>
      </dgm:t>
    </dgm:pt>
    <dgm:pt modelId="{7D98C3EC-6954-47F4-A27E-3EA3B8554722}" type="sibTrans" cxnId="{5CA4981A-D467-4E96-B868-365F5302175A}">
      <dgm:prSet/>
      <dgm:spPr/>
      <dgm:t>
        <a:bodyPr/>
        <a:lstStyle/>
        <a:p>
          <a:endParaRPr lang="fr-FR"/>
        </a:p>
      </dgm:t>
    </dgm:pt>
    <dgm:pt modelId="{4EAAEFE5-3EF8-4803-8CA7-0ED7982F7172}">
      <dgm:prSet/>
      <dgm:spPr/>
      <dgm:t>
        <a:bodyPr/>
        <a:lstStyle/>
        <a:p>
          <a:r>
            <a:rPr lang="fr-FR" b="0" i="0" dirty="0"/>
            <a:t>Rational Performance Tester</a:t>
          </a:r>
        </a:p>
      </dgm:t>
    </dgm:pt>
    <dgm:pt modelId="{996F0F99-AAC4-4DAF-8D71-52840F14D1C9}" type="parTrans" cxnId="{0ACF7F28-7861-4F4F-BD60-3DC595EF208D}">
      <dgm:prSet/>
      <dgm:spPr/>
      <dgm:t>
        <a:bodyPr/>
        <a:lstStyle/>
        <a:p>
          <a:endParaRPr lang="fr-FR"/>
        </a:p>
      </dgm:t>
    </dgm:pt>
    <dgm:pt modelId="{FC0311F0-3BAC-4B74-A710-71868BF37C6A}" type="sibTrans" cxnId="{0ACF7F28-7861-4F4F-BD60-3DC595EF208D}">
      <dgm:prSet/>
      <dgm:spPr/>
      <dgm:t>
        <a:bodyPr/>
        <a:lstStyle/>
        <a:p>
          <a:endParaRPr lang="fr-FR"/>
        </a:p>
      </dgm:t>
    </dgm:pt>
    <dgm:pt modelId="{8B39DB42-40FC-4796-82B4-039F06937DCF}">
      <dgm:prSet/>
      <dgm:spPr/>
      <dgm:t>
        <a:bodyPr/>
        <a:lstStyle/>
        <a:p>
          <a:r>
            <a:rPr lang="fr-FR" b="0" i="0"/>
            <a:t>Apache JMeter</a:t>
          </a:r>
        </a:p>
      </dgm:t>
    </dgm:pt>
    <dgm:pt modelId="{509286AA-076E-4971-8F6D-6AEF4E3C130B}" type="parTrans" cxnId="{64F45591-E153-4049-81E1-427B574D8231}">
      <dgm:prSet/>
      <dgm:spPr/>
      <dgm:t>
        <a:bodyPr/>
        <a:lstStyle/>
        <a:p>
          <a:endParaRPr lang="fr-FR"/>
        </a:p>
      </dgm:t>
    </dgm:pt>
    <dgm:pt modelId="{27B174DC-143F-41A7-AB1B-FD716AFA0502}" type="sibTrans" cxnId="{64F45591-E153-4049-81E1-427B574D8231}">
      <dgm:prSet/>
      <dgm:spPr/>
      <dgm:t>
        <a:bodyPr/>
        <a:lstStyle/>
        <a:p>
          <a:endParaRPr lang="fr-FR"/>
        </a:p>
      </dgm:t>
    </dgm:pt>
    <dgm:pt modelId="{6692FF6E-03F8-4B94-A168-3C58DC79AA40}">
      <dgm:prSet/>
      <dgm:spPr/>
      <dgm:t>
        <a:bodyPr/>
        <a:lstStyle/>
        <a:p>
          <a:r>
            <a:rPr lang="fr-FR" b="0" i="0"/>
            <a:t>Silk Performer</a:t>
          </a:r>
        </a:p>
      </dgm:t>
    </dgm:pt>
    <dgm:pt modelId="{7FE320F5-BB34-4C1F-817A-E6A8A7458FCC}" type="parTrans" cxnId="{2C2F130B-E530-4772-99DD-21EDC77D9D23}">
      <dgm:prSet/>
      <dgm:spPr/>
      <dgm:t>
        <a:bodyPr/>
        <a:lstStyle/>
        <a:p>
          <a:endParaRPr lang="fr-FR"/>
        </a:p>
      </dgm:t>
    </dgm:pt>
    <dgm:pt modelId="{DFA90479-2497-4CBE-8494-7B9FD82BE7B7}" type="sibTrans" cxnId="{2C2F130B-E530-4772-99DD-21EDC77D9D23}">
      <dgm:prSet/>
      <dgm:spPr/>
      <dgm:t>
        <a:bodyPr/>
        <a:lstStyle/>
        <a:p>
          <a:endParaRPr lang="fr-FR"/>
        </a:p>
      </dgm:t>
    </dgm:pt>
    <dgm:pt modelId="{64FEE438-FBEF-4943-B9A8-B1B1C70EC7F4}">
      <dgm:prSet/>
      <dgm:spPr/>
      <dgm:t>
        <a:bodyPr/>
        <a:lstStyle/>
        <a:p>
          <a:r>
            <a:rPr lang="fr-FR" b="0" i="0"/>
            <a:t>StormRunner</a:t>
          </a:r>
        </a:p>
      </dgm:t>
    </dgm:pt>
    <dgm:pt modelId="{C602486B-AC25-4F7D-A50D-52F0D21967DE}" type="parTrans" cxnId="{7CB30C43-A9CA-4E42-9FB8-6A0EC4449070}">
      <dgm:prSet/>
      <dgm:spPr/>
      <dgm:t>
        <a:bodyPr/>
        <a:lstStyle/>
        <a:p>
          <a:endParaRPr lang="fr-FR"/>
        </a:p>
      </dgm:t>
    </dgm:pt>
    <dgm:pt modelId="{E1C04350-F81D-4DCB-91B1-AA38758B26C2}" type="sibTrans" cxnId="{7CB30C43-A9CA-4E42-9FB8-6A0EC4449070}">
      <dgm:prSet/>
      <dgm:spPr/>
      <dgm:t>
        <a:bodyPr/>
        <a:lstStyle/>
        <a:p>
          <a:endParaRPr lang="fr-FR"/>
        </a:p>
      </dgm:t>
    </dgm:pt>
    <dgm:pt modelId="{DD16CBC3-7409-4889-A94E-01AC7118505B}">
      <dgm:prSet/>
      <dgm:spPr/>
      <dgm:t>
        <a:bodyPr/>
        <a:lstStyle/>
        <a:p>
          <a:r>
            <a:rPr lang="fr-FR" b="0" i="0" dirty="0" err="1"/>
            <a:t>Locust</a:t>
          </a:r>
          <a:endParaRPr lang="fr-FR" b="0" i="0" dirty="0"/>
        </a:p>
      </dgm:t>
    </dgm:pt>
    <dgm:pt modelId="{92E7A036-A88C-4F57-8806-2AC0FA3AF935}" type="parTrans" cxnId="{0EC3FF78-0B47-41B9-B7BA-B63272283470}">
      <dgm:prSet/>
      <dgm:spPr/>
      <dgm:t>
        <a:bodyPr/>
        <a:lstStyle/>
        <a:p>
          <a:endParaRPr lang="fr-FR"/>
        </a:p>
      </dgm:t>
    </dgm:pt>
    <dgm:pt modelId="{7646429F-94B7-4185-BD50-1DB478806A75}" type="sibTrans" cxnId="{0EC3FF78-0B47-41B9-B7BA-B63272283470}">
      <dgm:prSet/>
      <dgm:spPr/>
      <dgm:t>
        <a:bodyPr/>
        <a:lstStyle/>
        <a:p>
          <a:endParaRPr lang="fr-FR"/>
        </a:p>
      </dgm:t>
    </dgm:pt>
    <dgm:pt modelId="{346C04A2-C475-4947-A273-7149E5B85C2B}">
      <dgm:prSet/>
      <dgm:spPr/>
      <dgm:t>
        <a:bodyPr/>
        <a:lstStyle/>
        <a:p>
          <a:r>
            <a:rPr lang="fr-FR" b="1" i="0" dirty="0"/>
            <a:t>Outils de test de performance pour les sites web</a:t>
          </a:r>
          <a:endParaRPr lang="fr-FR" b="0" i="0" dirty="0"/>
        </a:p>
      </dgm:t>
    </dgm:pt>
    <dgm:pt modelId="{FE030A39-76EE-48E6-BDD4-9593DD264EC8}" type="parTrans" cxnId="{6649144A-DC01-4E3F-9692-C9C65AD7F6B7}">
      <dgm:prSet/>
      <dgm:spPr/>
      <dgm:t>
        <a:bodyPr/>
        <a:lstStyle/>
        <a:p>
          <a:endParaRPr lang="fr-FR"/>
        </a:p>
      </dgm:t>
    </dgm:pt>
    <dgm:pt modelId="{747E33B2-891A-4DB5-B5D1-9D4A66E505EA}" type="sibTrans" cxnId="{6649144A-DC01-4E3F-9692-C9C65AD7F6B7}">
      <dgm:prSet/>
      <dgm:spPr/>
      <dgm:t>
        <a:bodyPr/>
        <a:lstStyle/>
        <a:p>
          <a:endParaRPr lang="fr-FR"/>
        </a:p>
      </dgm:t>
    </dgm:pt>
    <dgm:pt modelId="{AB1DB7AE-E39B-496E-9361-ACB7FA8B33AB}">
      <dgm:prSet/>
      <dgm:spPr/>
      <dgm:t>
        <a:bodyPr/>
        <a:lstStyle/>
        <a:p>
          <a:r>
            <a:rPr lang="fr-FR" b="0" i="0" dirty="0" err="1"/>
            <a:t>Kinsta</a:t>
          </a:r>
          <a:r>
            <a:rPr lang="fr-FR" b="0" i="0" dirty="0"/>
            <a:t> APM</a:t>
          </a:r>
        </a:p>
      </dgm:t>
    </dgm:pt>
    <dgm:pt modelId="{14DF1515-0D67-4FCC-80EF-AB552A307ACD}" type="parTrans" cxnId="{AD5944E6-7C3E-4143-A9D9-BD280BD6CDE4}">
      <dgm:prSet/>
      <dgm:spPr/>
      <dgm:t>
        <a:bodyPr/>
        <a:lstStyle/>
        <a:p>
          <a:endParaRPr lang="fr-FR"/>
        </a:p>
      </dgm:t>
    </dgm:pt>
    <dgm:pt modelId="{C2560B60-352C-4FCD-B7E1-467A94FDCDD7}" type="sibTrans" cxnId="{AD5944E6-7C3E-4143-A9D9-BD280BD6CDE4}">
      <dgm:prSet/>
      <dgm:spPr/>
      <dgm:t>
        <a:bodyPr/>
        <a:lstStyle/>
        <a:p>
          <a:endParaRPr lang="fr-FR"/>
        </a:p>
      </dgm:t>
    </dgm:pt>
    <dgm:pt modelId="{5458ECE3-C6E6-4107-9D5C-D8EC9570E3AF}">
      <dgm:prSet/>
      <dgm:spPr/>
      <dgm:t>
        <a:bodyPr/>
        <a:lstStyle/>
        <a:p>
          <a:r>
            <a:rPr lang="fr-FR" b="0" i="0"/>
            <a:t>LoadView</a:t>
          </a:r>
        </a:p>
      </dgm:t>
    </dgm:pt>
    <dgm:pt modelId="{C03892BC-5C8E-41A3-BE1C-B6492E325564}" type="parTrans" cxnId="{AB3711D8-5B2F-4695-A94E-3188A4618FBC}">
      <dgm:prSet/>
      <dgm:spPr/>
      <dgm:t>
        <a:bodyPr/>
        <a:lstStyle/>
        <a:p>
          <a:endParaRPr lang="fr-FR"/>
        </a:p>
      </dgm:t>
    </dgm:pt>
    <dgm:pt modelId="{7EB3241D-EE80-48FD-AABB-D48E00EB9F43}" type="sibTrans" cxnId="{AB3711D8-5B2F-4695-A94E-3188A4618FBC}">
      <dgm:prSet/>
      <dgm:spPr/>
      <dgm:t>
        <a:bodyPr/>
        <a:lstStyle/>
        <a:p>
          <a:endParaRPr lang="fr-FR"/>
        </a:p>
      </dgm:t>
    </dgm:pt>
    <dgm:pt modelId="{9265E9EB-07BE-49C8-8325-2803563E04DA}">
      <dgm:prSet/>
      <dgm:spPr/>
      <dgm:t>
        <a:bodyPr/>
        <a:lstStyle/>
        <a:p>
          <a:r>
            <a:rPr lang="fr-FR" b="0" i="0"/>
            <a:t>Loadster</a:t>
          </a:r>
        </a:p>
      </dgm:t>
    </dgm:pt>
    <dgm:pt modelId="{E7D58910-F8A4-49E3-BB79-2BFB6B705DCA}" type="parTrans" cxnId="{86B11C52-D1C0-4C2C-9362-99D89C6AED78}">
      <dgm:prSet/>
      <dgm:spPr/>
      <dgm:t>
        <a:bodyPr/>
        <a:lstStyle/>
        <a:p>
          <a:endParaRPr lang="fr-FR"/>
        </a:p>
      </dgm:t>
    </dgm:pt>
    <dgm:pt modelId="{A42AF928-90BE-43AA-9F96-44D7EFA267E1}" type="sibTrans" cxnId="{86B11C52-D1C0-4C2C-9362-99D89C6AED78}">
      <dgm:prSet/>
      <dgm:spPr/>
      <dgm:t>
        <a:bodyPr/>
        <a:lstStyle/>
        <a:p>
          <a:endParaRPr lang="fr-FR"/>
        </a:p>
      </dgm:t>
    </dgm:pt>
    <dgm:pt modelId="{12467B50-0127-4972-882E-2B4D17AB8854}">
      <dgm:prSet/>
      <dgm:spPr/>
      <dgm:t>
        <a:bodyPr/>
        <a:lstStyle/>
        <a:p>
          <a:r>
            <a:rPr lang="fr-FR" b="0" i="0"/>
            <a:t>Applause</a:t>
          </a:r>
        </a:p>
      </dgm:t>
    </dgm:pt>
    <dgm:pt modelId="{1D52C626-0223-4920-9F58-A10D0AC348BA}" type="parTrans" cxnId="{3254433D-1535-44A3-BA96-D1BC1AE263A1}">
      <dgm:prSet/>
      <dgm:spPr/>
      <dgm:t>
        <a:bodyPr/>
        <a:lstStyle/>
        <a:p>
          <a:endParaRPr lang="fr-FR"/>
        </a:p>
      </dgm:t>
    </dgm:pt>
    <dgm:pt modelId="{AA14BE34-D067-47AB-872B-E42B4CD08B51}" type="sibTrans" cxnId="{3254433D-1535-44A3-BA96-D1BC1AE263A1}">
      <dgm:prSet/>
      <dgm:spPr/>
      <dgm:t>
        <a:bodyPr/>
        <a:lstStyle/>
        <a:p>
          <a:endParaRPr lang="fr-FR"/>
        </a:p>
      </dgm:t>
    </dgm:pt>
    <dgm:pt modelId="{9D48F9D7-C5A2-46DC-B232-10826679FC94}">
      <dgm:prSet/>
      <dgm:spPr/>
      <dgm:t>
        <a:bodyPr/>
        <a:lstStyle/>
        <a:p>
          <a:r>
            <a:rPr lang="fr-FR" b="0" i="0"/>
            <a:t>StormForge</a:t>
          </a:r>
        </a:p>
      </dgm:t>
    </dgm:pt>
    <dgm:pt modelId="{A45C0A58-AF61-4DB2-A93A-0F63D8DAD8F8}" type="parTrans" cxnId="{A32DA2C6-B0E0-435C-803F-B8E012D78373}">
      <dgm:prSet/>
      <dgm:spPr/>
      <dgm:t>
        <a:bodyPr/>
        <a:lstStyle/>
        <a:p>
          <a:endParaRPr lang="fr-FR"/>
        </a:p>
      </dgm:t>
    </dgm:pt>
    <dgm:pt modelId="{F9087580-3845-436D-AB94-4AD3263A1E44}" type="sibTrans" cxnId="{A32DA2C6-B0E0-435C-803F-B8E012D78373}">
      <dgm:prSet/>
      <dgm:spPr/>
      <dgm:t>
        <a:bodyPr/>
        <a:lstStyle/>
        <a:p>
          <a:endParaRPr lang="fr-FR"/>
        </a:p>
      </dgm:t>
    </dgm:pt>
    <dgm:pt modelId="{B3B44731-0A1E-47DF-9C27-F2B051923073}" type="pres">
      <dgm:prSet presAssocID="{D40E2109-3568-4FAB-A952-89B1713E91FD}" presName="Name0" presStyleCnt="0">
        <dgm:presLayoutVars>
          <dgm:dir/>
          <dgm:animLvl val="lvl"/>
          <dgm:resizeHandles val="exact"/>
        </dgm:presLayoutVars>
      </dgm:prSet>
      <dgm:spPr/>
    </dgm:pt>
    <dgm:pt modelId="{50AAE02D-5871-47FA-976B-F13CEF020AD4}" type="pres">
      <dgm:prSet presAssocID="{24FBAFDE-E880-43C4-8517-6388A569EB14}" presName="composite" presStyleCnt="0"/>
      <dgm:spPr/>
    </dgm:pt>
    <dgm:pt modelId="{FEDF606D-4509-4B74-8336-075F946DA59A}" type="pres">
      <dgm:prSet presAssocID="{24FBAFDE-E880-43C4-8517-6388A569EB14}" presName="parTx" presStyleLbl="alignNode1" presStyleIdx="0" presStyleCnt="4">
        <dgm:presLayoutVars>
          <dgm:chMax val="0"/>
          <dgm:chPref val="0"/>
          <dgm:bulletEnabled val="1"/>
        </dgm:presLayoutVars>
      </dgm:prSet>
      <dgm:spPr/>
    </dgm:pt>
    <dgm:pt modelId="{93D91B19-8CA0-43F1-B13D-6A13AA43F6FE}" type="pres">
      <dgm:prSet presAssocID="{24FBAFDE-E880-43C4-8517-6388A569EB14}" presName="desTx" presStyleLbl="alignAccFollowNode1" presStyleIdx="0" presStyleCnt="4">
        <dgm:presLayoutVars>
          <dgm:bulletEnabled val="1"/>
        </dgm:presLayoutVars>
      </dgm:prSet>
      <dgm:spPr/>
    </dgm:pt>
    <dgm:pt modelId="{8ACEECC1-BF6E-4311-913D-66B1941496A5}" type="pres">
      <dgm:prSet presAssocID="{A6844A24-B09F-4E69-B16D-AB6541A5542F}" presName="space" presStyleCnt="0"/>
      <dgm:spPr/>
    </dgm:pt>
    <dgm:pt modelId="{0A7F2CA5-B68E-4D38-A799-ED052E70A171}" type="pres">
      <dgm:prSet presAssocID="{6A64DACE-ECAC-4B8A-895C-FA26CE86A6F3}" presName="composite" presStyleCnt="0"/>
      <dgm:spPr/>
    </dgm:pt>
    <dgm:pt modelId="{DF1C859C-0B2A-46B4-9198-9B94407B79A2}" type="pres">
      <dgm:prSet presAssocID="{6A64DACE-ECAC-4B8A-895C-FA26CE86A6F3}" presName="parTx" presStyleLbl="alignNode1" presStyleIdx="1" presStyleCnt="4">
        <dgm:presLayoutVars>
          <dgm:chMax val="0"/>
          <dgm:chPref val="0"/>
          <dgm:bulletEnabled val="1"/>
        </dgm:presLayoutVars>
      </dgm:prSet>
      <dgm:spPr/>
    </dgm:pt>
    <dgm:pt modelId="{716B297F-064A-4FCA-9E2A-D0C4A2ABDC85}" type="pres">
      <dgm:prSet presAssocID="{6A64DACE-ECAC-4B8A-895C-FA26CE86A6F3}" presName="desTx" presStyleLbl="alignAccFollowNode1" presStyleIdx="1" presStyleCnt="4">
        <dgm:presLayoutVars>
          <dgm:bulletEnabled val="1"/>
        </dgm:presLayoutVars>
      </dgm:prSet>
      <dgm:spPr/>
    </dgm:pt>
    <dgm:pt modelId="{D3AA75EA-D3FD-47E4-8D46-ACD1E9E654FC}" type="pres">
      <dgm:prSet presAssocID="{BF9CC388-5432-44D8-81EE-7E1664E7CD33}" presName="space" presStyleCnt="0"/>
      <dgm:spPr/>
    </dgm:pt>
    <dgm:pt modelId="{ABD7E3F5-7F4E-4605-BB67-F8258C5EABA4}" type="pres">
      <dgm:prSet presAssocID="{D9F215B3-FCB5-407B-9E6D-1622AAA45ABB}" presName="composite" presStyleCnt="0"/>
      <dgm:spPr/>
    </dgm:pt>
    <dgm:pt modelId="{CDCB704D-FECF-46C0-A9FA-4688BAFA06EC}" type="pres">
      <dgm:prSet presAssocID="{D9F215B3-FCB5-407B-9E6D-1622AAA45ABB}" presName="parTx" presStyleLbl="alignNode1" presStyleIdx="2" presStyleCnt="4">
        <dgm:presLayoutVars>
          <dgm:chMax val="0"/>
          <dgm:chPref val="0"/>
          <dgm:bulletEnabled val="1"/>
        </dgm:presLayoutVars>
      </dgm:prSet>
      <dgm:spPr/>
    </dgm:pt>
    <dgm:pt modelId="{2FEF9DD3-24FA-449C-B7CF-69C079040B69}" type="pres">
      <dgm:prSet presAssocID="{D9F215B3-FCB5-407B-9E6D-1622AAA45ABB}" presName="desTx" presStyleLbl="alignAccFollowNode1" presStyleIdx="2" presStyleCnt="4">
        <dgm:presLayoutVars>
          <dgm:bulletEnabled val="1"/>
        </dgm:presLayoutVars>
      </dgm:prSet>
      <dgm:spPr/>
    </dgm:pt>
    <dgm:pt modelId="{1DAB457E-4992-44AA-BBAF-29129953794E}" type="pres">
      <dgm:prSet presAssocID="{9F3B4F07-674F-4710-BEEA-B9624623C0A4}" presName="space" presStyleCnt="0"/>
      <dgm:spPr/>
    </dgm:pt>
    <dgm:pt modelId="{8B7BFC9C-5156-4551-8230-DD0C591411BC}" type="pres">
      <dgm:prSet presAssocID="{346C04A2-C475-4947-A273-7149E5B85C2B}" presName="composite" presStyleCnt="0"/>
      <dgm:spPr/>
    </dgm:pt>
    <dgm:pt modelId="{0EE6EAE2-5B84-4DBD-B9A9-7CFAAB4EBF26}" type="pres">
      <dgm:prSet presAssocID="{346C04A2-C475-4947-A273-7149E5B85C2B}" presName="parTx" presStyleLbl="alignNode1" presStyleIdx="3" presStyleCnt="4">
        <dgm:presLayoutVars>
          <dgm:chMax val="0"/>
          <dgm:chPref val="0"/>
          <dgm:bulletEnabled val="1"/>
        </dgm:presLayoutVars>
      </dgm:prSet>
      <dgm:spPr/>
    </dgm:pt>
    <dgm:pt modelId="{772D9E8F-D85A-4096-8E0F-265AEBC6F814}" type="pres">
      <dgm:prSet presAssocID="{346C04A2-C475-4947-A273-7149E5B85C2B}" presName="desTx" presStyleLbl="alignAccFollowNode1" presStyleIdx="3" presStyleCnt="4">
        <dgm:presLayoutVars>
          <dgm:bulletEnabled val="1"/>
        </dgm:presLayoutVars>
      </dgm:prSet>
      <dgm:spPr/>
    </dgm:pt>
  </dgm:ptLst>
  <dgm:cxnLst>
    <dgm:cxn modelId="{A3530F03-A794-4163-80B8-D1C1C036685F}" type="presOf" srcId="{4EAAEFE5-3EF8-4803-8CA7-0ED7982F7172}" destId="{716B297F-064A-4FCA-9E2A-D0C4A2ABDC85}" srcOrd="0" destOrd="3" presId="urn:microsoft.com/office/officeart/2005/8/layout/hList1"/>
    <dgm:cxn modelId="{2C2F130B-E530-4772-99DD-21EDC77D9D23}" srcId="{D9F215B3-FCB5-407B-9E6D-1622AAA45ABB}" destId="{6692FF6E-03F8-4B94-A168-3C58DC79AA40}" srcOrd="2" destOrd="0" parTransId="{7FE320F5-BB34-4C1F-817A-E6A8A7458FCC}" sibTransId="{DFA90479-2497-4CBE-8494-7B9FD82BE7B7}"/>
    <dgm:cxn modelId="{487E9C0B-1FF8-4821-9914-6C8427C166D3}" srcId="{24FBAFDE-E880-43C4-8517-6388A569EB14}" destId="{809E2ECF-80F0-4527-98DA-C67A71E2ECEF}" srcOrd="4" destOrd="0" parTransId="{01B231BD-48CD-415C-9BB1-8414ADE68FBC}" sibTransId="{1DFD77E6-7871-451B-9DEF-0406BC7FAF4C}"/>
    <dgm:cxn modelId="{35706714-D599-48E6-B60D-CBA019E969CF}" type="presOf" srcId="{9265E9EB-07BE-49C8-8325-2803563E04DA}" destId="{772D9E8F-D85A-4096-8E0F-265AEBC6F814}" srcOrd="0" destOrd="2" presId="urn:microsoft.com/office/officeart/2005/8/layout/hList1"/>
    <dgm:cxn modelId="{5CA4981A-D467-4E96-B868-365F5302175A}" srcId="{6A64DACE-ECAC-4B8A-895C-FA26CE86A6F3}" destId="{355CC339-5705-4375-A568-66E750408834}" srcOrd="2" destOrd="0" parTransId="{4C427C84-82FC-4D28-A52A-8E728A33C426}" sibTransId="{7D98C3EC-6954-47F4-A27E-3EA3B8554722}"/>
    <dgm:cxn modelId="{5FD99A1A-06F2-4472-A139-19542FC89BDF}" type="presOf" srcId="{23A5F5BF-A84C-4AE6-BC21-3BEC6903A0BA}" destId="{93D91B19-8CA0-43F1-B13D-6A13AA43F6FE}" srcOrd="0" destOrd="2" presId="urn:microsoft.com/office/officeart/2005/8/layout/hList1"/>
    <dgm:cxn modelId="{6B42CC1A-6B5D-4FEE-995A-ADF5DD532D71}" type="presOf" srcId="{6A64DACE-ECAC-4B8A-895C-FA26CE86A6F3}" destId="{DF1C859C-0B2A-46B4-9198-9B94407B79A2}" srcOrd="0" destOrd="0" presId="urn:microsoft.com/office/officeart/2005/8/layout/hList1"/>
    <dgm:cxn modelId="{07C19E1F-C1CF-4380-B964-981D958DDC7F}" type="presOf" srcId="{346C04A2-C475-4947-A273-7149E5B85C2B}" destId="{0EE6EAE2-5B84-4DBD-B9A9-7CFAAB4EBF26}" srcOrd="0" destOrd="0" presId="urn:microsoft.com/office/officeart/2005/8/layout/hList1"/>
    <dgm:cxn modelId="{0ACF7F28-7861-4F4F-BD60-3DC595EF208D}" srcId="{6A64DACE-ECAC-4B8A-895C-FA26CE86A6F3}" destId="{4EAAEFE5-3EF8-4803-8CA7-0ED7982F7172}" srcOrd="3" destOrd="0" parTransId="{996F0F99-AAC4-4DAF-8D71-52840F14D1C9}" sibTransId="{FC0311F0-3BAC-4B74-A710-71868BF37C6A}"/>
    <dgm:cxn modelId="{E3E2BF29-384E-4BA1-BD43-495F184CBFAE}" type="presOf" srcId="{6692FF6E-03F8-4B94-A168-3C58DC79AA40}" destId="{2FEF9DD3-24FA-449C-B7CF-69C079040B69}" srcOrd="0" destOrd="2" presId="urn:microsoft.com/office/officeart/2005/8/layout/hList1"/>
    <dgm:cxn modelId="{3254433D-1535-44A3-BA96-D1BC1AE263A1}" srcId="{346C04A2-C475-4947-A273-7149E5B85C2B}" destId="{12467B50-0127-4972-882E-2B4D17AB8854}" srcOrd="3" destOrd="0" parTransId="{1D52C626-0223-4920-9F58-A10D0AC348BA}" sibTransId="{AA14BE34-D067-47AB-872B-E42B4CD08B51}"/>
    <dgm:cxn modelId="{D7CDD940-7EF3-43BC-9D10-86FAD2DAAB54}" type="presOf" srcId="{DD16CBC3-7409-4889-A94E-01AC7118505B}" destId="{2FEF9DD3-24FA-449C-B7CF-69C079040B69}" srcOrd="0" destOrd="4" presId="urn:microsoft.com/office/officeart/2005/8/layout/hList1"/>
    <dgm:cxn modelId="{132A3C5D-6A03-40FE-A224-D4B03BAA3488}" srcId="{24FBAFDE-E880-43C4-8517-6388A569EB14}" destId="{6C64A15D-27BA-4082-A06D-655D69AF2018}" srcOrd="3" destOrd="0" parTransId="{035216E4-DA9F-4645-A0B2-D79FC1B7351B}" sibTransId="{D01F629C-C71A-44D8-8E23-EBD7A2425070}"/>
    <dgm:cxn modelId="{7CB30C43-A9CA-4E42-9FB8-6A0EC4449070}" srcId="{D9F215B3-FCB5-407B-9E6D-1622AAA45ABB}" destId="{64FEE438-FBEF-4943-B9A8-B1B1C70EC7F4}" srcOrd="3" destOrd="0" parTransId="{C602486B-AC25-4F7D-A50D-52F0D21967DE}" sibTransId="{E1C04350-F81D-4DCB-91B1-AA38758B26C2}"/>
    <dgm:cxn modelId="{4B954446-E362-4AF0-8EAE-E3074F4E3895}" type="presOf" srcId="{6C64A15D-27BA-4082-A06D-655D69AF2018}" destId="{93D91B19-8CA0-43F1-B13D-6A13AA43F6FE}" srcOrd="0" destOrd="3" presId="urn:microsoft.com/office/officeart/2005/8/layout/hList1"/>
    <dgm:cxn modelId="{CF9F7868-F808-4C31-86D1-0E5E8B9B6D82}" type="presOf" srcId="{355CC339-5705-4375-A568-66E750408834}" destId="{716B297F-064A-4FCA-9E2A-D0C4A2ABDC85}" srcOrd="0" destOrd="2" presId="urn:microsoft.com/office/officeart/2005/8/layout/hList1"/>
    <dgm:cxn modelId="{6649144A-DC01-4E3F-9692-C9C65AD7F6B7}" srcId="{D40E2109-3568-4FAB-A952-89B1713E91FD}" destId="{346C04A2-C475-4947-A273-7149E5B85C2B}" srcOrd="3" destOrd="0" parTransId="{FE030A39-76EE-48E6-BDD4-9593DD264EC8}" sibTransId="{747E33B2-891A-4DB5-B5D1-9D4A66E505EA}"/>
    <dgm:cxn modelId="{F376384C-C1FF-44C0-90F7-DC302AF66C44}" type="presOf" srcId="{8B39DB42-40FC-4796-82B4-039F06937DCF}" destId="{2FEF9DD3-24FA-449C-B7CF-69C079040B69}" srcOrd="0" destOrd="1" presId="urn:microsoft.com/office/officeart/2005/8/layout/hList1"/>
    <dgm:cxn modelId="{E8A6B870-1703-4E4E-B16A-2870B81DEF37}" type="presOf" srcId="{6CB82183-C01E-4021-BA43-2ED9178B1EF5}" destId="{2FEF9DD3-24FA-449C-B7CF-69C079040B69}" srcOrd="0" destOrd="0" presId="urn:microsoft.com/office/officeart/2005/8/layout/hList1"/>
    <dgm:cxn modelId="{86B11C52-D1C0-4C2C-9362-99D89C6AED78}" srcId="{346C04A2-C475-4947-A273-7149E5B85C2B}" destId="{9265E9EB-07BE-49C8-8325-2803563E04DA}" srcOrd="2" destOrd="0" parTransId="{E7D58910-F8A4-49E3-BB79-2BFB6B705DCA}" sibTransId="{A42AF928-90BE-43AA-9F96-44D7EFA267E1}"/>
    <dgm:cxn modelId="{98FE6A76-8EA5-4BF2-8F95-462FD6A9C13E}" srcId="{6A64DACE-ECAC-4B8A-895C-FA26CE86A6F3}" destId="{E52F2090-EF76-4613-BC6F-5B08B19B2A12}" srcOrd="0" destOrd="0" parTransId="{CA2F613D-7526-437F-9138-E25BD94177E8}" sibTransId="{906F618B-72C2-47E3-8FBB-23E7781FB5B5}"/>
    <dgm:cxn modelId="{0EC3FF78-0B47-41B9-B7BA-B63272283470}" srcId="{D9F215B3-FCB5-407B-9E6D-1622AAA45ABB}" destId="{DD16CBC3-7409-4889-A94E-01AC7118505B}" srcOrd="4" destOrd="0" parTransId="{92E7A036-A88C-4F57-8806-2AC0FA3AF935}" sibTransId="{7646429F-94B7-4185-BD50-1DB478806A75}"/>
    <dgm:cxn modelId="{5BEE255A-C2AF-4E01-B271-8BB824FB738C}" srcId="{D9F215B3-FCB5-407B-9E6D-1622AAA45ABB}" destId="{6CB82183-C01E-4021-BA43-2ED9178B1EF5}" srcOrd="0" destOrd="0" parTransId="{607211FB-BF4F-4BC3-8014-095A21B183A3}" sibTransId="{489AAF6B-4FF0-42EB-844A-5D3EC9D58ACC}"/>
    <dgm:cxn modelId="{5C4A3C7F-C5FE-41FE-A54E-05EFAAF8F0D0}" srcId="{6A64DACE-ECAC-4B8A-895C-FA26CE86A6F3}" destId="{D18F0EA9-67D2-4DEF-9DEF-825B6700271C}" srcOrd="1" destOrd="0" parTransId="{C4B066CF-F187-42BB-8992-08D6A30D4C0B}" sibTransId="{D0959B89-6831-4800-ABD0-D54F97A5F2FF}"/>
    <dgm:cxn modelId="{6806DC83-9E93-49D1-A6A8-5EFC43F62FBF}" type="presOf" srcId="{D18F0EA9-67D2-4DEF-9DEF-825B6700271C}" destId="{716B297F-064A-4FCA-9E2A-D0C4A2ABDC85}" srcOrd="0" destOrd="1" presId="urn:microsoft.com/office/officeart/2005/8/layout/hList1"/>
    <dgm:cxn modelId="{9A83928C-83ED-4853-BE79-243C1C314CA4}" type="presOf" srcId="{9D48F9D7-C5A2-46DC-B232-10826679FC94}" destId="{772D9E8F-D85A-4096-8E0F-265AEBC6F814}" srcOrd="0" destOrd="4" presId="urn:microsoft.com/office/officeart/2005/8/layout/hList1"/>
    <dgm:cxn modelId="{9B5A4691-7CE5-4B02-8563-2DDDE27272FF}" srcId="{D40E2109-3568-4FAB-A952-89B1713E91FD}" destId="{6A64DACE-ECAC-4B8A-895C-FA26CE86A6F3}" srcOrd="1" destOrd="0" parTransId="{9CC434DA-2A70-442C-9BEE-C6620F785789}" sibTransId="{BF9CC388-5432-44D8-81EE-7E1664E7CD33}"/>
    <dgm:cxn modelId="{64F45591-E153-4049-81E1-427B574D8231}" srcId="{D9F215B3-FCB5-407B-9E6D-1622AAA45ABB}" destId="{8B39DB42-40FC-4796-82B4-039F06937DCF}" srcOrd="1" destOrd="0" parTransId="{509286AA-076E-4971-8F6D-6AEF4E3C130B}" sibTransId="{27B174DC-143F-41A7-AB1B-FD716AFA0502}"/>
    <dgm:cxn modelId="{4FEE2D92-D014-4E96-9621-6D0A948946D8}" srcId="{D40E2109-3568-4FAB-A952-89B1713E91FD}" destId="{D9F215B3-FCB5-407B-9E6D-1622AAA45ABB}" srcOrd="2" destOrd="0" parTransId="{4C62C37D-5E10-40FC-A75B-5FF7E7BE2013}" sibTransId="{9F3B4F07-674F-4710-BEEA-B9624623C0A4}"/>
    <dgm:cxn modelId="{FDBC43A5-8059-4F0C-B343-C5731D3A196B}" type="presOf" srcId="{D40E2109-3568-4FAB-A952-89B1713E91FD}" destId="{B3B44731-0A1E-47DF-9C27-F2B051923073}" srcOrd="0" destOrd="0" presId="urn:microsoft.com/office/officeart/2005/8/layout/hList1"/>
    <dgm:cxn modelId="{79C7F7A7-D740-4A17-92DF-A422BC13A530}" type="presOf" srcId="{AB1DB7AE-E39B-496E-9361-ACB7FA8B33AB}" destId="{772D9E8F-D85A-4096-8E0F-265AEBC6F814}" srcOrd="0" destOrd="0" presId="urn:microsoft.com/office/officeart/2005/8/layout/hList1"/>
    <dgm:cxn modelId="{1723FAAC-8D84-4F44-A1B5-6921BF8DA8A3}" type="presOf" srcId="{12467B50-0127-4972-882E-2B4D17AB8854}" destId="{772D9E8F-D85A-4096-8E0F-265AEBC6F814}" srcOrd="0" destOrd="3" presId="urn:microsoft.com/office/officeart/2005/8/layout/hList1"/>
    <dgm:cxn modelId="{BFCDF6BD-BBD1-4C12-9590-0A53CAB0DEF5}" type="presOf" srcId="{5458ECE3-C6E6-4107-9D5C-D8EC9570E3AF}" destId="{772D9E8F-D85A-4096-8E0F-265AEBC6F814}" srcOrd="0" destOrd="1" presId="urn:microsoft.com/office/officeart/2005/8/layout/hList1"/>
    <dgm:cxn modelId="{F8DB9EC0-E4C9-4AB3-896B-EE31D28117A7}" type="presOf" srcId="{64FEE438-FBEF-4943-B9A8-B1B1C70EC7F4}" destId="{2FEF9DD3-24FA-449C-B7CF-69C079040B69}" srcOrd="0" destOrd="3" presId="urn:microsoft.com/office/officeart/2005/8/layout/hList1"/>
    <dgm:cxn modelId="{FFC7F3C4-2B84-48DC-B17B-7A17B4DB5270}" type="presOf" srcId="{24FBAFDE-E880-43C4-8517-6388A569EB14}" destId="{FEDF606D-4509-4B74-8336-075F946DA59A}" srcOrd="0" destOrd="0" presId="urn:microsoft.com/office/officeart/2005/8/layout/hList1"/>
    <dgm:cxn modelId="{A32DA2C6-B0E0-435C-803F-B8E012D78373}" srcId="{346C04A2-C475-4947-A273-7149E5B85C2B}" destId="{9D48F9D7-C5A2-46DC-B232-10826679FC94}" srcOrd="4" destOrd="0" parTransId="{A45C0A58-AF61-4DB2-A93A-0F63D8DAD8F8}" sibTransId="{F9087580-3845-436D-AB94-4AD3263A1E44}"/>
    <dgm:cxn modelId="{84B5F0CD-A91C-4E85-9C81-2A9A0EBD4AA7}" srcId="{D40E2109-3568-4FAB-A952-89B1713E91FD}" destId="{24FBAFDE-E880-43C4-8517-6388A569EB14}" srcOrd="0" destOrd="0" parTransId="{67CAD64E-5667-4267-A612-FB8D4F1943AE}" sibTransId="{A6844A24-B09F-4E69-B16D-AB6541A5542F}"/>
    <dgm:cxn modelId="{82D276CF-5190-4BA2-A926-5E3477EC518E}" srcId="{24FBAFDE-E880-43C4-8517-6388A569EB14}" destId="{2A9108EB-A09B-41E9-BA4E-056E0B8894AB}" srcOrd="1" destOrd="0" parTransId="{A8D56F14-4EC6-4089-9811-A79C3920966C}" sibTransId="{B052BDB1-9687-4963-BB42-41E44964910B}"/>
    <dgm:cxn modelId="{DCC557CF-D588-4362-8721-659FC20BA5D5}" type="presOf" srcId="{77D22B9E-F785-4454-83A3-A50D5AC4D89E}" destId="{93D91B19-8CA0-43F1-B13D-6A13AA43F6FE}" srcOrd="0" destOrd="0" presId="urn:microsoft.com/office/officeart/2005/8/layout/hList1"/>
    <dgm:cxn modelId="{AB3711D8-5B2F-4695-A94E-3188A4618FBC}" srcId="{346C04A2-C475-4947-A273-7149E5B85C2B}" destId="{5458ECE3-C6E6-4107-9D5C-D8EC9570E3AF}" srcOrd="1" destOrd="0" parTransId="{C03892BC-5C8E-41A3-BE1C-B6492E325564}" sibTransId="{7EB3241D-EE80-48FD-AABB-D48E00EB9F43}"/>
    <dgm:cxn modelId="{47308FD9-59D3-4228-BED8-B8F0851F5124}" type="presOf" srcId="{809E2ECF-80F0-4527-98DA-C67A71E2ECEF}" destId="{93D91B19-8CA0-43F1-B13D-6A13AA43F6FE}" srcOrd="0" destOrd="4" presId="urn:microsoft.com/office/officeart/2005/8/layout/hList1"/>
    <dgm:cxn modelId="{4F8F36E0-C5C2-4005-BA6C-08A6E632E2C1}" srcId="{24FBAFDE-E880-43C4-8517-6388A569EB14}" destId="{23A5F5BF-A84C-4AE6-BC21-3BEC6903A0BA}" srcOrd="2" destOrd="0" parTransId="{C4F74304-5CEC-4099-9CE1-717F57B2DCDA}" sibTransId="{C411E494-7473-4E5E-AD5B-58C9CDCD86A7}"/>
    <dgm:cxn modelId="{AD5944E6-7C3E-4143-A9D9-BD280BD6CDE4}" srcId="{346C04A2-C475-4947-A273-7149E5B85C2B}" destId="{AB1DB7AE-E39B-496E-9361-ACB7FA8B33AB}" srcOrd="0" destOrd="0" parTransId="{14DF1515-0D67-4FCC-80EF-AB552A307ACD}" sibTransId="{C2560B60-352C-4FCD-B7E1-467A94FDCDD7}"/>
    <dgm:cxn modelId="{BBB7AFE6-72D3-436A-9F9C-8680174F9BD8}" type="presOf" srcId="{D9F215B3-FCB5-407B-9E6D-1622AAA45ABB}" destId="{CDCB704D-FECF-46C0-A9FA-4688BAFA06EC}" srcOrd="0" destOrd="0" presId="urn:microsoft.com/office/officeart/2005/8/layout/hList1"/>
    <dgm:cxn modelId="{F1CF83E7-7E00-4FDA-A4FB-8480A4D9C105}" srcId="{24FBAFDE-E880-43C4-8517-6388A569EB14}" destId="{77D22B9E-F785-4454-83A3-A50D5AC4D89E}" srcOrd="0" destOrd="0" parTransId="{ACB6D2F3-BC40-4655-90CD-715B54F93FBB}" sibTransId="{0E36EB57-FF53-4AFF-BC8B-0E7B780CDF6A}"/>
    <dgm:cxn modelId="{31A4A7EC-2B33-4E77-8E21-70A9FA4DEBE3}" type="presOf" srcId="{E52F2090-EF76-4613-BC6F-5B08B19B2A12}" destId="{716B297F-064A-4FCA-9E2A-D0C4A2ABDC85}" srcOrd="0" destOrd="0" presId="urn:microsoft.com/office/officeart/2005/8/layout/hList1"/>
    <dgm:cxn modelId="{BCFB8FEF-576C-4F4F-82F2-5B5335016532}" type="presOf" srcId="{2A9108EB-A09B-41E9-BA4E-056E0B8894AB}" destId="{93D91B19-8CA0-43F1-B13D-6A13AA43F6FE}" srcOrd="0" destOrd="1" presId="urn:microsoft.com/office/officeart/2005/8/layout/hList1"/>
    <dgm:cxn modelId="{0F3F776B-3479-4559-BAE3-D4FF01675F8B}" type="presParOf" srcId="{B3B44731-0A1E-47DF-9C27-F2B051923073}" destId="{50AAE02D-5871-47FA-976B-F13CEF020AD4}" srcOrd="0" destOrd="0" presId="urn:microsoft.com/office/officeart/2005/8/layout/hList1"/>
    <dgm:cxn modelId="{1F00A2AD-C996-4799-BE61-B87F5D21DC4A}" type="presParOf" srcId="{50AAE02D-5871-47FA-976B-F13CEF020AD4}" destId="{FEDF606D-4509-4B74-8336-075F946DA59A}" srcOrd="0" destOrd="0" presId="urn:microsoft.com/office/officeart/2005/8/layout/hList1"/>
    <dgm:cxn modelId="{23CFB04B-54FF-42ED-AEB9-9B9DF67E07B8}" type="presParOf" srcId="{50AAE02D-5871-47FA-976B-F13CEF020AD4}" destId="{93D91B19-8CA0-43F1-B13D-6A13AA43F6FE}" srcOrd="1" destOrd="0" presId="urn:microsoft.com/office/officeart/2005/8/layout/hList1"/>
    <dgm:cxn modelId="{2D70B3F4-C512-4427-A482-F5EA311B704E}" type="presParOf" srcId="{B3B44731-0A1E-47DF-9C27-F2B051923073}" destId="{8ACEECC1-BF6E-4311-913D-66B1941496A5}" srcOrd="1" destOrd="0" presId="urn:microsoft.com/office/officeart/2005/8/layout/hList1"/>
    <dgm:cxn modelId="{3B65C326-918A-4AAF-9250-E5A6777F088B}" type="presParOf" srcId="{B3B44731-0A1E-47DF-9C27-F2B051923073}" destId="{0A7F2CA5-B68E-4D38-A799-ED052E70A171}" srcOrd="2" destOrd="0" presId="urn:microsoft.com/office/officeart/2005/8/layout/hList1"/>
    <dgm:cxn modelId="{2ABF4D76-3DAB-4186-A625-5A2C3C8E71C3}" type="presParOf" srcId="{0A7F2CA5-B68E-4D38-A799-ED052E70A171}" destId="{DF1C859C-0B2A-46B4-9198-9B94407B79A2}" srcOrd="0" destOrd="0" presId="urn:microsoft.com/office/officeart/2005/8/layout/hList1"/>
    <dgm:cxn modelId="{791616EE-D5DE-4971-A254-8E436F00203C}" type="presParOf" srcId="{0A7F2CA5-B68E-4D38-A799-ED052E70A171}" destId="{716B297F-064A-4FCA-9E2A-D0C4A2ABDC85}" srcOrd="1" destOrd="0" presId="urn:microsoft.com/office/officeart/2005/8/layout/hList1"/>
    <dgm:cxn modelId="{DEB7E4C4-D787-48E3-A341-C1AB02EA3C7D}" type="presParOf" srcId="{B3B44731-0A1E-47DF-9C27-F2B051923073}" destId="{D3AA75EA-D3FD-47E4-8D46-ACD1E9E654FC}" srcOrd="3" destOrd="0" presId="urn:microsoft.com/office/officeart/2005/8/layout/hList1"/>
    <dgm:cxn modelId="{E58A521E-BC24-4FE9-99A6-B6F6D91B5850}" type="presParOf" srcId="{B3B44731-0A1E-47DF-9C27-F2B051923073}" destId="{ABD7E3F5-7F4E-4605-BB67-F8258C5EABA4}" srcOrd="4" destOrd="0" presId="urn:microsoft.com/office/officeart/2005/8/layout/hList1"/>
    <dgm:cxn modelId="{551131BE-FEDF-4F37-8F10-C3DCB017B0FE}" type="presParOf" srcId="{ABD7E3F5-7F4E-4605-BB67-F8258C5EABA4}" destId="{CDCB704D-FECF-46C0-A9FA-4688BAFA06EC}" srcOrd="0" destOrd="0" presId="urn:microsoft.com/office/officeart/2005/8/layout/hList1"/>
    <dgm:cxn modelId="{663670E9-5FA1-462C-A002-2ECF2238ADAC}" type="presParOf" srcId="{ABD7E3F5-7F4E-4605-BB67-F8258C5EABA4}" destId="{2FEF9DD3-24FA-449C-B7CF-69C079040B69}" srcOrd="1" destOrd="0" presId="urn:microsoft.com/office/officeart/2005/8/layout/hList1"/>
    <dgm:cxn modelId="{F05BCFB5-308B-4288-AE66-F1C9368EE95F}" type="presParOf" srcId="{B3B44731-0A1E-47DF-9C27-F2B051923073}" destId="{1DAB457E-4992-44AA-BBAF-29129953794E}" srcOrd="5" destOrd="0" presId="urn:microsoft.com/office/officeart/2005/8/layout/hList1"/>
    <dgm:cxn modelId="{074C5DCF-C88C-42C0-8B45-D2241B8056C3}" type="presParOf" srcId="{B3B44731-0A1E-47DF-9C27-F2B051923073}" destId="{8B7BFC9C-5156-4551-8230-DD0C591411BC}" srcOrd="6" destOrd="0" presId="urn:microsoft.com/office/officeart/2005/8/layout/hList1"/>
    <dgm:cxn modelId="{CCE930D3-5F82-4F01-9842-B4BFB129FFB8}" type="presParOf" srcId="{8B7BFC9C-5156-4551-8230-DD0C591411BC}" destId="{0EE6EAE2-5B84-4DBD-B9A9-7CFAAB4EBF26}" srcOrd="0" destOrd="0" presId="urn:microsoft.com/office/officeart/2005/8/layout/hList1"/>
    <dgm:cxn modelId="{9C669C27-C0BA-4ABD-B3B9-AB85D38D3A5F}" type="presParOf" srcId="{8B7BFC9C-5156-4551-8230-DD0C591411BC}" destId="{772D9E8F-D85A-4096-8E0F-265AEBC6F814}"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5C16B7-9E13-4435-8CDC-36F9E44B3AFA}">
      <dsp:nvSpPr>
        <dsp:cNvPr id="0" name=""/>
        <dsp:cNvSpPr/>
      </dsp:nvSpPr>
      <dsp:spPr>
        <a:xfrm>
          <a:off x="941" y="169028"/>
          <a:ext cx="2203834" cy="1101917"/>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fr-FR" sz="2300" kern="1200" dirty="0"/>
            <a:t>Management des tests</a:t>
          </a:r>
        </a:p>
      </dsp:txBody>
      <dsp:txXfrm>
        <a:off x="33215" y="201302"/>
        <a:ext cx="2139286" cy="1037369"/>
      </dsp:txXfrm>
    </dsp:sp>
    <dsp:sp modelId="{892714ED-908C-4B78-A5B6-F746E603CD7E}">
      <dsp:nvSpPr>
        <dsp:cNvPr id="0" name=""/>
        <dsp:cNvSpPr/>
      </dsp:nvSpPr>
      <dsp:spPr>
        <a:xfrm>
          <a:off x="221325" y="1270945"/>
          <a:ext cx="220383" cy="826437"/>
        </a:xfrm>
        <a:custGeom>
          <a:avLst/>
          <a:gdLst/>
          <a:ahLst/>
          <a:cxnLst/>
          <a:rect l="0" t="0" r="0" b="0"/>
          <a:pathLst>
            <a:path>
              <a:moveTo>
                <a:pt x="0" y="0"/>
              </a:moveTo>
              <a:lnTo>
                <a:pt x="0" y="826437"/>
              </a:lnTo>
              <a:lnTo>
                <a:pt x="220383" y="82643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DFA4AD-B5E1-45B8-BE24-913166695E57}">
      <dsp:nvSpPr>
        <dsp:cNvPr id="0" name=""/>
        <dsp:cNvSpPr/>
      </dsp:nvSpPr>
      <dsp:spPr>
        <a:xfrm>
          <a:off x="441708" y="1546425"/>
          <a:ext cx="1763067" cy="110191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fr-FR" sz="2400" kern="1200" dirty="0"/>
            <a:t>ALM</a:t>
          </a:r>
        </a:p>
      </dsp:txBody>
      <dsp:txXfrm>
        <a:off x="473982" y="1578699"/>
        <a:ext cx="1698519" cy="1037369"/>
      </dsp:txXfrm>
    </dsp:sp>
    <dsp:sp modelId="{270D8665-83B0-4715-9815-66B7E4B21F9B}">
      <dsp:nvSpPr>
        <dsp:cNvPr id="0" name=""/>
        <dsp:cNvSpPr/>
      </dsp:nvSpPr>
      <dsp:spPr>
        <a:xfrm>
          <a:off x="221325" y="1270945"/>
          <a:ext cx="220383" cy="2203834"/>
        </a:xfrm>
        <a:custGeom>
          <a:avLst/>
          <a:gdLst/>
          <a:ahLst/>
          <a:cxnLst/>
          <a:rect l="0" t="0" r="0" b="0"/>
          <a:pathLst>
            <a:path>
              <a:moveTo>
                <a:pt x="0" y="0"/>
              </a:moveTo>
              <a:lnTo>
                <a:pt x="0" y="2203834"/>
              </a:lnTo>
              <a:lnTo>
                <a:pt x="220383" y="22038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98DBC6-E32C-4E0E-855D-FFB7036BC974}">
      <dsp:nvSpPr>
        <dsp:cNvPr id="0" name=""/>
        <dsp:cNvSpPr/>
      </dsp:nvSpPr>
      <dsp:spPr>
        <a:xfrm>
          <a:off x="441708" y="2923821"/>
          <a:ext cx="1763067" cy="110191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fr-FR" sz="2400" kern="1200" dirty="0" err="1"/>
            <a:t>Testlink</a:t>
          </a:r>
          <a:endParaRPr lang="fr-FR" sz="2400" kern="1200" dirty="0"/>
        </a:p>
      </dsp:txBody>
      <dsp:txXfrm>
        <a:off x="473982" y="2956095"/>
        <a:ext cx="1698519" cy="1037369"/>
      </dsp:txXfrm>
    </dsp:sp>
    <dsp:sp modelId="{073820FF-1452-4532-9E6E-074EECEF5842}">
      <dsp:nvSpPr>
        <dsp:cNvPr id="0" name=""/>
        <dsp:cNvSpPr/>
      </dsp:nvSpPr>
      <dsp:spPr>
        <a:xfrm>
          <a:off x="221325" y="1270945"/>
          <a:ext cx="220383" cy="3581230"/>
        </a:xfrm>
        <a:custGeom>
          <a:avLst/>
          <a:gdLst/>
          <a:ahLst/>
          <a:cxnLst/>
          <a:rect l="0" t="0" r="0" b="0"/>
          <a:pathLst>
            <a:path>
              <a:moveTo>
                <a:pt x="0" y="0"/>
              </a:moveTo>
              <a:lnTo>
                <a:pt x="0" y="3581230"/>
              </a:lnTo>
              <a:lnTo>
                <a:pt x="220383" y="358123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B820F4-F7E0-42E2-823C-7563334BDFF4}">
      <dsp:nvSpPr>
        <dsp:cNvPr id="0" name=""/>
        <dsp:cNvSpPr/>
      </dsp:nvSpPr>
      <dsp:spPr>
        <a:xfrm>
          <a:off x="441708" y="4301218"/>
          <a:ext cx="1763067" cy="110191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fr-FR" sz="2400" kern="1200" dirty="0" err="1"/>
            <a:t>Refertest</a:t>
          </a:r>
          <a:endParaRPr lang="fr-FR" sz="2400" kern="1200" dirty="0"/>
        </a:p>
      </dsp:txBody>
      <dsp:txXfrm>
        <a:off x="473982" y="4333492"/>
        <a:ext cx="1698519" cy="1037369"/>
      </dsp:txXfrm>
    </dsp:sp>
    <dsp:sp modelId="{B8597617-F35B-44F2-A0EE-BCAA89CD1EFD}">
      <dsp:nvSpPr>
        <dsp:cNvPr id="0" name=""/>
        <dsp:cNvSpPr/>
      </dsp:nvSpPr>
      <dsp:spPr>
        <a:xfrm>
          <a:off x="2755734" y="169028"/>
          <a:ext cx="2203834" cy="1101917"/>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fr-FR" sz="2300" kern="1200" dirty="0"/>
            <a:t>Automatisation des tests </a:t>
          </a:r>
        </a:p>
      </dsp:txBody>
      <dsp:txXfrm>
        <a:off x="2788008" y="201302"/>
        <a:ext cx="2139286" cy="1037369"/>
      </dsp:txXfrm>
    </dsp:sp>
    <dsp:sp modelId="{B1609955-C35A-4538-9391-F1E767123BB4}">
      <dsp:nvSpPr>
        <dsp:cNvPr id="0" name=""/>
        <dsp:cNvSpPr/>
      </dsp:nvSpPr>
      <dsp:spPr>
        <a:xfrm>
          <a:off x="2976118" y="1270945"/>
          <a:ext cx="220383" cy="826437"/>
        </a:xfrm>
        <a:custGeom>
          <a:avLst/>
          <a:gdLst/>
          <a:ahLst/>
          <a:cxnLst/>
          <a:rect l="0" t="0" r="0" b="0"/>
          <a:pathLst>
            <a:path>
              <a:moveTo>
                <a:pt x="0" y="0"/>
              </a:moveTo>
              <a:lnTo>
                <a:pt x="0" y="826437"/>
              </a:lnTo>
              <a:lnTo>
                <a:pt x="220383" y="82643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6225F4-94A9-4A56-90A5-B1A9B76E0ADB}">
      <dsp:nvSpPr>
        <dsp:cNvPr id="0" name=""/>
        <dsp:cNvSpPr/>
      </dsp:nvSpPr>
      <dsp:spPr>
        <a:xfrm>
          <a:off x="3196501" y="1546425"/>
          <a:ext cx="1763067" cy="110191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fr-FR" sz="2400" kern="1200" dirty="0"/>
            <a:t>UFT</a:t>
          </a:r>
        </a:p>
      </dsp:txBody>
      <dsp:txXfrm>
        <a:off x="3228775" y="1578699"/>
        <a:ext cx="1698519" cy="1037369"/>
      </dsp:txXfrm>
    </dsp:sp>
    <dsp:sp modelId="{FEDB1EA3-233B-42C8-9C3D-D83C83E84D9A}">
      <dsp:nvSpPr>
        <dsp:cNvPr id="0" name=""/>
        <dsp:cNvSpPr/>
      </dsp:nvSpPr>
      <dsp:spPr>
        <a:xfrm>
          <a:off x="2976118" y="1270945"/>
          <a:ext cx="220383" cy="2203834"/>
        </a:xfrm>
        <a:custGeom>
          <a:avLst/>
          <a:gdLst/>
          <a:ahLst/>
          <a:cxnLst/>
          <a:rect l="0" t="0" r="0" b="0"/>
          <a:pathLst>
            <a:path>
              <a:moveTo>
                <a:pt x="0" y="0"/>
              </a:moveTo>
              <a:lnTo>
                <a:pt x="0" y="2203834"/>
              </a:lnTo>
              <a:lnTo>
                <a:pt x="220383" y="22038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C293A9-8D8F-47C6-8E0A-0EBA60B77176}">
      <dsp:nvSpPr>
        <dsp:cNvPr id="0" name=""/>
        <dsp:cNvSpPr/>
      </dsp:nvSpPr>
      <dsp:spPr>
        <a:xfrm>
          <a:off x="3196501" y="2923821"/>
          <a:ext cx="1763067" cy="110191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fr-FR" sz="2400" kern="1200" dirty="0" err="1"/>
            <a:t>Selinium</a:t>
          </a:r>
          <a:endParaRPr lang="fr-FR" sz="2400" kern="1200" dirty="0"/>
        </a:p>
      </dsp:txBody>
      <dsp:txXfrm>
        <a:off x="3228775" y="2956095"/>
        <a:ext cx="1698519" cy="1037369"/>
      </dsp:txXfrm>
    </dsp:sp>
    <dsp:sp modelId="{7DB212DE-68F0-4CD5-BCB7-47BDAD767174}">
      <dsp:nvSpPr>
        <dsp:cNvPr id="0" name=""/>
        <dsp:cNvSpPr/>
      </dsp:nvSpPr>
      <dsp:spPr>
        <a:xfrm>
          <a:off x="2976118" y="1270945"/>
          <a:ext cx="220383" cy="3581230"/>
        </a:xfrm>
        <a:custGeom>
          <a:avLst/>
          <a:gdLst/>
          <a:ahLst/>
          <a:cxnLst/>
          <a:rect l="0" t="0" r="0" b="0"/>
          <a:pathLst>
            <a:path>
              <a:moveTo>
                <a:pt x="0" y="0"/>
              </a:moveTo>
              <a:lnTo>
                <a:pt x="0" y="3581230"/>
              </a:lnTo>
              <a:lnTo>
                <a:pt x="220383" y="358123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28371A-3971-4CED-A74F-1784C562AFDF}">
      <dsp:nvSpPr>
        <dsp:cNvPr id="0" name=""/>
        <dsp:cNvSpPr/>
      </dsp:nvSpPr>
      <dsp:spPr>
        <a:xfrm>
          <a:off x="3196501" y="4301218"/>
          <a:ext cx="1763067" cy="110191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fr-FR" sz="2400" kern="1200" dirty="0"/>
            <a:t>Robot Framework</a:t>
          </a:r>
        </a:p>
      </dsp:txBody>
      <dsp:txXfrm>
        <a:off x="3228775" y="4333492"/>
        <a:ext cx="1698519" cy="1037369"/>
      </dsp:txXfrm>
    </dsp:sp>
    <dsp:sp modelId="{2ECDC250-ED7B-4DE8-9A79-47EA19975732}">
      <dsp:nvSpPr>
        <dsp:cNvPr id="0" name=""/>
        <dsp:cNvSpPr/>
      </dsp:nvSpPr>
      <dsp:spPr>
        <a:xfrm>
          <a:off x="5510527" y="169028"/>
          <a:ext cx="2203834" cy="1101917"/>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fr-FR" sz="2300" kern="1200" dirty="0"/>
            <a:t>Test de charge et de performance</a:t>
          </a:r>
        </a:p>
      </dsp:txBody>
      <dsp:txXfrm>
        <a:off x="5542801" y="201302"/>
        <a:ext cx="2139286" cy="1037369"/>
      </dsp:txXfrm>
    </dsp:sp>
    <dsp:sp modelId="{1CDAE1A3-C4B4-4D46-9B80-A37B383FAC75}">
      <dsp:nvSpPr>
        <dsp:cNvPr id="0" name=""/>
        <dsp:cNvSpPr/>
      </dsp:nvSpPr>
      <dsp:spPr>
        <a:xfrm>
          <a:off x="5730911" y="1270945"/>
          <a:ext cx="220383" cy="826437"/>
        </a:xfrm>
        <a:custGeom>
          <a:avLst/>
          <a:gdLst/>
          <a:ahLst/>
          <a:cxnLst/>
          <a:rect l="0" t="0" r="0" b="0"/>
          <a:pathLst>
            <a:path>
              <a:moveTo>
                <a:pt x="0" y="0"/>
              </a:moveTo>
              <a:lnTo>
                <a:pt x="0" y="826437"/>
              </a:lnTo>
              <a:lnTo>
                <a:pt x="220383" y="82643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FD8971-4838-4A49-AA97-1D7E7C25E010}">
      <dsp:nvSpPr>
        <dsp:cNvPr id="0" name=""/>
        <dsp:cNvSpPr/>
      </dsp:nvSpPr>
      <dsp:spPr>
        <a:xfrm>
          <a:off x="5951294" y="1546425"/>
          <a:ext cx="1763067" cy="110191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fr-FR" sz="2400" kern="1200" dirty="0"/>
            <a:t>Performance center</a:t>
          </a:r>
        </a:p>
      </dsp:txBody>
      <dsp:txXfrm>
        <a:off x="5983568" y="1578699"/>
        <a:ext cx="1698519" cy="1037369"/>
      </dsp:txXfrm>
    </dsp:sp>
    <dsp:sp modelId="{A5693717-8532-4927-9158-4E5EBDCE3CBF}">
      <dsp:nvSpPr>
        <dsp:cNvPr id="0" name=""/>
        <dsp:cNvSpPr/>
      </dsp:nvSpPr>
      <dsp:spPr>
        <a:xfrm>
          <a:off x="5730911" y="1270945"/>
          <a:ext cx="220383" cy="2203834"/>
        </a:xfrm>
        <a:custGeom>
          <a:avLst/>
          <a:gdLst/>
          <a:ahLst/>
          <a:cxnLst/>
          <a:rect l="0" t="0" r="0" b="0"/>
          <a:pathLst>
            <a:path>
              <a:moveTo>
                <a:pt x="0" y="0"/>
              </a:moveTo>
              <a:lnTo>
                <a:pt x="0" y="2203834"/>
              </a:lnTo>
              <a:lnTo>
                <a:pt x="220383" y="22038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F4AD83-8530-43DF-96A5-4543EA4398C3}">
      <dsp:nvSpPr>
        <dsp:cNvPr id="0" name=""/>
        <dsp:cNvSpPr/>
      </dsp:nvSpPr>
      <dsp:spPr>
        <a:xfrm>
          <a:off x="5951294" y="2923821"/>
          <a:ext cx="1763067" cy="110191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fr-FR" sz="2400" kern="1200" dirty="0" err="1"/>
            <a:t>Neoload</a:t>
          </a:r>
          <a:endParaRPr lang="fr-FR" sz="2400" kern="1200" dirty="0"/>
        </a:p>
      </dsp:txBody>
      <dsp:txXfrm>
        <a:off x="5983568" y="2956095"/>
        <a:ext cx="1698519" cy="10373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E2A080-CA5D-43E9-938C-EFD9A2742C1A}">
      <dsp:nvSpPr>
        <dsp:cNvPr id="0" name=""/>
        <dsp:cNvSpPr/>
      </dsp:nvSpPr>
      <dsp:spPr>
        <a:xfrm>
          <a:off x="0" y="171343"/>
          <a:ext cx="8694234" cy="277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A5104-8080-41FB-A683-8CB4E162E893}">
      <dsp:nvSpPr>
        <dsp:cNvPr id="0" name=""/>
        <dsp:cNvSpPr/>
      </dsp:nvSpPr>
      <dsp:spPr>
        <a:xfrm>
          <a:off x="434711" y="8983"/>
          <a:ext cx="6085963" cy="3247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035" tIns="0" rIns="230035" bIns="0" numCol="1" spcCol="1270" anchor="ctr" anchorCtr="0">
          <a:noAutofit/>
        </a:bodyPr>
        <a:lstStyle/>
        <a:p>
          <a:pPr marL="0" lvl="0" indent="0" algn="l" defTabSz="488950">
            <a:lnSpc>
              <a:spcPct val="90000"/>
            </a:lnSpc>
            <a:spcBef>
              <a:spcPct val="0"/>
            </a:spcBef>
            <a:spcAft>
              <a:spcPct val="35000"/>
            </a:spcAft>
            <a:buNone/>
          </a:pPr>
          <a:r>
            <a:rPr lang="fr-FR" sz="1100" b="1" i="0" kern="1200" dirty="0"/>
            <a:t>1. Tests de charge</a:t>
          </a:r>
          <a:endParaRPr lang="fr-FR" sz="1100" kern="1200" dirty="0"/>
        </a:p>
      </dsp:txBody>
      <dsp:txXfrm>
        <a:off x="450563" y="24835"/>
        <a:ext cx="6054259" cy="293016"/>
      </dsp:txXfrm>
    </dsp:sp>
    <dsp:sp modelId="{10A67752-8E45-4A69-BE15-669A1B691043}">
      <dsp:nvSpPr>
        <dsp:cNvPr id="0" name=""/>
        <dsp:cNvSpPr/>
      </dsp:nvSpPr>
      <dsp:spPr>
        <a:xfrm>
          <a:off x="0" y="670303"/>
          <a:ext cx="8694234" cy="277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DBD100-869F-4FC5-8C90-9AA525D3C942}">
      <dsp:nvSpPr>
        <dsp:cNvPr id="0" name=""/>
        <dsp:cNvSpPr/>
      </dsp:nvSpPr>
      <dsp:spPr>
        <a:xfrm>
          <a:off x="434711" y="507943"/>
          <a:ext cx="6085963" cy="3247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035" tIns="0" rIns="230035" bIns="0" numCol="1" spcCol="1270" anchor="ctr" anchorCtr="0">
          <a:noAutofit/>
        </a:bodyPr>
        <a:lstStyle/>
        <a:p>
          <a:pPr marL="0" lvl="0" indent="0" algn="l" defTabSz="488950">
            <a:lnSpc>
              <a:spcPct val="90000"/>
            </a:lnSpc>
            <a:spcBef>
              <a:spcPct val="0"/>
            </a:spcBef>
            <a:spcAft>
              <a:spcPct val="35000"/>
            </a:spcAft>
            <a:buNone/>
          </a:pPr>
          <a:r>
            <a:rPr lang="fr-FR" sz="1100" b="1" i="0" kern="1200" dirty="0"/>
            <a:t>2. Tests d’endurance</a:t>
          </a:r>
          <a:endParaRPr lang="fr-FR" sz="1100" kern="1200" dirty="0"/>
        </a:p>
      </dsp:txBody>
      <dsp:txXfrm>
        <a:off x="450563" y="523795"/>
        <a:ext cx="6054259" cy="293016"/>
      </dsp:txXfrm>
    </dsp:sp>
    <dsp:sp modelId="{400D433D-250F-4D97-B63C-CD9186ABD425}">
      <dsp:nvSpPr>
        <dsp:cNvPr id="0" name=""/>
        <dsp:cNvSpPr/>
      </dsp:nvSpPr>
      <dsp:spPr>
        <a:xfrm>
          <a:off x="0" y="1169264"/>
          <a:ext cx="8694234" cy="277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4DADC3-CAE4-482B-8967-4F262F94A410}">
      <dsp:nvSpPr>
        <dsp:cNvPr id="0" name=""/>
        <dsp:cNvSpPr/>
      </dsp:nvSpPr>
      <dsp:spPr>
        <a:xfrm>
          <a:off x="434711" y="1006904"/>
          <a:ext cx="6085963" cy="3247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035" tIns="0" rIns="230035" bIns="0" numCol="1" spcCol="1270" anchor="ctr" anchorCtr="0">
          <a:noAutofit/>
        </a:bodyPr>
        <a:lstStyle/>
        <a:p>
          <a:pPr marL="0" lvl="0" indent="0" algn="l" defTabSz="488950">
            <a:lnSpc>
              <a:spcPct val="90000"/>
            </a:lnSpc>
            <a:spcBef>
              <a:spcPct val="0"/>
            </a:spcBef>
            <a:spcAft>
              <a:spcPct val="35000"/>
            </a:spcAft>
            <a:buNone/>
          </a:pPr>
          <a:r>
            <a:rPr lang="fr-FR" sz="1100" b="1" i="0" kern="1200" dirty="0"/>
            <a:t>3. Tests de résistance</a:t>
          </a:r>
        </a:p>
      </dsp:txBody>
      <dsp:txXfrm>
        <a:off x="450563" y="1022756"/>
        <a:ext cx="6054259" cy="293016"/>
      </dsp:txXfrm>
    </dsp:sp>
    <dsp:sp modelId="{B14C56F2-4484-4AD0-ACA8-A89F6A4DCB6F}">
      <dsp:nvSpPr>
        <dsp:cNvPr id="0" name=""/>
        <dsp:cNvSpPr/>
      </dsp:nvSpPr>
      <dsp:spPr>
        <a:xfrm>
          <a:off x="0" y="1668224"/>
          <a:ext cx="8694234" cy="277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9C840F-BE7F-4CB5-AAED-2EC0FA820880}">
      <dsp:nvSpPr>
        <dsp:cNvPr id="0" name=""/>
        <dsp:cNvSpPr/>
      </dsp:nvSpPr>
      <dsp:spPr>
        <a:xfrm>
          <a:off x="434711" y="1505864"/>
          <a:ext cx="6085963" cy="3247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035" tIns="0" rIns="230035" bIns="0" numCol="1" spcCol="1270" anchor="ctr" anchorCtr="0">
          <a:noAutofit/>
        </a:bodyPr>
        <a:lstStyle/>
        <a:p>
          <a:pPr marL="0" lvl="0" indent="0" algn="l" defTabSz="488950">
            <a:lnSpc>
              <a:spcPct val="90000"/>
            </a:lnSpc>
            <a:spcBef>
              <a:spcPct val="0"/>
            </a:spcBef>
            <a:spcAft>
              <a:spcPct val="35000"/>
            </a:spcAft>
            <a:buNone/>
          </a:pPr>
          <a:r>
            <a:rPr lang="fr-FR" sz="1100" b="1" i="0" kern="1200" dirty="0"/>
            <a:t>4. Tests de pointe</a:t>
          </a:r>
        </a:p>
      </dsp:txBody>
      <dsp:txXfrm>
        <a:off x="450563" y="1521716"/>
        <a:ext cx="6054259" cy="293016"/>
      </dsp:txXfrm>
    </dsp:sp>
    <dsp:sp modelId="{210861F1-5885-477B-904D-AA85E01A2605}">
      <dsp:nvSpPr>
        <dsp:cNvPr id="0" name=""/>
        <dsp:cNvSpPr/>
      </dsp:nvSpPr>
      <dsp:spPr>
        <a:xfrm>
          <a:off x="0" y="2167184"/>
          <a:ext cx="8694234" cy="277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A882EB-0BA3-48D5-9377-92286DEC1D52}">
      <dsp:nvSpPr>
        <dsp:cNvPr id="0" name=""/>
        <dsp:cNvSpPr/>
      </dsp:nvSpPr>
      <dsp:spPr>
        <a:xfrm>
          <a:off x="434711" y="2004824"/>
          <a:ext cx="6085963" cy="3247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035" tIns="0" rIns="230035" bIns="0" numCol="1" spcCol="1270" anchor="ctr" anchorCtr="0">
          <a:noAutofit/>
        </a:bodyPr>
        <a:lstStyle/>
        <a:p>
          <a:pPr marL="0" lvl="0" indent="0" algn="l" defTabSz="488950">
            <a:lnSpc>
              <a:spcPct val="90000"/>
            </a:lnSpc>
            <a:spcBef>
              <a:spcPct val="0"/>
            </a:spcBef>
            <a:spcAft>
              <a:spcPct val="35000"/>
            </a:spcAft>
            <a:buNone/>
          </a:pPr>
          <a:r>
            <a:rPr lang="fr-FR" sz="1100" b="1" i="0" kern="1200" dirty="0"/>
            <a:t>5. Tests de volume</a:t>
          </a:r>
        </a:p>
      </dsp:txBody>
      <dsp:txXfrm>
        <a:off x="450563" y="2020676"/>
        <a:ext cx="6054259" cy="293016"/>
      </dsp:txXfrm>
    </dsp:sp>
    <dsp:sp modelId="{24669D98-F566-4C82-9426-57EF8C4B199C}">
      <dsp:nvSpPr>
        <dsp:cNvPr id="0" name=""/>
        <dsp:cNvSpPr/>
      </dsp:nvSpPr>
      <dsp:spPr>
        <a:xfrm>
          <a:off x="0" y="2666144"/>
          <a:ext cx="8694234" cy="277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E29591-F210-4D1C-B484-9641F97C1617}">
      <dsp:nvSpPr>
        <dsp:cNvPr id="0" name=""/>
        <dsp:cNvSpPr/>
      </dsp:nvSpPr>
      <dsp:spPr>
        <a:xfrm>
          <a:off x="434711" y="2503784"/>
          <a:ext cx="6085963" cy="3247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035" tIns="0" rIns="230035" bIns="0" numCol="1" spcCol="1270" anchor="ctr" anchorCtr="0">
          <a:noAutofit/>
        </a:bodyPr>
        <a:lstStyle/>
        <a:p>
          <a:pPr marL="0" lvl="0" indent="0" algn="l" defTabSz="488950">
            <a:lnSpc>
              <a:spcPct val="90000"/>
            </a:lnSpc>
            <a:spcBef>
              <a:spcPct val="0"/>
            </a:spcBef>
            <a:spcAft>
              <a:spcPct val="35000"/>
            </a:spcAft>
            <a:buNone/>
          </a:pPr>
          <a:r>
            <a:rPr lang="fr-FR" sz="1100" b="1" i="0" kern="1200"/>
            <a:t>6. Tests d’évolutivité</a:t>
          </a:r>
          <a:endParaRPr lang="fr-FR" sz="1100" b="1" i="0" kern="1200" dirty="0"/>
        </a:p>
      </dsp:txBody>
      <dsp:txXfrm>
        <a:off x="450563" y="2519636"/>
        <a:ext cx="6054259" cy="2930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DF606D-4509-4B74-8336-075F946DA59A}">
      <dsp:nvSpPr>
        <dsp:cNvPr id="0" name=""/>
        <dsp:cNvSpPr/>
      </dsp:nvSpPr>
      <dsp:spPr>
        <a:xfrm>
          <a:off x="2747" y="399535"/>
          <a:ext cx="1652219" cy="651934"/>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fr-FR" sz="1300" b="1" i="0" kern="1200" dirty="0"/>
            <a:t>Outils de test de performance pour la performance réseau</a:t>
          </a:r>
          <a:endParaRPr lang="fr-FR" sz="1300" kern="1200" dirty="0"/>
        </a:p>
      </dsp:txBody>
      <dsp:txXfrm>
        <a:off x="2747" y="399535"/>
        <a:ext cx="1652219" cy="651934"/>
      </dsp:txXfrm>
    </dsp:sp>
    <dsp:sp modelId="{93D91B19-8CA0-43F1-B13D-6A13AA43F6FE}">
      <dsp:nvSpPr>
        <dsp:cNvPr id="0" name=""/>
        <dsp:cNvSpPr/>
      </dsp:nvSpPr>
      <dsp:spPr>
        <a:xfrm>
          <a:off x="2747" y="1051470"/>
          <a:ext cx="1652219" cy="1213290"/>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fr-FR" sz="1300" b="0" i="0" kern="1200" dirty="0" err="1"/>
            <a:t>SolarWinds</a:t>
          </a:r>
          <a:endParaRPr lang="fr-FR" sz="1300" kern="1200" dirty="0"/>
        </a:p>
        <a:p>
          <a:pPr marL="114300" lvl="1" indent="-114300" algn="l" defTabSz="577850">
            <a:lnSpc>
              <a:spcPct val="90000"/>
            </a:lnSpc>
            <a:spcBef>
              <a:spcPct val="0"/>
            </a:spcBef>
            <a:spcAft>
              <a:spcPct val="15000"/>
            </a:spcAft>
            <a:buChar char="•"/>
          </a:pPr>
          <a:r>
            <a:rPr lang="fr-FR" sz="1300" b="0" i="0" kern="1200"/>
            <a:t>Paessler Security</a:t>
          </a:r>
        </a:p>
        <a:p>
          <a:pPr marL="114300" lvl="1" indent="-114300" algn="l" defTabSz="577850">
            <a:lnSpc>
              <a:spcPct val="90000"/>
            </a:lnSpc>
            <a:spcBef>
              <a:spcPct val="0"/>
            </a:spcBef>
            <a:spcAft>
              <a:spcPct val="15000"/>
            </a:spcAft>
            <a:buChar char="•"/>
          </a:pPr>
          <a:r>
            <a:rPr lang="fr-FR" sz="1300" b="0" i="0" kern="1200"/>
            <a:t>Network Monitor</a:t>
          </a:r>
        </a:p>
        <a:p>
          <a:pPr marL="114300" lvl="1" indent="-114300" algn="l" defTabSz="577850">
            <a:lnSpc>
              <a:spcPct val="90000"/>
            </a:lnSpc>
            <a:spcBef>
              <a:spcPct val="0"/>
            </a:spcBef>
            <a:spcAft>
              <a:spcPct val="15000"/>
            </a:spcAft>
            <a:buChar char="•"/>
          </a:pPr>
          <a:r>
            <a:rPr lang="fr-FR" sz="1300" b="0" i="0" kern="1200"/>
            <a:t>Dynatrace</a:t>
          </a:r>
        </a:p>
        <a:p>
          <a:pPr marL="114300" lvl="1" indent="-114300" algn="l" defTabSz="577850">
            <a:lnSpc>
              <a:spcPct val="90000"/>
            </a:lnSpc>
            <a:spcBef>
              <a:spcPct val="0"/>
            </a:spcBef>
            <a:spcAft>
              <a:spcPct val="15000"/>
            </a:spcAft>
            <a:buChar char="•"/>
          </a:pPr>
          <a:r>
            <a:rPr lang="fr-FR" sz="1300" b="0" i="0" kern="1200" dirty="0" err="1"/>
            <a:t>Zabbix</a:t>
          </a:r>
          <a:endParaRPr lang="fr-FR" sz="1300" b="0" i="0" kern="1200" dirty="0"/>
        </a:p>
      </dsp:txBody>
      <dsp:txXfrm>
        <a:off x="2747" y="1051470"/>
        <a:ext cx="1652219" cy="1213290"/>
      </dsp:txXfrm>
    </dsp:sp>
    <dsp:sp modelId="{DF1C859C-0B2A-46B4-9198-9B94407B79A2}">
      <dsp:nvSpPr>
        <dsp:cNvPr id="0" name=""/>
        <dsp:cNvSpPr/>
      </dsp:nvSpPr>
      <dsp:spPr>
        <a:xfrm>
          <a:off x="1886277" y="399535"/>
          <a:ext cx="1652219" cy="651934"/>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fr-FR" sz="1300" b="1" i="0" kern="1200" dirty="0"/>
            <a:t>Outils de test pour automatiser les tests de performance</a:t>
          </a:r>
          <a:endParaRPr lang="fr-FR" sz="1300" kern="1200" dirty="0"/>
        </a:p>
      </dsp:txBody>
      <dsp:txXfrm>
        <a:off x="1886277" y="399535"/>
        <a:ext cx="1652219" cy="651934"/>
      </dsp:txXfrm>
    </dsp:sp>
    <dsp:sp modelId="{716B297F-064A-4FCA-9E2A-D0C4A2ABDC85}">
      <dsp:nvSpPr>
        <dsp:cNvPr id="0" name=""/>
        <dsp:cNvSpPr/>
      </dsp:nvSpPr>
      <dsp:spPr>
        <a:xfrm>
          <a:off x="1886277" y="1051470"/>
          <a:ext cx="1652219" cy="1213290"/>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fr-FR" sz="1300" b="0" i="0" kern="1200" dirty="0" err="1"/>
            <a:t>NeoLoad</a:t>
          </a:r>
          <a:endParaRPr lang="fr-FR" sz="1300" kern="1200" dirty="0"/>
        </a:p>
        <a:p>
          <a:pPr marL="114300" lvl="1" indent="-114300" algn="l" defTabSz="577850">
            <a:lnSpc>
              <a:spcPct val="90000"/>
            </a:lnSpc>
            <a:spcBef>
              <a:spcPct val="0"/>
            </a:spcBef>
            <a:spcAft>
              <a:spcPct val="15000"/>
            </a:spcAft>
            <a:buChar char="•"/>
          </a:pPr>
          <a:r>
            <a:rPr lang="fr-FR" sz="1300" b="0" i="0" kern="1200"/>
            <a:t>Taurus</a:t>
          </a:r>
        </a:p>
        <a:p>
          <a:pPr marL="114300" lvl="1" indent="-114300" algn="l" defTabSz="577850">
            <a:lnSpc>
              <a:spcPct val="90000"/>
            </a:lnSpc>
            <a:spcBef>
              <a:spcPct val="0"/>
            </a:spcBef>
            <a:spcAft>
              <a:spcPct val="15000"/>
            </a:spcAft>
            <a:buChar char="•"/>
          </a:pPr>
          <a:r>
            <a:rPr lang="fr-FR" sz="1300" b="0" i="0" kern="1200"/>
            <a:t>Eggplant</a:t>
          </a:r>
        </a:p>
        <a:p>
          <a:pPr marL="114300" lvl="1" indent="-114300" algn="l" defTabSz="577850">
            <a:lnSpc>
              <a:spcPct val="90000"/>
            </a:lnSpc>
            <a:spcBef>
              <a:spcPct val="0"/>
            </a:spcBef>
            <a:spcAft>
              <a:spcPct val="15000"/>
            </a:spcAft>
            <a:buChar char="•"/>
          </a:pPr>
          <a:r>
            <a:rPr lang="fr-FR" sz="1300" b="0" i="0" kern="1200" dirty="0"/>
            <a:t>Rational Performance Tester</a:t>
          </a:r>
        </a:p>
      </dsp:txBody>
      <dsp:txXfrm>
        <a:off x="1886277" y="1051470"/>
        <a:ext cx="1652219" cy="1213290"/>
      </dsp:txXfrm>
    </dsp:sp>
    <dsp:sp modelId="{CDCB704D-FECF-46C0-A9FA-4688BAFA06EC}">
      <dsp:nvSpPr>
        <dsp:cNvPr id="0" name=""/>
        <dsp:cNvSpPr/>
      </dsp:nvSpPr>
      <dsp:spPr>
        <a:xfrm>
          <a:off x="3769807" y="399535"/>
          <a:ext cx="1652219" cy="651934"/>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fr-FR" sz="1300" b="1" i="0" kern="1200" dirty="0"/>
            <a:t>Outils de test de performance pour les applications web</a:t>
          </a:r>
          <a:endParaRPr lang="fr-FR" sz="1300" kern="1200" dirty="0"/>
        </a:p>
      </dsp:txBody>
      <dsp:txXfrm>
        <a:off x="3769807" y="399535"/>
        <a:ext cx="1652219" cy="651934"/>
      </dsp:txXfrm>
    </dsp:sp>
    <dsp:sp modelId="{2FEF9DD3-24FA-449C-B7CF-69C079040B69}">
      <dsp:nvSpPr>
        <dsp:cNvPr id="0" name=""/>
        <dsp:cNvSpPr/>
      </dsp:nvSpPr>
      <dsp:spPr>
        <a:xfrm>
          <a:off x="3769807" y="1051470"/>
          <a:ext cx="1652219" cy="1213290"/>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fr-FR" sz="1300" b="0" i="0" kern="1200" dirty="0" err="1"/>
            <a:t>WebLoad</a:t>
          </a:r>
          <a:endParaRPr lang="fr-FR" sz="1300" kern="1200" dirty="0"/>
        </a:p>
        <a:p>
          <a:pPr marL="114300" lvl="1" indent="-114300" algn="l" defTabSz="577850">
            <a:lnSpc>
              <a:spcPct val="90000"/>
            </a:lnSpc>
            <a:spcBef>
              <a:spcPct val="0"/>
            </a:spcBef>
            <a:spcAft>
              <a:spcPct val="15000"/>
            </a:spcAft>
            <a:buChar char="•"/>
          </a:pPr>
          <a:r>
            <a:rPr lang="fr-FR" sz="1300" b="0" i="0" kern="1200"/>
            <a:t>Apache JMeter</a:t>
          </a:r>
        </a:p>
        <a:p>
          <a:pPr marL="114300" lvl="1" indent="-114300" algn="l" defTabSz="577850">
            <a:lnSpc>
              <a:spcPct val="90000"/>
            </a:lnSpc>
            <a:spcBef>
              <a:spcPct val="0"/>
            </a:spcBef>
            <a:spcAft>
              <a:spcPct val="15000"/>
            </a:spcAft>
            <a:buChar char="•"/>
          </a:pPr>
          <a:r>
            <a:rPr lang="fr-FR" sz="1300" b="0" i="0" kern="1200"/>
            <a:t>Silk Performer</a:t>
          </a:r>
        </a:p>
        <a:p>
          <a:pPr marL="114300" lvl="1" indent="-114300" algn="l" defTabSz="577850">
            <a:lnSpc>
              <a:spcPct val="90000"/>
            </a:lnSpc>
            <a:spcBef>
              <a:spcPct val="0"/>
            </a:spcBef>
            <a:spcAft>
              <a:spcPct val="15000"/>
            </a:spcAft>
            <a:buChar char="•"/>
          </a:pPr>
          <a:r>
            <a:rPr lang="fr-FR" sz="1300" b="0" i="0" kern="1200"/>
            <a:t>StormRunner</a:t>
          </a:r>
        </a:p>
        <a:p>
          <a:pPr marL="114300" lvl="1" indent="-114300" algn="l" defTabSz="577850">
            <a:lnSpc>
              <a:spcPct val="90000"/>
            </a:lnSpc>
            <a:spcBef>
              <a:spcPct val="0"/>
            </a:spcBef>
            <a:spcAft>
              <a:spcPct val="15000"/>
            </a:spcAft>
            <a:buChar char="•"/>
          </a:pPr>
          <a:r>
            <a:rPr lang="fr-FR" sz="1300" b="0" i="0" kern="1200" dirty="0" err="1"/>
            <a:t>Locust</a:t>
          </a:r>
          <a:endParaRPr lang="fr-FR" sz="1300" b="0" i="0" kern="1200" dirty="0"/>
        </a:p>
      </dsp:txBody>
      <dsp:txXfrm>
        <a:off x="3769807" y="1051470"/>
        <a:ext cx="1652219" cy="1213290"/>
      </dsp:txXfrm>
    </dsp:sp>
    <dsp:sp modelId="{0EE6EAE2-5B84-4DBD-B9A9-7CFAAB4EBF26}">
      <dsp:nvSpPr>
        <dsp:cNvPr id="0" name=""/>
        <dsp:cNvSpPr/>
      </dsp:nvSpPr>
      <dsp:spPr>
        <a:xfrm>
          <a:off x="5653337" y="399535"/>
          <a:ext cx="1652219" cy="651934"/>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fr-FR" sz="1300" b="1" i="0" kern="1200" dirty="0"/>
            <a:t>Outils de test de performance pour les sites web</a:t>
          </a:r>
          <a:endParaRPr lang="fr-FR" sz="1300" b="0" i="0" kern="1200" dirty="0"/>
        </a:p>
      </dsp:txBody>
      <dsp:txXfrm>
        <a:off x="5653337" y="399535"/>
        <a:ext cx="1652219" cy="651934"/>
      </dsp:txXfrm>
    </dsp:sp>
    <dsp:sp modelId="{772D9E8F-D85A-4096-8E0F-265AEBC6F814}">
      <dsp:nvSpPr>
        <dsp:cNvPr id="0" name=""/>
        <dsp:cNvSpPr/>
      </dsp:nvSpPr>
      <dsp:spPr>
        <a:xfrm>
          <a:off x="5653337" y="1051470"/>
          <a:ext cx="1652219" cy="1213290"/>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fr-FR" sz="1300" b="0" i="0" kern="1200" dirty="0" err="1"/>
            <a:t>Kinsta</a:t>
          </a:r>
          <a:r>
            <a:rPr lang="fr-FR" sz="1300" b="0" i="0" kern="1200" dirty="0"/>
            <a:t> APM</a:t>
          </a:r>
        </a:p>
        <a:p>
          <a:pPr marL="114300" lvl="1" indent="-114300" algn="l" defTabSz="577850">
            <a:lnSpc>
              <a:spcPct val="90000"/>
            </a:lnSpc>
            <a:spcBef>
              <a:spcPct val="0"/>
            </a:spcBef>
            <a:spcAft>
              <a:spcPct val="15000"/>
            </a:spcAft>
            <a:buChar char="•"/>
          </a:pPr>
          <a:r>
            <a:rPr lang="fr-FR" sz="1300" b="0" i="0" kern="1200"/>
            <a:t>LoadView</a:t>
          </a:r>
        </a:p>
        <a:p>
          <a:pPr marL="114300" lvl="1" indent="-114300" algn="l" defTabSz="577850">
            <a:lnSpc>
              <a:spcPct val="90000"/>
            </a:lnSpc>
            <a:spcBef>
              <a:spcPct val="0"/>
            </a:spcBef>
            <a:spcAft>
              <a:spcPct val="15000"/>
            </a:spcAft>
            <a:buChar char="•"/>
          </a:pPr>
          <a:r>
            <a:rPr lang="fr-FR" sz="1300" b="0" i="0" kern="1200"/>
            <a:t>Loadster</a:t>
          </a:r>
        </a:p>
        <a:p>
          <a:pPr marL="114300" lvl="1" indent="-114300" algn="l" defTabSz="577850">
            <a:lnSpc>
              <a:spcPct val="90000"/>
            </a:lnSpc>
            <a:spcBef>
              <a:spcPct val="0"/>
            </a:spcBef>
            <a:spcAft>
              <a:spcPct val="15000"/>
            </a:spcAft>
            <a:buChar char="•"/>
          </a:pPr>
          <a:r>
            <a:rPr lang="fr-FR" sz="1300" b="0" i="0" kern="1200"/>
            <a:t>Applause</a:t>
          </a:r>
        </a:p>
        <a:p>
          <a:pPr marL="114300" lvl="1" indent="-114300" algn="l" defTabSz="577850">
            <a:lnSpc>
              <a:spcPct val="90000"/>
            </a:lnSpc>
            <a:spcBef>
              <a:spcPct val="0"/>
            </a:spcBef>
            <a:spcAft>
              <a:spcPct val="15000"/>
            </a:spcAft>
            <a:buChar char="•"/>
          </a:pPr>
          <a:r>
            <a:rPr lang="fr-FR" sz="1300" b="0" i="0" kern="1200"/>
            <a:t>StormForge</a:t>
          </a:r>
        </a:p>
      </dsp:txBody>
      <dsp:txXfrm>
        <a:off x="5653337" y="1051470"/>
        <a:ext cx="1652219" cy="121329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893971FE-BCAE-48AD-8681-8892228A5D2B}" type="datetimeFigureOut">
              <a:rPr lang="fr-FR" smtClean="0"/>
              <a:pPr/>
              <a:t>23/05/2022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D33B15D-3205-497E-945F-001D699B4799}"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93971FE-BCAE-48AD-8681-8892228A5D2B}" type="datetimeFigureOut">
              <a:rPr lang="fr-FR" smtClean="0"/>
              <a:pPr/>
              <a:t>23/05/2022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D33B15D-3205-497E-945F-001D699B4799}"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93971FE-BCAE-48AD-8681-8892228A5D2B}" type="datetimeFigureOut">
              <a:rPr lang="fr-FR" smtClean="0"/>
              <a:pPr/>
              <a:t>23/05/2022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D33B15D-3205-497E-945F-001D699B4799}"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93971FE-BCAE-48AD-8681-8892228A5D2B}" type="datetimeFigureOut">
              <a:rPr lang="fr-FR" smtClean="0"/>
              <a:pPr/>
              <a:t>23/05/2022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D33B15D-3205-497E-945F-001D699B4799}"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893971FE-BCAE-48AD-8681-8892228A5D2B}" type="datetimeFigureOut">
              <a:rPr lang="fr-FR" smtClean="0"/>
              <a:pPr/>
              <a:t>23/05/2022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D33B15D-3205-497E-945F-001D699B4799}"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893971FE-BCAE-48AD-8681-8892228A5D2B}" type="datetimeFigureOut">
              <a:rPr lang="fr-FR" smtClean="0"/>
              <a:pPr/>
              <a:t>23/05/2022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D33B15D-3205-497E-945F-001D699B4799}"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893971FE-BCAE-48AD-8681-8892228A5D2B}" type="datetimeFigureOut">
              <a:rPr lang="fr-FR" smtClean="0"/>
              <a:pPr/>
              <a:t>23/05/2022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D33B15D-3205-497E-945F-001D699B4799}"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893971FE-BCAE-48AD-8681-8892228A5D2B}" type="datetimeFigureOut">
              <a:rPr lang="fr-FR" smtClean="0"/>
              <a:pPr/>
              <a:t>23/05/2022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D33B15D-3205-497E-945F-001D699B4799}"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93971FE-BCAE-48AD-8681-8892228A5D2B}" type="datetimeFigureOut">
              <a:rPr lang="fr-FR" smtClean="0"/>
              <a:pPr/>
              <a:t>23/05/2022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D33B15D-3205-497E-945F-001D699B4799}"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893971FE-BCAE-48AD-8681-8892228A5D2B}" type="datetimeFigureOut">
              <a:rPr lang="fr-FR" smtClean="0"/>
              <a:pPr/>
              <a:t>23/05/2022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D33B15D-3205-497E-945F-001D699B4799}"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893971FE-BCAE-48AD-8681-8892228A5D2B}" type="datetimeFigureOut">
              <a:rPr lang="fr-FR" smtClean="0"/>
              <a:pPr/>
              <a:t>23/05/2022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D33B15D-3205-497E-945F-001D699B4799}"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971FE-BCAE-48AD-8681-8892228A5D2B}" type="datetimeFigureOut">
              <a:rPr lang="fr-FR" smtClean="0"/>
              <a:pPr/>
              <a:t>23/05/2022</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33B15D-3205-497E-945F-001D699B4799}"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hyperlink" Target="https://geekflare.com/fr/software-testing-tools/"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latavernedutesteur.fr/2017/11/03/retour-refertest/" TargetMode="External"/><Relationship Id="rId2" Type="http://schemas.openxmlformats.org/officeDocument/2006/relationships/hyperlink" Target="http://testlink.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467544" y="2130425"/>
            <a:ext cx="7990656" cy="2018655"/>
          </a:xfrm>
          <a:effectLst>
            <a:glow rad="63500">
              <a:schemeClr val="accent1">
                <a:satMod val="175000"/>
                <a:alpha val="40000"/>
              </a:schemeClr>
            </a:glow>
          </a:effectLst>
        </p:spPr>
        <p:txBody>
          <a:bodyPr>
            <a:normAutofit/>
          </a:bodyPr>
          <a:lstStyle/>
          <a:p>
            <a:r>
              <a:rPr lang="fr-FR" sz="4800" b="1" i="1" dirty="0">
                <a:solidFill>
                  <a:schemeClr val="tx2"/>
                </a:solidFill>
                <a:effectLst/>
                <a:latin typeface="Times New Roman" panose="02020603050405020304" pitchFamily="18" charset="0"/>
                <a:cs typeface="Times New Roman" panose="02020603050405020304" pitchFamily="18" charset="0"/>
              </a:rPr>
              <a:t>Outils De Gestion Des Tests</a:t>
            </a:r>
            <a:endParaRPr lang="fr-FR" sz="4800" i="1"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7251F3-F760-C5FA-5276-CC542CFF9A8E}"/>
              </a:ext>
            </a:extLst>
          </p:cNvPr>
          <p:cNvSpPr>
            <a:spLocks noGrp="1"/>
          </p:cNvSpPr>
          <p:nvPr>
            <p:ph type="title"/>
          </p:nvPr>
        </p:nvSpPr>
        <p:spPr>
          <a:xfrm>
            <a:off x="251520" y="731837"/>
            <a:ext cx="2026568" cy="562074"/>
          </a:xfrm>
        </p:spPr>
        <p:txBody>
          <a:bodyPr>
            <a:normAutofit fontScale="90000"/>
          </a:bodyPr>
          <a:lstStyle/>
          <a:p>
            <a:r>
              <a:rPr lang="fr-FR" sz="3100" b="1" i="0" dirty="0" err="1">
                <a:solidFill>
                  <a:srgbClr val="0070C0"/>
                </a:solidFill>
                <a:effectLst/>
                <a:latin typeface="Roboto" panose="02000000000000000000" pitchFamily="2" charset="0"/>
              </a:rPr>
              <a:t>Zephyr</a:t>
            </a:r>
            <a:endParaRPr lang="fr-FR" b="1" dirty="0">
              <a:solidFill>
                <a:srgbClr val="0070C0"/>
              </a:solidFill>
            </a:endParaRPr>
          </a:p>
        </p:txBody>
      </p:sp>
      <p:sp>
        <p:nvSpPr>
          <p:cNvPr id="3" name="Espace réservé du contenu 2">
            <a:extLst>
              <a:ext uri="{FF2B5EF4-FFF2-40B4-BE49-F238E27FC236}">
                <a16:creationId xmlns:a16="http://schemas.microsoft.com/office/drawing/2014/main" id="{F1490874-721A-D446-0D50-85AD7697DF5C}"/>
              </a:ext>
            </a:extLst>
          </p:cNvPr>
          <p:cNvSpPr>
            <a:spLocks noGrp="1"/>
          </p:cNvSpPr>
          <p:nvPr>
            <p:ph idx="1"/>
          </p:nvPr>
        </p:nvSpPr>
        <p:spPr/>
        <p:txBody>
          <a:bodyPr>
            <a:normAutofit fontScale="70000" lnSpcReduction="20000"/>
          </a:bodyPr>
          <a:lstStyle/>
          <a:p>
            <a:pPr marL="0" indent="0" algn="just">
              <a:buNone/>
            </a:pPr>
            <a:r>
              <a:rPr lang="fr-FR" sz="2900" b="0" i="0" dirty="0" err="1">
                <a:effectLst/>
                <a:latin typeface="Times New Roman" panose="02020603050405020304" pitchFamily="18" charset="0"/>
                <a:cs typeface="Times New Roman" panose="02020603050405020304" pitchFamily="18" charset="0"/>
              </a:rPr>
              <a:t>Zephyr</a:t>
            </a:r>
            <a:r>
              <a:rPr lang="fr-FR" sz="2900" b="0" i="0" dirty="0">
                <a:effectLst/>
                <a:latin typeface="Times New Roman" panose="02020603050405020304" pitchFamily="18" charset="0"/>
                <a:cs typeface="Times New Roman" panose="02020603050405020304" pitchFamily="18" charset="0"/>
              </a:rPr>
              <a:t> pour Jira intègre les tests dans le cycle du projet, ce qui permet de suivre la qualité du logiciel et de prendre des décisions éclairées. Les problèmes de test peuvent être créés, exécutés, suivis et rapportés comme n’importe quel autre problème Jira. Il permet d’améliorer l’expérience de test en intégrant des outils d’automatisation comme </a:t>
            </a:r>
            <a:r>
              <a:rPr lang="fr-FR" sz="2900" b="0" i="0" dirty="0" err="1">
                <a:effectLst/>
                <a:latin typeface="Times New Roman" panose="02020603050405020304" pitchFamily="18" charset="0"/>
                <a:cs typeface="Times New Roman" panose="02020603050405020304" pitchFamily="18" charset="0"/>
              </a:rPr>
              <a:t>Selenium</a:t>
            </a:r>
            <a:r>
              <a:rPr lang="fr-FR" sz="2900" b="0" i="0" dirty="0">
                <a:effectLst/>
                <a:latin typeface="Times New Roman" panose="02020603050405020304" pitchFamily="18" charset="0"/>
                <a:cs typeface="Times New Roman" panose="02020603050405020304" pitchFamily="18" charset="0"/>
              </a:rPr>
              <a:t>, des outils d’intégration continue comme </a:t>
            </a:r>
            <a:r>
              <a:rPr lang="fr-FR" sz="2900" b="0" i="0" dirty="0" err="1">
                <a:effectLst/>
                <a:latin typeface="Times New Roman" panose="02020603050405020304" pitchFamily="18" charset="0"/>
                <a:cs typeface="Times New Roman" panose="02020603050405020304" pitchFamily="18" charset="0"/>
              </a:rPr>
              <a:t>Bamboo</a:t>
            </a:r>
            <a:r>
              <a:rPr lang="fr-FR" sz="2900" b="0" i="0" dirty="0">
                <a:effectLst/>
                <a:latin typeface="Times New Roman" panose="02020603050405020304" pitchFamily="18" charset="0"/>
                <a:cs typeface="Times New Roman" panose="02020603050405020304" pitchFamily="18" charset="0"/>
              </a:rPr>
              <a:t> ou Jenkins en utilisant des API RESTful dans ZAPI, le module complémentaire de </a:t>
            </a:r>
            <a:r>
              <a:rPr lang="fr-FR" sz="2900" b="0" i="0" dirty="0" err="1">
                <a:effectLst/>
                <a:latin typeface="Times New Roman" panose="02020603050405020304" pitchFamily="18" charset="0"/>
                <a:cs typeface="Times New Roman" panose="02020603050405020304" pitchFamily="18" charset="0"/>
              </a:rPr>
              <a:t>Zephyr</a:t>
            </a:r>
            <a:r>
              <a:rPr lang="fr-FR" sz="2900" b="0" i="0" dirty="0">
                <a:effectLst/>
                <a:latin typeface="Times New Roman" panose="02020603050405020304" pitchFamily="18" charset="0"/>
                <a:cs typeface="Times New Roman" panose="02020603050405020304" pitchFamily="18" charset="0"/>
              </a:rPr>
              <a:t> pour Jira.</a:t>
            </a:r>
          </a:p>
          <a:p>
            <a:pPr marL="0" indent="0" algn="just">
              <a:buNone/>
            </a:pPr>
            <a:r>
              <a:rPr lang="fr-FR" sz="2900" b="0" i="0" dirty="0">
                <a:effectLst/>
                <a:latin typeface="Times New Roman" panose="02020603050405020304" pitchFamily="18" charset="0"/>
                <a:cs typeface="Times New Roman" panose="02020603050405020304" pitchFamily="18" charset="0"/>
              </a:rPr>
              <a:t> </a:t>
            </a:r>
          </a:p>
          <a:p>
            <a:pPr marL="0" indent="0" algn="just">
              <a:buNone/>
            </a:pPr>
            <a:r>
              <a:rPr lang="fr-FR" sz="2900" b="1" i="0" dirty="0">
                <a:effectLst/>
                <a:latin typeface="Times New Roman" panose="02020603050405020304" pitchFamily="18" charset="0"/>
                <a:cs typeface="Times New Roman" panose="02020603050405020304" pitchFamily="18" charset="0"/>
              </a:rPr>
              <a:t>Les principales caractéristiques principales de </a:t>
            </a:r>
            <a:r>
              <a:rPr lang="fr-FR" sz="2900" b="1" i="0" dirty="0" err="1">
                <a:effectLst/>
                <a:latin typeface="Times New Roman" panose="02020603050405020304" pitchFamily="18" charset="0"/>
                <a:cs typeface="Times New Roman" panose="02020603050405020304" pitchFamily="18" charset="0"/>
              </a:rPr>
              <a:t>Zephyr</a:t>
            </a:r>
            <a:r>
              <a:rPr lang="fr-FR" sz="2900" b="1" i="0" dirty="0">
                <a:effectLst/>
                <a:latin typeface="Times New Roman" panose="02020603050405020304" pitchFamily="18" charset="0"/>
                <a:cs typeface="Times New Roman" panose="02020603050405020304" pitchFamily="18" charset="0"/>
              </a:rPr>
              <a:t> :</a:t>
            </a:r>
            <a:endParaRPr lang="fr-FR" sz="29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fr-FR" sz="2900" b="0" i="0" dirty="0">
                <a:effectLst/>
                <a:latin typeface="Times New Roman" panose="02020603050405020304" pitchFamily="18" charset="0"/>
                <a:cs typeface="Times New Roman" panose="02020603050405020304" pitchFamily="18" charset="0"/>
              </a:rPr>
              <a:t>Créer, visualiser, modifier les plans de test et les tests</a:t>
            </a:r>
          </a:p>
          <a:p>
            <a:pPr algn="just">
              <a:buFont typeface="Wingdings" panose="05000000000000000000" pitchFamily="2" charset="2"/>
              <a:buChar char="ü"/>
            </a:pPr>
            <a:r>
              <a:rPr lang="fr-FR" sz="2900" b="0" i="0" dirty="0">
                <a:effectLst/>
                <a:latin typeface="Times New Roman" panose="02020603050405020304" pitchFamily="18" charset="0"/>
                <a:cs typeface="Times New Roman" panose="02020603050405020304" pitchFamily="18" charset="0"/>
              </a:rPr>
              <a:t>Lien avec les histoires, les tâches, les exigences, les bogues, </a:t>
            </a:r>
            <a:r>
              <a:rPr lang="fr-FR" sz="2900" b="0" i="0" dirty="0" err="1">
                <a:effectLst/>
                <a:latin typeface="Times New Roman" panose="02020603050405020304" pitchFamily="18" charset="0"/>
                <a:cs typeface="Times New Roman" panose="02020603050405020304" pitchFamily="18" charset="0"/>
              </a:rPr>
              <a:t>etc</a:t>
            </a:r>
            <a:r>
              <a:rPr lang="fr-FR" sz="2900" b="0" i="0" dirty="0">
                <a:effectLst/>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ü"/>
            </a:pPr>
            <a:r>
              <a:rPr lang="fr-FR" sz="2900" b="0" i="0" dirty="0">
                <a:effectLst/>
                <a:latin typeface="Times New Roman" panose="02020603050405020304" pitchFamily="18" charset="0"/>
                <a:cs typeface="Times New Roman" panose="02020603050405020304" pitchFamily="18" charset="0"/>
              </a:rPr>
              <a:t>Créer des cas de test et exécuter des tests</a:t>
            </a:r>
          </a:p>
          <a:p>
            <a:pPr algn="just">
              <a:buFont typeface="Wingdings" panose="05000000000000000000" pitchFamily="2" charset="2"/>
              <a:buChar char="ü"/>
            </a:pPr>
            <a:r>
              <a:rPr lang="fr-FR" sz="2900" b="0" i="0" dirty="0">
                <a:effectLst/>
                <a:latin typeface="Times New Roman" panose="02020603050405020304" pitchFamily="18" charset="0"/>
                <a:cs typeface="Times New Roman" panose="02020603050405020304" pitchFamily="18" charset="0"/>
              </a:rPr>
              <a:t>Créer des tableaux de bord, générez des rapports et suivez les mesures de qualité.</a:t>
            </a:r>
          </a:p>
          <a:p>
            <a:pPr algn="just">
              <a:buFont typeface="Wingdings" panose="05000000000000000000" pitchFamily="2" charset="2"/>
              <a:buChar char="ü"/>
            </a:pPr>
            <a:r>
              <a:rPr lang="fr-FR" sz="2900" b="0" i="0" dirty="0">
                <a:effectLst/>
                <a:latin typeface="Times New Roman" panose="02020603050405020304" pitchFamily="18" charset="0"/>
                <a:cs typeface="Times New Roman" panose="02020603050405020304" pitchFamily="18" charset="0"/>
              </a:rPr>
              <a:t>Intégration avec des outils comme JIRA, </a:t>
            </a:r>
            <a:r>
              <a:rPr lang="fr-FR" sz="2900" b="0" i="0" dirty="0" err="1">
                <a:effectLst/>
                <a:latin typeface="Times New Roman" panose="02020603050405020304" pitchFamily="18" charset="0"/>
                <a:cs typeface="Times New Roman" panose="02020603050405020304" pitchFamily="18" charset="0"/>
              </a:rPr>
              <a:t>Selenium</a:t>
            </a:r>
            <a:r>
              <a:rPr lang="fr-FR" sz="2900" b="0" i="0" dirty="0">
                <a:effectLst/>
                <a:latin typeface="Times New Roman" panose="02020603050405020304" pitchFamily="18" charset="0"/>
                <a:cs typeface="Times New Roman" panose="02020603050405020304" pitchFamily="18" charset="0"/>
              </a:rPr>
              <a:t>, Jenkins, </a:t>
            </a:r>
            <a:r>
              <a:rPr lang="fr-FR" sz="2900" b="0" i="0" dirty="0" err="1">
                <a:effectLst/>
                <a:latin typeface="Times New Roman" panose="02020603050405020304" pitchFamily="18" charset="0"/>
                <a:cs typeface="Times New Roman" panose="02020603050405020304" pitchFamily="18" charset="0"/>
              </a:rPr>
              <a:t>Bamboo</a:t>
            </a:r>
            <a:r>
              <a:rPr lang="fr-FR" sz="2900" b="0" i="0" dirty="0">
                <a:effectLst/>
                <a:latin typeface="Times New Roman" panose="02020603050405020304" pitchFamily="18" charset="0"/>
                <a:cs typeface="Times New Roman" panose="02020603050405020304" pitchFamily="18" charset="0"/>
              </a:rPr>
              <a:t>, etc.</a:t>
            </a:r>
          </a:p>
          <a:p>
            <a:pPr marL="0" indent="0">
              <a:buNone/>
            </a:pPr>
            <a:endParaRPr lang="fr-FR" dirty="0"/>
          </a:p>
        </p:txBody>
      </p:sp>
    </p:spTree>
    <p:extLst>
      <p:ext uri="{BB962C8B-B14F-4D97-AF65-F5344CB8AC3E}">
        <p14:creationId xmlns:p14="http://schemas.microsoft.com/office/powerpoint/2010/main" val="503754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604CC0A-E5B7-784C-8A9E-72DE146457C9}"/>
              </a:ext>
            </a:extLst>
          </p:cNvPr>
          <p:cNvSpPr>
            <a:spLocks noGrp="1"/>
          </p:cNvSpPr>
          <p:nvPr>
            <p:ph idx="1"/>
          </p:nvPr>
        </p:nvSpPr>
        <p:spPr>
          <a:xfrm>
            <a:off x="457200" y="692696"/>
            <a:ext cx="8229600" cy="5040560"/>
          </a:xfrm>
        </p:spPr>
        <p:txBody>
          <a:bodyPr>
            <a:normAutofit lnSpcReduction="10000"/>
          </a:bodyPr>
          <a:lstStyle/>
          <a:p>
            <a:pPr marL="0" indent="0" algn="just">
              <a:buNone/>
            </a:pPr>
            <a:r>
              <a:rPr lang="fr-FR" sz="2200" b="1" i="0" dirty="0" err="1">
                <a:solidFill>
                  <a:srgbClr val="0070C0"/>
                </a:solidFill>
                <a:effectLst/>
                <a:latin typeface="Times New Roman" panose="02020603050405020304" pitchFamily="18" charset="0"/>
                <a:cs typeface="Times New Roman" panose="02020603050405020304" pitchFamily="18" charset="0"/>
              </a:rPr>
              <a:t>ReferTest</a:t>
            </a:r>
            <a:r>
              <a:rPr lang="fr-FR" sz="2200" b="0" i="0" dirty="0">
                <a:solidFill>
                  <a:srgbClr val="363C44"/>
                </a:solidFill>
                <a:effectLst/>
                <a:latin typeface="Times New Roman" panose="02020603050405020304" pitchFamily="18" charset="0"/>
                <a:cs typeface="Times New Roman" panose="02020603050405020304" pitchFamily="18" charset="0"/>
              </a:rPr>
              <a:t> </a:t>
            </a:r>
          </a:p>
          <a:p>
            <a:pPr marL="0" indent="0" algn="just">
              <a:buNone/>
            </a:pPr>
            <a:r>
              <a:rPr lang="fr-FR" sz="2200" b="0" i="0" dirty="0">
                <a:solidFill>
                  <a:srgbClr val="363C44"/>
                </a:solidFill>
                <a:effectLst/>
                <a:latin typeface="Times New Roman" panose="02020603050405020304" pitchFamily="18" charset="0"/>
                <a:cs typeface="Times New Roman" panose="02020603050405020304" pitchFamily="18" charset="0"/>
              </a:rPr>
              <a:t>est un référentiel de test logiciel consolidant l’ensemble du cycle de vie des tests logiciels, manuels et/ou automatisés dans un référentiel de test logiciel unique pour gérer les exigences, la planification et l’organisation des tests fonctionnels, l’exécution des tests, les anomalies ainsi que les correctifs. Il permet aussi un meilleur suivi par ses tableaux de bord et ses rapports de tests prédéfinis pour un minimum d’effort.</a:t>
            </a:r>
          </a:p>
          <a:p>
            <a:pPr marL="0" indent="0" algn="just">
              <a:buNone/>
            </a:pPr>
            <a:endParaRPr lang="fr-FR" sz="2200" b="0" i="0" dirty="0">
              <a:solidFill>
                <a:srgbClr val="363C44"/>
              </a:solidFill>
              <a:effectLst/>
              <a:latin typeface="Times New Roman" panose="02020603050405020304" pitchFamily="18" charset="0"/>
              <a:cs typeface="Times New Roman" panose="02020603050405020304" pitchFamily="18" charset="0"/>
            </a:endParaRPr>
          </a:p>
          <a:p>
            <a:pPr marL="0" indent="0" algn="just">
              <a:buNone/>
            </a:pPr>
            <a:r>
              <a:rPr lang="fr-FR" sz="2200" b="1" i="0" dirty="0">
                <a:solidFill>
                  <a:srgbClr val="0070C0"/>
                </a:solidFill>
                <a:effectLst/>
                <a:latin typeface="Times New Roman" panose="02020603050405020304" pitchFamily="18" charset="0"/>
                <a:cs typeface="Times New Roman" panose="02020603050405020304" pitchFamily="18" charset="0"/>
              </a:rPr>
              <a:t>XSTUDIO</a:t>
            </a:r>
          </a:p>
          <a:p>
            <a:pPr marL="0" indent="0" algn="just">
              <a:buNone/>
            </a:pPr>
            <a:r>
              <a:rPr lang="fr-FR" sz="2200" b="0" i="0" dirty="0">
                <a:solidFill>
                  <a:srgbClr val="363C44"/>
                </a:solidFill>
                <a:effectLst/>
                <a:latin typeface="Times New Roman" panose="02020603050405020304" pitchFamily="18" charset="0"/>
                <a:cs typeface="Times New Roman" panose="02020603050405020304" pitchFamily="18" charset="0"/>
              </a:rPr>
              <a:t>est un logiciel de management de tests ouvert, permettant de gérer le cycle de vie complet des tests: exigences, plans de test, campagnes de validation de tout type (tests unitaires, tests fonctionnels, …) et produisant des rapports de grande qualité. </a:t>
            </a:r>
            <a:r>
              <a:rPr lang="fr-FR" sz="2200" b="0" i="0" dirty="0" err="1">
                <a:solidFill>
                  <a:srgbClr val="363C44"/>
                </a:solidFill>
                <a:effectLst/>
                <a:latin typeface="Times New Roman" panose="02020603050405020304" pitchFamily="18" charset="0"/>
                <a:cs typeface="Times New Roman" panose="02020603050405020304" pitchFamily="18" charset="0"/>
              </a:rPr>
              <a:t>XStudio</a:t>
            </a:r>
            <a:r>
              <a:rPr lang="fr-FR" sz="2200" b="0" i="0" dirty="0">
                <a:solidFill>
                  <a:srgbClr val="363C44"/>
                </a:solidFill>
                <a:effectLst/>
                <a:latin typeface="Times New Roman" panose="02020603050405020304" pitchFamily="18" charset="0"/>
                <a:cs typeface="Times New Roman" panose="02020603050405020304" pitchFamily="18" charset="0"/>
              </a:rPr>
              <a:t> est gratuit, mais pas open source.</a:t>
            </a:r>
          </a:p>
        </p:txBody>
      </p:sp>
    </p:spTree>
    <p:extLst>
      <p:ext uri="{BB962C8B-B14F-4D97-AF65-F5344CB8AC3E}">
        <p14:creationId xmlns:p14="http://schemas.microsoft.com/office/powerpoint/2010/main" val="1900175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lvl="0"/>
            <a:r>
              <a:rPr lang="fr-FR" dirty="0"/>
              <a:t>Outils d’automatisation des tests </a:t>
            </a:r>
            <a:br>
              <a:rPr lang="fr-FR" dirty="0"/>
            </a:br>
            <a:endParaRPr lang="fr-FR" dirty="0"/>
          </a:p>
        </p:txBody>
      </p:sp>
      <p:sp>
        <p:nvSpPr>
          <p:cNvPr id="3" name="Espace réservé du contenu 2"/>
          <p:cNvSpPr>
            <a:spLocks noGrp="1"/>
          </p:cNvSpPr>
          <p:nvPr>
            <p:ph idx="1"/>
          </p:nvPr>
        </p:nvSpPr>
        <p:spPr/>
        <p:txBody>
          <a:bodyPr/>
          <a:lstStyle/>
          <a:p>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04664"/>
            <a:ext cx="8229600" cy="792088"/>
          </a:xfrm>
        </p:spPr>
        <p:txBody>
          <a:bodyPr>
            <a:normAutofit fontScale="90000"/>
          </a:bodyPr>
          <a:lstStyle/>
          <a:p>
            <a:br>
              <a:rPr lang="fr-FR" dirty="0"/>
            </a:br>
            <a:r>
              <a:rPr lang="fr-FR" dirty="0"/>
              <a:t>Test de performance</a:t>
            </a:r>
            <a:br>
              <a:rPr lang="fr-FR" b="1" dirty="0"/>
            </a:b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1726313000"/>
              </p:ext>
            </p:extLst>
          </p:nvPr>
        </p:nvGraphicFramePr>
        <p:xfrm>
          <a:off x="224883" y="1340768"/>
          <a:ext cx="8694234" cy="2952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me 4">
            <a:extLst>
              <a:ext uri="{FF2B5EF4-FFF2-40B4-BE49-F238E27FC236}">
                <a16:creationId xmlns:a16="http://schemas.microsoft.com/office/drawing/2014/main" id="{4A53BAAE-87D3-D279-8285-EB4A0153A18B}"/>
              </a:ext>
            </a:extLst>
          </p:cNvPr>
          <p:cNvGraphicFramePr/>
          <p:nvPr>
            <p:extLst>
              <p:ext uri="{D42A27DB-BD31-4B8C-83A1-F6EECF244321}">
                <p14:modId xmlns:p14="http://schemas.microsoft.com/office/powerpoint/2010/main" val="1274748853"/>
              </p:ext>
            </p:extLst>
          </p:nvPr>
        </p:nvGraphicFramePr>
        <p:xfrm>
          <a:off x="917848" y="4204803"/>
          <a:ext cx="7308304" cy="266429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00034" y="571480"/>
            <a:ext cx="8643966" cy="2585323"/>
          </a:xfrm>
          <a:prstGeom prst="rect">
            <a:avLst/>
          </a:prstGeom>
          <a:noFill/>
        </p:spPr>
        <p:txBody>
          <a:bodyPr wrap="square" rtlCol="0">
            <a:spAutoFit/>
          </a:bodyPr>
          <a:lstStyle/>
          <a:p>
            <a:r>
              <a:rPr lang="fr-FR" dirty="0"/>
              <a:t>Un grand nombre de facteurs influence le choix d’un outils de test comme,</a:t>
            </a:r>
          </a:p>
          <a:p>
            <a:r>
              <a:rPr lang="fr-FR" dirty="0"/>
              <a:t>Compatibilité entre navigateurs et plates-formes,</a:t>
            </a:r>
          </a:p>
          <a:p>
            <a:r>
              <a:rPr lang="fr-FR" dirty="0"/>
              <a:t>Facilité d'entretien des outils,</a:t>
            </a:r>
          </a:p>
          <a:p>
            <a:r>
              <a:rPr lang="fr-FR" dirty="0"/>
              <a:t>Exigences matérielles / logicielles,</a:t>
            </a:r>
          </a:p>
          <a:p>
            <a:r>
              <a:rPr lang="fr-FR" dirty="0"/>
              <a:t>Exigences du projet,</a:t>
            </a:r>
          </a:p>
          <a:p>
            <a:r>
              <a:rPr lang="fr-FR" dirty="0"/>
              <a:t>Support client et politiques de mise à jour,</a:t>
            </a:r>
          </a:p>
          <a:p>
            <a:r>
              <a:rPr lang="fr-FR" dirty="0"/>
              <a:t>Coût de la licence, exigences de formation,</a:t>
            </a:r>
          </a:p>
          <a:p>
            <a:r>
              <a:rPr lang="fr-FR" dirty="0">
                <a:hlinkClick r:id="rId2"/>
              </a:rPr>
              <a:t>https://geekflare.com/fr/software-testing-tools/</a:t>
            </a:r>
            <a:endParaRPr lang="fr-FR" dirty="0"/>
          </a:p>
          <a:p>
            <a:endParaRPr lang="fr-F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a:t>https://docs.cypress.io/guides/overview/why-cypress#What-you-ll-learn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e 3"/>
          <p:cNvGraphicFramePr/>
          <p:nvPr/>
        </p:nvGraphicFramePr>
        <p:xfrm>
          <a:off x="785786" y="785794"/>
          <a:ext cx="7715304" cy="5572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normAutofit fontScale="40000" lnSpcReduction="20000"/>
          </a:bodyPr>
          <a:lstStyle/>
          <a:p>
            <a:r>
              <a:rPr lang="fr-FR" dirty="0" err="1">
                <a:hlinkClick r:id="rId2"/>
              </a:rPr>
              <a:t>Testlink</a:t>
            </a:r>
            <a:r>
              <a:rPr lang="fr-FR" dirty="0">
                <a:hlinkClick r:id="rId2"/>
              </a:rPr>
              <a:t> </a:t>
            </a:r>
            <a:r>
              <a:rPr lang="fr-FR" dirty="0"/>
              <a:t>est un outil de gestion des tests (ALM) open source et totalement gratuit.</a:t>
            </a:r>
          </a:p>
          <a:p>
            <a:r>
              <a:rPr lang="fr-FR" dirty="0" err="1"/>
              <a:t>Testlink</a:t>
            </a:r>
            <a:r>
              <a:rPr lang="fr-FR" dirty="0"/>
              <a:t> permet, comme d’autres </a:t>
            </a:r>
            <a:r>
              <a:rPr lang="fr-FR" dirty="0">
                <a:hlinkClick r:id="rId3"/>
              </a:rPr>
              <a:t>ALM</a:t>
            </a:r>
            <a:r>
              <a:rPr lang="fr-FR" dirty="0"/>
              <a:t>, de gérer ses exigences, tests et campagnes de test tout en les liant entre elles. </a:t>
            </a:r>
            <a:r>
              <a:rPr lang="fr-FR" dirty="0" err="1"/>
              <a:t>Testlink</a:t>
            </a:r>
            <a:r>
              <a:rPr lang="fr-FR" dirty="0"/>
              <a:t> ne propose par contre pas de gestion de module de gestion des anomalies.</a:t>
            </a:r>
          </a:p>
          <a:p>
            <a:r>
              <a:rPr lang="fr-FR" dirty="0" err="1"/>
              <a:t>Testlink</a:t>
            </a:r>
            <a:r>
              <a:rPr lang="fr-FR" dirty="0"/>
              <a:t> a le mérite d’être simple d’utilisation et proposer la plupart des fonctionnalités de nombreux ALM.</a:t>
            </a:r>
          </a:p>
          <a:p>
            <a:r>
              <a:rPr lang="fr-FR" dirty="0"/>
              <a:t>Points forts et points faibles</a:t>
            </a:r>
          </a:p>
          <a:p>
            <a:r>
              <a:rPr lang="fr-FR" b="1" dirty="0"/>
              <a:t>Points forts:</a:t>
            </a:r>
            <a:endParaRPr lang="fr-FR" dirty="0"/>
          </a:p>
          <a:p>
            <a:r>
              <a:rPr lang="fr-FR" dirty="0" err="1"/>
              <a:t>Testlink</a:t>
            </a:r>
            <a:r>
              <a:rPr lang="fr-FR" dirty="0"/>
              <a:t> a de nombreux points forts</a:t>
            </a:r>
          </a:p>
          <a:p>
            <a:r>
              <a:rPr lang="fr-FR" dirty="0"/>
              <a:t>C’est un outil gratuit</a:t>
            </a:r>
          </a:p>
          <a:p>
            <a:r>
              <a:rPr lang="fr-FR" dirty="0"/>
              <a:t>Il est simple d’utilisation</a:t>
            </a:r>
          </a:p>
          <a:p>
            <a:r>
              <a:rPr lang="fr-FR" dirty="0"/>
              <a:t>Il est </a:t>
            </a:r>
            <a:r>
              <a:rPr lang="fr-FR" dirty="0" err="1"/>
              <a:t>Opensource</a:t>
            </a:r>
            <a:endParaRPr lang="fr-FR" dirty="0"/>
          </a:p>
          <a:p>
            <a:r>
              <a:rPr lang="fr-FR" dirty="0"/>
              <a:t>Il propose toutes les fonctionnalités de base d’un ALM et va même un peu plus loin sur certaine (gestion de la couverture)</a:t>
            </a:r>
          </a:p>
          <a:p>
            <a:r>
              <a:rPr lang="fr-FR" b="1" dirty="0"/>
              <a:t>Points faibles:</a:t>
            </a:r>
            <a:endParaRPr lang="fr-FR" dirty="0"/>
          </a:p>
          <a:p>
            <a:r>
              <a:rPr lang="fr-FR" dirty="0"/>
              <a:t>Malgré ses nombreux points forts, </a:t>
            </a:r>
            <a:r>
              <a:rPr lang="fr-FR" dirty="0" err="1"/>
              <a:t>Teslink</a:t>
            </a:r>
            <a:r>
              <a:rPr lang="fr-FR" dirty="0"/>
              <a:t> a certains points faibles très importants:</a:t>
            </a:r>
          </a:p>
          <a:p>
            <a:r>
              <a:rPr lang="fr-FR" dirty="0"/>
              <a:t>Il n’est quasiment plus maintenu</a:t>
            </a:r>
          </a:p>
          <a:p>
            <a:r>
              <a:rPr lang="fr-FR" dirty="0"/>
              <a:t>Il ne propose pas (à ma connaissance) d’API (ce qui rend la gestion des tests automatisés plus compliquée)</a:t>
            </a:r>
          </a:p>
          <a:p>
            <a:r>
              <a:rPr lang="fr-FR" dirty="0"/>
              <a:t>Les graphismes sont vieillissants</a:t>
            </a:r>
          </a:p>
          <a:p>
            <a:r>
              <a:rPr lang="fr-FR" dirty="0"/>
              <a:t>Pas de gestion d’anomalie intégrée</a:t>
            </a:r>
          </a:p>
          <a:p>
            <a:r>
              <a:rPr lang="fr-FR" dirty="0"/>
              <a:t>Conclusion</a:t>
            </a:r>
          </a:p>
          <a:p>
            <a:r>
              <a:rPr lang="fr-FR" dirty="0" err="1"/>
              <a:t>Testlink</a:t>
            </a:r>
            <a:r>
              <a:rPr lang="fr-FR" dirty="0"/>
              <a:t> est un ALM qui j’apprécie et qui est très bien pour débuter lorsque l’on veut apprendre le fonctionnement des ALM ou avoir un outil gratuit de gestion de test. Néanmoins, on arrive rapidement à ses limites lorsque l’on cherche à automatiser des tests. Enfin son non maintient devient de plus en plus problématique dans de nombreuses organisation.</a:t>
            </a:r>
            <a:endParaRPr lang="fr-FR"/>
          </a:p>
          <a:p>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8B9CA0-EC97-9302-01E1-B2602630A5D5}"/>
              </a:ext>
            </a:extLst>
          </p:cNvPr>
          <p:cNvSpPr>
            <a:spLocks noGrp="1"/>
          </p:cNvSpPr>
          <p:nvPr>
            <p:ph type="title"/>
          </p:nvPr>
        </p:nvSpPr>
        <p:spPr>
          <a:xfrm>
            <a:off x="251520" y="908720"/>
            <a:ext cx="4896544" cy="346050"/>
          </a:xfrm>
        </p:spPr>
        <p:txBody>
          <a:bodyPr>
            <a:noAutofit/>
          </a:bodyPr>
          <a:lstStyle/>
          <a:p>
            <a:r>
              <a:rPr lang="fr-FR" sz="2400" b="1" i="0" dirty="0">
                <a:solidFill>
                  <a:srgbClr val="FFC000"/>
                </a:solidFill>
                <a:effectLst/>
                <a:latin typeface="Times New Roman" panose="02020603050405020304" pitchFamily="18" charset="0"/>
                <a:cs typeface="Times New Roman" panose="02020603050405020304" pitchFamily="18" charset="0"/>
              </a:rPr>
              <a:t>Qu’est-ce que la gestion des tests ?</a:t>
            </a:r>
            <a:endParaRPr lang="fr-FR" sz="2400" b="1" dirty="0">
              <a:solidFill>
                <a:srgbClr val="FFC000"/>
              </a:solidFill>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6A89A788-3DC3-DA2E-5EC3-9BE9F5618D47}"/>
              </a:ext>
            </a:extLst>
          </p:cNvPr>
          <p:cNvSpPr>
            <a:spLocks noGrp="1"/>
          </p:cNvSpPr>
          <p:nvPr>
            <p:ph idx="1"/>
          </p:nvPr>
        </p:nvSpPr>
        <p:spPr>
          <a:xfrm>
            <a:off x="457200" y="1600201"/>
            <a:ext cx="8075240" cy="4205064"/>
          </a:xfrm>
        </p:spPr>
        <p:txBody>
          <a:bodyPr>
            <a:normAutofit/>
          </a:bodyPr>
          <a:lstStyle/>
          <a:p>
            <a:pPr algn="just">
              <a:buFont typeface="Wingdings" panose="05000000000000000000" pitchFamily="2" charset="2"/>
              <a:buChar char="Ø"/>
            </a:pPr>
            <a:r>
              <a:rPr lang="fr-FR" sz="2000" b="0" i="0" dirty="0">
                <a:effectLst/>
                <a:latin typeface="Times New Roman" panose="02020603050405020304" pitchFamily="18" charset="0"/>
                <a:cs typeface="Times New Roman" panose="02020603050405020304" pitchFamily="18" charset="0"/>
              </a:rPr>
              <a:t>La gestion des tests est le processus qui consiste à prendre les exigences de son projet, à élaborer un plan de test, à écrire les tests, à planifier les activités de test et à analyser les résultats. </a:t>
            </a:r>
          </a:p>
          <a:p>
            <a:pPr marL="0" indent="0" algn="l">
              <a:buNone/>
            </a:pPr>
            <a:endParaRPr lang="fr-FR" sz="20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fr-FR" sz="2000" b="0" i="0" dirty="0">
                <a:effectLst/>
                <a:latin typeface="Times New Roman" panose="02020603050405020304" pitchFamily="18" charset="0"/>
                <a:cs typeface="Times New Roman" panose="02020603050405020304" pitchFamily="18" charset="0"/>
              </a:rPr>
              <a:t>Les projets logiciels devenant de plus en plus complexes et imbriqués, et le nombre de plateformes et d’appareils différents devant être testés, il est plus important que jamais de disposer d’un processus solide pour gérer ses activités de test et s’assurer que les ressources de test limitées sont concentrées sur les domaines les plus risqués et les plus importants. Un logiciel de gestion des tests aide à gérer ce processus, mais pour qu’il soit le plus utile possible, il doit bien s’intégrer à notre infrastructure de développement de produits et prendre en charge la méthodologie de développement de logiciels choisie.</a:t>
            </a:r>
          </a:p>
          <a:p>
            <a:endParaRPr lang="fr-FR" dirty="0"/>
          </a:p>
        </p:txBody>
      </p:sp>
    </p:spTree>
    <p:extLst>
      <p:ext uri="{BB962C8B-B14F-4D97-AF65-F5344CB8AC3E}">
        <p14:creationId xmlns:p14="http://schemas.microsoft.com/office/powerpoint/2010/main" val="1243216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C8B8FB-EFAA-1768-D4F1-D92C0C6B40E6}"/>
              </a:ext>
            </a:extLst>
          </p:cNvPr>
          <p:cNvSpPr>
            <a:spLocks noGrp="1"/>
          </p:cNvSpPr>
          <p:nvPr>
            <p:ph type="title"/>
          </p:nvPr>
        </p:nvSpPr>
        <p:spPr>
          <a:xfrm>
            <a:off x="457200" y="274638"/>
            <a:ext cx="8229600" cy="1066130"/>
          </a:xfrm>
        </p:spPr>
        <p:txBody>
          <a:bodyPr>
            <a:normAutofit fontScale="90000"/>
          </a:bodyPr>
          <a:lstStyle/>
          <a:p>
            <a:pPr algn="l"/>
            <a:r>
              <a:rPr lang="fr-FR" b="1" i="0" dirty="0">
                <a:solidFill>
                  <a:srgbClr val="505A76"/>
                </a:solidFill>
                <a:effectLst/>
                <a:latin typeface="Roboto" panose="02000000000000000000" pitchFamily="2" charset="0"/>
              </a:rPr>
              <a:t> </a:t>
            </a:r>
            <a:r>
              <a:rPr lang="fr-FR" sz="2700" b="1" dirty="0">
                <a:solidFill>
                  <a:srgbClr val="FFC000"/>
                </a:solidFill>
                <a:latin typeface="Times New Roman" panose="02020603050405020304" pitchFamily="18" charset="0"/>
                <a:cs typeface="Times New Roman" panose="02020603050405020304" pitchFamily="18" charset="0"/>
              </a:rPr>
              <a:t>Facteurs</a:t>
            </a:r>
            <a:r>
              <a:rPr lang="fr-FR" sz="2400" b="1" i="0" dirty="0">
                <a:solidFill>
                  <a:srgbClr val="FFC000"/>
                </a:solidFill>
                <a:effectLst/>
                <a:latin typeface="Times New Roman" panose="02020603050405020304" pitchFamily="18" charset="0"/>
                <a:cs typeface="Times New Roman" panose="02020603050405020304" pitchFamily="18" charset="0"/>
              </a:rPr>
              <a:t> à </a:t>
            </a:r>
            <a:r>
              <a:rPr lang="fr-FR" sz="2700" b="1" dirty="0">
                <a:solidFill>
                  <a:srgbClr val="FFC000"/>
                </a:solidFill>
                <a:latin typeface="Times New Roman" panose="02020603050405020304" pitchFamily="18" charset="0"/>
                <a:cs typeface="Times New Roman" panose="02020603050405020304" pitchFamily="18" charset="0"/>
              </a:rPr>
              <a:t>prendre</a:t>
            </a:r>
            <a:r>
              <a:rPr lang="fr-FR" sz="2400" b="1" i="0" dirty="0">
                <a:solidFill>
                  <a:srgbClr val="FFC000"/>
                </a:solidFill>
                <a:effectLst/>
                <a:latin typeface="Times New Roman" panose="02020603050405020304" pitchFamily="18" charset="0"/>
                <a:cs typeface="Times New Roman" panose="02020603050405020304" pitchFamily="18" charset="0"/>
              </a:rPr>
              <a:t> </a:t>
            </a:r>
            <a:r>
              <a:rPr lang="fr-FR" sz="2700" b="1" dirty="0">
                <a:solidFill>
                  <a:srgbClr val="FFC000"/>
                </a:solidFill>
                <a:latin typeface="Times New Roman" panose="02020603050405020304" pitchFamily="18" charset="0"/>
                <a:cs typeface="Times New Roman" panose="02020603050405020304" pitchFamily="18" charset="0"/>
              </a:rPr>
              <a:t>en</a:t>
            </a:r>
            <a:r>
              <a:rPr lang="fr-FR" sz="2400" b="1" i="0" dirty="0">
                <a:solidFill>
                  <a:srgbClr val="FFC000"/>
                </a:solidFill>
                <a:effectLst/>
                <a:latin typeface="Times New Roman" panose="02020603050405020304" pitchFamily="18" charset="0"/>
                <a:cs typeface="Times New Roman" panose="02020603050405020304" pitchFamily="18" charset="0"/>
              </a:rPr>
              <a:t> </a:t>
            </a:r>
            <a:r>
              <a:rPr lang="fr-FR" sz="2700" b="1" dirty="0">
                <a:solidFill>
                  <a:srgbClr val="FFC000"/>
                </a:solidFill>
                <a:latin typeface="Times New Roman" panose="02020603050405020304" pitchFamily="18" charset="0"/>
                <a:cs typeface="Times New Roman" panose="02020603050405020304" pitchFamily="18" charset="0"/>
              </a:rPr>
              <a:t>compte</a:t>
            </a:r>
            <a:r>
              <a:rPr lang="fr-FR" sz="2400" b="1" i="0" dirty="0">
                <a:solidFill>
                  <a:srgbClr val="FFC000"/>
                </a:solidFill>
                <a:effectLst/>
                <a:latin typeface="Times New Roman" panose="02020603050405020304" pitchFamily="18" charset="0"/>
                <a:cs typeface="Times New Roman" panose="02020603050405020304" pitchFamily="18" charset="0"/>
              </a:rPr>
              <a:t> </a:t>
            </a:r>
            <a:r>
              <a:rPr lang="fr-FR" sz="2700" b="1" dirty="0">
                <a:solidFill>
                  <a:srgbClr val="FFC000"/>
                </a:solidFill>
                <a:latin typeface="Times New Roman" panose="02020603050405020304" pitchFamily="18" charset="0"/>
                <a:cs typeface="Times New Roman" panose="02020603050405020304" pitchFamily="18" charset="0"/>
              </a:rPr>
              <a:t>pour</a:t>
            </a:r>
            <a:r>
              <a:rPr lang="fr-FR" sz="2400" b="1" i="0" dirty="0">
                <a:solidFill>
                  <a:srgbClr val="FFC000"/>
                </a:solidFill>
                <a:effectLst/>
                <a:latin typeface="Times New Roman" panose="02020603050405020304" pitchFamily="18" charset="0"/>
                <a:cs typeface="Times New Roman" panose="02020603050405020304" pitchFamily="18" charset="0"/>
              </a:rPr>
              <a:t> </a:t>
            </a:r>
            <a:r>
              <a:rPr lang="fr-FR" sz="2700" b="1" dirty="0">
                <a:solidFill>
                  <a:srgbClr val="FFC000"/>
                </a:solidFill>
                <a:latin typeface="Times New Roman" panose="02020603050405020304" pitchFamily="18" charset="0"/>
                <a:cs typeface="Times New Roman" panose="02020603050405020304" pitchFamily="18" charset="0"/>
              </a:rPr>
              <a:t>choisir</a:t>
            </a:r>
            <a:r>
              <a:rPr lang="fr-FR" sz="2400" b="1" i="0" dirty="0">
                <a:solidFill>
                  <a:srgbClr val="FFC000"/>
                </a:solidFill>
                <a:effectLst/>
                <a:latin typeface="Times New Roman" panose="02020603050405020304" pitchFamily="18" charset="0"/>
                <a:cs typeface="Times New Roman" panose="02020603050405020304" pitchFamily="18" charset="0"/>
              </a:rPr>
              <a:t> </a:t>
            </a:r>
            <a:r>
              <a:rPr lang="fr-FR" sz="2700" b="1" dirty="0">
                <a:solidFill>
                  <a:srgbClr val="FFC000"/>
                </a:solidFill>
                <a:latin typeface="Times New Roman" panose="02020603050405020304" pitchFamily="18" charset="0"/>
                <a:cs typeface="Times New Roman" panose="02020603050405020304" pitchFamily="18" charset="0"/>
              </a:rPr>
              <a:t>un</a:t>
            </a:r>
            <a:r>
              <a:rPr lang="fr-FR" sz="2400" b="1" i="0" dirty="0">
                <a:solidFill>
                  <a:srgbClr val="FFC000"/>
                </a:solidFill>
                <a:effectLst/>
                <a:latin typeface="Times New Roman" panose="02020603050405020304" pitchFamily="18" charset="0"/>
                <a:cs typeface="Times New Roman" panose="02020603050405020304" pitchFamily="18" charset="0"/>
              </a:rPr>
              <a:t> </a:t>
            </a:r>
            <a:r>
              <a:rPr lang="fr-FR" sz="2700" b="1" dirty="0">
                <a:solidFill>
                  <a:srgbClr val="FFC000"/>
                </a:solidFill>
                <a:latin typeface="Times New Roman" panose="02020603050405020304" pitchFamily="18" charset="0"/>
                <a:cs typeface="Times New Roman" panose="02020603050405020304" pitchFamily="18" charset="0"/>
              </a:rPr>
              <a:t>outil</a:t>
            </a:r>
            <a:r>
              <a:rPr lang="fr-FR" sz="2400" b="1" i="0" dirty="0">
                <a:solidFill>
                  <a:srgbClr val="FFC000"/>
                </a:solidFill>
                <a:effectLst/>
                <a:latin typeface="Times New Roman" panose="02020603050405020304" pitchFamily="18" charset="0"/>
                <a:cs typeface="Times New Roman" panose="02020603050405020304" pitchFamily="18" charset="0"/>
              </a:rPr>
              <a:t> </a:t>
            </a:r>
            <a:r>
              <a:rPr lang="fr-FR" sz="2700" b="1" dirty="0">
                <a:solidFill>
                  <a:srgbClr val="FFC000"/>
                </a:solidFill>
                <a:latin typeface="Times New Roman" panose="02020603050405020304" pitchFamily="18" charset="0"/>
                <a:cs typeface="Times New Roman" panose="02020603050405020304" pitchFamily="18" charset="0"/>
              </a:rPr>
              <a:t>de</a:t>
            </a:r>
            <a:r>
              <a:rPr lang="fr-FR" sz="2400" b="1" i="0" dirty="0">
                <a:solidFill>
                  <a:srgbClr val="FFC000"/>
                </a:solidFill>
                <a:effectLst/>
                <a:latin typeface="Times New Roman" panose="02020603050405020304" pitchFamily="18" charset="0"/>
                <a:cs typeface="Times New Roman" panose="02020603050405020304" pitchFamily="18" charset="0"/>
              </a:rPr>
              <a:t> </a:t>
            </a:r>
            <a:r>
              <a:rPr lang="fr-FR" sz="2700" b="1" dirty="0">
                <a:solidFill>
                  <a:srgbClr val="FFC000"/>
                </a:solidFill>
                <a:latin typeface="Times New Roman" panose="02020603050405020304" pitchFamily="18" charset="0"/>
                <a:cs typeface="Times New Roman" panose="02020603050405020304" pitchFamily="18" charset="0"/>
              </a:rPr>
              <a:t>gestion</a:t>
            </a:r>
            <a:r>
              <a:rPr lang="fr-FR" sz="2400" b="1" i="0" dirty="0">
                <a:solidFill>
                  <a:srgbClr val="FFC000"/>
                </a:solidFill>
                <a:effectLst/>
                <a:latin typeface="Times New Roman" panose="02020603050405020304" pitchFamily="18" charset="0"/>
                <a:cs typeface="Times New Roman" panose="02020603050405020304" pitchFamily="18" charset="0"/>
              </a:rPr>
              <a:t> </a:t>
            </a:r>
            <a:r>
              <a:rPr lang="fr-FR" sz="2700" b="1" dirty="0">
                <a:solidFill>
                  <a:srgbClr val="FFC000"/>
                </a:solidFill>
                <a:latin typeface="Times New Roman" panose="02020603050405020304" pitchFamily="18" charset="0"/>
                <a:cs typeface="Times New Roman" panose="02020603050405020304" pitchFamily="18" charset="0"/>
              </a:rPr>
              <a:t>des</a:t>
            </a:r>
            <a:r>
              <a:rPr lang="fr-FR" sz="2400" b="1" i="0" dirty="0">
                <a:solidFill>
                  <a:srgbClr val="FFC000"/>
                </a:solidFill>
                <a:effectLst/>
                <a:latin typeface="Times New Roman" panose="02020603050405020304" pitchFamily="18" charset="0"/>
                <a:cs typeface="Times New Roman" panose="02020603050405020304" pitchFamily="18" charset="0"/>
              </a:rPr>
              <a:t> </a:t>
            </a:r>
            <a:r>
              <a:rPr lang="fr-FR" sz="2700" b="1" dirty="0">
                <a:solidFill>
                  <a:srgbClr val="FFC000"/>
                </a:solidFill>
                <a:latin typeface="Times New Roman" panose="02020603050405020304" pitchFamily="18" charset="0"/>
                <a:cs typeface="Times New Roman" panose="02020603050405020304" pitchFamily="18" charset="0"/>
              </a:rPr>
              <a:t>tests</a:t>
            </a:r>
            <a:r>
              <a:rPr lang="fr-FR" sz="2400" b="1" i="0" dirty="0">
                <a:solidFill>
                  <a:srgbClr val="FFC000"/>
                </a:solidFill>
                <a:effectLst/>
                <a:latin typeface="Times New Roman" panose="02020603050405020304" pitchFamily="18" charset="0"/>
                <a:cs typeface="Times New Roman" panose="02020603050405020304" pitchFamily="18" charset="0"/>
              </a:rPr>
              <a:t> :</a:t>
            </a:r>
            <a:endParaRPr lang="fr-FR" sz="2400" b="1" dirty="0">
              <a:solidFill>
                <a:srgbClr val="FFC000"/>
              </a:solidFill>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B5BE8153-E31C-A8B3-FC09-881A73AC0538}"/>
              </a:ext>
            </a:extLst>
          </p:cNvPr>
          <p:cNvSpPr>
            <a:spLocks noGrp="1"/>
          </p:cNvSpPr>
          <p:nvPr>
            <p:ph idx="1"/>
          </p:nvPr>
        </p:nvSpPr>
        <p:spPr/>
        <p:txBody>
          <a:bodyPr>
            <a:normAutofit/>
          </a:bodyPr>
          <a:lstStyle/>
          <a:p>
            <a:pPr algn="just">
              <a:buFont typeface="Arial" panose="020B0604020202020204" pitchFamily="34" charset="0"/>
              <a:buChar char="•"/>
            </a:pPr>
            <a:r>
              <a:rPr lang="fr-FR" sz="2000" b="0" i="0" dirty="0">
                <a:effectLst/>
                <a:latin typeface="Times New Roman" panose="02020603050405020304" pitchFamily="18" charset="0"/>
                <a:cs typeface="Times New Roman" panose="02020603050405020304" pitchFamily="18" charset="0"/>
              </a:rPr>
              <a:t>Fait-on principalement des tests manuels traditionnels ou une combinaison de tests manuels, exploratoires et automatisés ?</a:t>
            </a:r>
          </a:p>
          <a:p>
            <a:pPr algn="just">
              <a:buFont typeface="Arial" panose="020B0604020202020204" pitchFamily="34" charset="0"/>
              <a:buChar char="•"/>
            </a:pPr>
            <a:r>
              <a:rPr lang="fr-FR" sz="2000" b="0" i="0" dirty="0">
                <a:effectLst/>
                <a:latin typeface="Times New Roman" panose="02020603050405020304" pitchFamily="18" charset="0"/>
                <a:cs typeface="Times New Roman" panose="02020603050405020304" pitchFamily="18" charset="0"/>
              </a:rPr>
              <a:t>A t-on besoin d’un outil de gestion des tests autonome, d’un outil qui s’intègre à une plate-forme existante ou d’un outil capable d’intégrer les exigences, les tests et les défauts ?</a:t>
            </a:r>
          </a:p>
          <a:p>
            <a:pPr algn="just">
              <a:buFont typeface="Arial" panose="020B0604020202020204" pitchFamily="34" charset="0"/>
              <a:buChar char="•"/>
            </a:pPr>
            <a:r>
              <a:rPr lang="fr-FR" sz="2000" b="0" i="0" dirty="0">
                <a:effectLst/>
                <a:latin typeface="Times New Roman" panose="02020603050405020304" pitchFamily="18" charset="0"/>
                <a:cs typeface="Times New Roman" panose="02020603050405020304" pitchFamily="18" charset="0"/>
              </a:rPr>
              <a:t>Recherche-t-on une solution SaaS basée sur le cloud ou une solution qui peut être déployée sur site ?</a:t>
            </a:r>
          </a:p>
          <a:p>
            <a:endParaRPr lang="fr-FR" dirty="0"/>
          </a:p>
        </p:txBody>
      </p:sp>
    </p:spTree>
    <p:extLst>
      <p:ext uri="{BB962C8B-B14F-4D97-AF65-F5344CB8AC3E}">
        <p14:creationId xmlns:p14="http://schemas.microsoft.com/office/powerpoint/2010/main" val="3869252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6E934C-91F5-0708-EFE4-697D992F9F89}"/>
              </a:ext>
            </a:extLst>
          </p:cNvPr>
          <p:cNvSpPr>
            <a:spLocks noGrp="1"/>
          </p:cNvSpPr>
          <p:nvPr>
            <p:ph type="title"/>
          </p:nvPr>
        </p:nvSpPr>
        <p:spPr>
          <a:xfrm>
            <a:off x="457200" y="274638"/>
            <a:ext cx="8229600" cy="634082"/>
          </a:xfrm>
        </p:spPr>
        <p:txBody>
          <a:bodyPr>
            <a:noAutofit/>
          </a:bodyPr>
          <a:lstStyle/>
          <a:p>
            <a:r>
              <a:rPr lang="fr-FR" sz="2400" b="1" dirty="0">
                <a:solidFill>
                  <a:srgbClr val="FFC000"/>
                </a:solidFill>
                <a:latin typeface="Times New Roman" panose="02020603050405020304" pitchFamily="18" charset="0"/>
                <a:cs typeface="Times New Roman" panose="02020603050405020304" pitchFamily="18" charset="0"/>
              </a:rPr>
              <a:t>Quelques outils populaires de gestion de tests</a:t>
            </a:r>
          </a:p>
        </p:txBody>
      </p:sp>
      <p:sp>
        <p:nvSpPr>
          <p:cNvPr id="3" name="Espace réservé du contenu 2">
            <a:extLst>
              <a:ext uri="{FF2B5EF4-FFF2-40B4-BE49-F238E27FC236}">
                <a16:creationId xmlns:a16="http://schemas.microsoft.com/office/drawing/2014/main" id="{C25EEE6C-C32F-038F-7D45-A2AF1ADDCBCE}"/>
              </a:ext>
            </a:extLst>
          </p:cNvPr>
          <p:cNvSpPr>
            <a:spLocks noGrp="1"/>
          </p:cNvSpPr>
          <p:nvPr>
            <p:ph idx="1"/>
          </p:nvPr>
        </p:nvSpPr>
        <p:spPr>
          <a:xfrm>
            <a:off x="457200" y="1628800"/>
            <a:ext cx="8229600" cy="4497363"/>
          </a:xfrm>
        </p:spPr>
        <p:txBody>
          <a:bodyPr>
            <a:normAutofit fontScale="55000" lnSpcReduction="20000"/>
          </a:bodyPr>
          <a:lstStyle/>
          <a:p>
            <a:pPr marL="0" indent="0" algn="just">
              <a:buNone/>
            </a:pPr>
            <a:r>
              <a:rPr lang="fr-FR" b="0" i="0" dirty="0" err="1">
                <a:effectLst/>
                <a:latin typeface="Times New Roman" panose="02020603050405020304" pitchFamily="18" charset="0"/>
                <a:cs typeface="Times New Roman" panose="02020603050405020304" pitchFamily="18" charset="0"/>
              </a:rPr>
              <a:t>Testpad</a:t>
            </a:r>
            <a:r>
              <a:rPr lang="fr-FR" b="0" i="0" dirty="0">
                <a:effectLst/>
                <a:latin typeface="Times New Roman" panose="02020603050405020304" pitchFamily="18" charset="0"/>
                <a:cs typeface="Times New Roman" panose="02020603050405020304" pitchFamily="18" charset="0"/>
              </a:rPr>
              <a:t> n’est pas l’outil de gestion des tests typique. Il ressemble plus à une feuille de calcul qu’à une base de données de cas de test, mais contrairement à une feuille de calcul, </a:t>
            </a:r>
            <a:r>
              <a:rPr lang="fr-FR" b="0" i="0" dirty="0" err="1">
                <a:effectLst/>
                <a:latin typeface="Times New Roman" panose="02020603050405020304" pitchFamily="18" charset="0"/>
                <a:cs typeface="Times New Roman" panose="02020603050405020304" pitchFamily="18" charset="0"/>
              </a:rPr>
              <a:t>Testpad</a:t>
            </a:r>
            <a:r>
              <a:rPr lang="fr-FR" b="0" i="0" dirty="0">
                <a:effectLst/>
                <a:latin typeface="Times New Roman" panose="02020603050405020304" pitchFamily="18" charset="0"/>
                <a:cs typeface="Times New Roman" panose="02020603050405020304" pitchFamily="18" charset="0"/>
              </a:rPr>
              <a:t> permet un formatage cohérent, une collaboration d’équipe facile et de grands rapports qui rendent évidente la façon dont les tests se déroulent. La nature libre des plans de test peut être utilisée sur presque tous les styles : des guides de haut niveau pour les tests exploratoires à la gestion des cas de test entièrement scénarisés.</a:t>
            </a:r>
          </a:p>
          <a:p>
            <a:pPr marL="0" indent="0" algn="l">
              <a:buNone/>
            </a:pPr>
            <a:r>
              <a:rPr lang="fr-FR" b="0" i="0" dirty="0">
                <a:effectLst/>
                <a:latin typeface="Times New Roman" panose="02020603050405020304" pitchFamily="18" charset="0"/>
                <a:cs typeface="Times New Roman" panose="02020603050405020304" pitchFamily="18" charset="0"/>
              </a:rPr>
              <a:t> </a:t>
            </a:r>
          </a:p>
          <a:p>
            <a:pPr marL="0" indent="0" algn="l">
              <a:buNone/>
            </a:pPr>
            <a:r>
              <a:rPr lang="fr-FR" b="1" i="0" dirty="0">
                <a:effectLst/>
                <a:latin typeface="Times New Roman" panose="02020603050405020304" pitchFamily="18" charset="0"/>
                <a:cs typeface="Times New Roman" panose="02020603050405020304" pitchFamily="18" charset="0"/>
              </a:rPr>
              <a:t>Les principales caractéristiques de </a:t>
            </a:r>
            <a:r>
              <a:rPr lang="fr-FR" b="1" i="0" dirty="0" err="1">
                <a:effectLst/>
                <a:latin typeface="Times New Roman" panose="02020603050405020304" pitchFamily="18" charset="0"/>
                <a:cs typeface="Times New Roman" panose="02020603050405020304" pitchFamily="18" charset="0"/>
              </a:rPr>
              <a:t>Testpad</a:t>
            </a:r>
            <a:r>
              <a:rPr lang="fr-FR" b="1" i="0" dirty="0">
                <a:effectLst/>
                <a:latin typeface="Times New Roman" panose="02020603050405020304" pitchFamily="18" charset="0"/>
                <a:cs typeface="Times New Roman" panose="02020603050405020304" pitchFamily="18" charset="0"/>
              </a:rPr>
              <a:t> :</a:t>
            </a:r>
            <a:endParaRPr lang="fr-FR"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fr-FR" b="0" i="0" dirty="0">
                <a:effectLst/>
                <a:latin typeface="Times New Roman" panose="02020603050405020304" pitchFamily="18" charset="0"/>
                <a:cs typeface="Times New Roman" panose="02020603050405020304" pitchFamily="18" charset="0"/>
              </a:rPr>
              <a:t>Suffisamment simple pour être utilisé par des non testeurs</a:t>
            </a:r>
          </a:p>
          <a:p>
            <a:pPr algn="just">
              <a:buFont typeface="Wingdings" panose="05000000000000000000" pitchFamily="2" charset="2"/>
              <a:buChar char="ü"/>
            </a:pPr>
            <a:r>
              <a:rPr lang="fr-FR" b="0" i="0" dirty="0">
                <a:effectLst/>
                <a:latin typeface="Times New Roman" panose="02020603050405020304" pitchFamily="18" charset="0"/>
                <a:cs typeface="Times New Roman" panose="02020603050405020304" pitchFamily="18" charset="0"/>
              </a:rPr>
              <a:t>Éditeur piloté par le clavier avec une interface utilisateur responsive alimentée par javascript.</a:t>
            </a:r>
          </a:p>
          <a:p>
            <a:pPr algn="just">
              <a:buFont typeface="Wingdings" panose="05000000000000000000" pitchFamily="2" charset="2"/>
              <a:buChar char="ü"/>
            </a:pPr>
            <a:r>
              <a:rPr lang="fr-FR" b="0" i="0" dirty="0">
                <a:effectLst/>
                <a:latin typeface="Times New Roman" panose="02020603050405020304" pitchFamily="18" charset="0"/>
                <a:cs typeface="Times New Roman" panose="02020603050405020304" pitchFamily="18" charset="0"/>
              </a:rPr>
              <a:t>Organisation des plans de test par </a:t>
            </a:r>
            <a:r>
              <a:rPr lang="fr-FR" b="0" i="0" dirty="0" err="1">
                <a:effectLst/>
                <a:latin typeface="Times New Roman" panose="02020603050405020304" pitchFamily="18" charset="0"/>
                <a:cs typeface="Times New Roman" panose="02020603050405020304" pitchFamily="18" charset="0"/>
              </a:rPr>
              <a:t>drag’n’drop</a:t>
            </a:r>
            <a:endParaRPr lang="fr-FR"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fr-FR" b="0" i="0" dirty="0">
                <a:effectLst/>
                <a:latin typeface="Times New Roman" panose="02020603050405020304" pitchFamily="18" charset="0"/>
                <a:cs typeface="Times New Roman" panose="02020603050405020304" pitchFamily="18" charset="0"/>
              </a:rPr>
              <a:t>Intégration légère avec les traqueurs de problèmes, notamment JIRA.</a:t>
            </a:r>
          </a:p>
          <a:p>
            <a:pPr algn="just">
              <a:buFont typeface="Wingdings" panose="05000000000000000000" pitchFamily="2" charset="2"/>
              <a:buChar char="ü"/>
            </a:pPr>
            <a:r>
              <a:rPr lang="fr-FR" b="0" i="0" dirty="0" err="1">
                <a:effectLst/>
                <a:latin typeface="Times New Roman" panose="02020603050405020304" pitchFamily="18" charset="0"/>
                <a:cs typeface="Times New Roman" panose="02020603050405020304" pitchFamily="18" charset="0"/>
              </a:rPr>
              <a:t>Testpad</a:t>
            </a:r>
            <a:r>
              <a:rPr lang="fr-FR" b="0" i="0" dirty="0">
                <a:effectLst/>
                <a:latin typeface="Times New Roman" panose="02020603050405020304" pitchFamily="18" charset="0"/>
                <a:cs typeface="Times New Roman" panose="02020603050405020304" pitchFamily="18" charset="0"/>
              </a:rPr>
              <a:t> s’adresse aux professionnels de l’assurance qualité à la recherche d’une approche plus productive des tests, ainsi qu’aux débutants à la recherche d’une solution pour remédier à l’ennui des feuilles de calcul.</a:t>
            </a:r>
          </a:p>
          <a:p>
            <a:endParaRPr lang="fr-FR" dirty="0"/>
          </a:p>
        </p:txBody>
      </p:sp>
      <p:pic>
        <p:nvPicPr>
          <p:cNvPr id="5" name="Image 4">
            <a:extLst>
              <a:ext uri="{FF2B5EF4-FFF2-40B4-BE49-F238E27FC236}">
                <a16:creationId xmlns:a16="http://schemas.microsoft.com/office/drawing/2014/main" id="{47FA6405-AC51-F1A4-D937-FD1014B63F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1015006"/>
            <a:ext cx="2198746" cy="613794"/>
          </a:xfrm>
          <a:prstGeom prst="rect">
            <a:avLst/>
          </a:prstGeom>
        </p:spPr>
      </p:pic>
    </p:spTree>
    <p:extLst>
      <p:ext uri="{BB962C8B-B14F-4D97-AF65-F5344CB8AC3E}">
        <p14:creationId xmlns:p14="http://schemas.microsoft.com/office/powerpoint/2010/main" val="3027664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6E49C0B-E3FD-EFD6-46CA-5F09541C4330}"/>
              </a:ext>
            </a:extLst>
          </p:cNvPr>
          <p:cNvSpPr>
            <a:spLocks noGrp="1"/>
          </p:cNvSpPr>
          <p:nvPr>
            <p:ph idx="1"/>
          </p:nvPr>
        </p:nvSpPr>
        <p:spPr>
          <a:xfrm>
            <a:off x="143508" y="1916832"/>
            <a:ext cx="8856984" cy="4680520"/>
          </a:xfrm>
        </p:spPr>
        <p:txBody>
          <a:bodyPr>
            <a:noAutofit/>
          </a:bodyPr>
          <a:lstStyle/>
          <a:p>
            <a:pPr algn="just"/>
            <a:r>
              <a:rPr lang="fr-FR" sz="1600" b="0" i="0" dirty="0">
                <a:effectLst/>
                <a:latin typeface="Times New Roman" panose="02020603050405020304" pitchFamily="18" charset="0"/>
                <a:cs typeface="Times New Roman" panose="02020603050405020304" pitchFamily="18" charset="0"/>
              </a:rPr>
              <a:t>Il fonctionne bien pour les équipes de toutes tailles, des testeurs individuels aux équipes d’entreprise de 100 personnes ou plus. Il est possible d’exécuter </a:t>
            </a:r>
            <a:r>
              <a:rPr lang="fr-FR" sz="1600" b="0" i="0" dirty="0" err="1">
                <a:effectLst/>
                <a:latin typeface="Times New Roman" panose="02020603050405020304" pitchFamily="18" charset="0"/>
                <a:cs typeface="Times New Roman" panose="02020603050405020304" pitchFamily="18" charset="0"/>
              </a:rPr>
              <a:t>TestRail</a:t>
            </a:r>
            <a:r>
              <a:rPr lang="fr-FR" sz="1600" b="0" i="0" dirty="0">
                <a:effectLst/>
                <a:latin typeface="Times New Roman" panose="02020603050405020304" pitchFamily="18" charset="0"/>
                <a:cs typeface="Times New Roman" panose="02020603050405020304" pitchFamily="18" charset="0"/>
              </a:rPr>
              <a:t> sur un serveur local ou choisir la solution cloud/SaaS pour une configuration facile. On peut créer des plans de test, lancer des tests, saisir les résultats en temps réel, produire des rapports significatifs et travailler de manière plus productive grâce à des listes de tâches, des filtres et des notifications par e-mail personnalisés. </a:t>
            </a:r>
            <a:r>
              <a:rPr lang="fr-FR" sz="1600" b="0" i="0" dirty="0" err="1">
                <a:effectLst/>
                <a:latin typeface="Times New Roman" panose="02020603050405020304" pitchFamily="18" charset="0"/>
                <a:cs typeface="Times New Roman" panose="02020603050405020304" pitchFamily="18" charset="0"/>
              </a:rPr>
              <a:t>TestRail</a:t>
            </a:r>
            <a:r>
              <a:rPr lang="fr-FR" sz="1600" b="0" i="0" dirty="0">
                <a:effectLst/>
                <a:latin typeface="Times New Roman" panose="02020603050405020304" pitchFamily="18" charset="0"/>
                <a:cs typeface="Times New Roman" panose="02020603050405020304" pitchFamily="18" charset="0"/>
              </a:rPr>
              <a:t> s’intègre aux principaux outils de suivi des problèmes et d’automatisation des tests (en utilisant Jira, assure-toi d’obtenir l’application </a:t>
            </a:r>
            <a:r>
              <a:rPr lang="fr-FR" sz="1600" b="0" i="0" dirty="0" err="1">
                <a:effectLst/>
                <a:latin typeface="Times New Roman" panose="02020603050405020304" pitchFamily="18" charset="0"/>
                <a:cs typeface="Times New Roman" panose="02020603050405020304" pitchFamily="18" charset="0"/>
              </a:rPr>
              <a:t>TestRail</a:t>
            </a:r>
            <a:r>
              <a:rPr lang="fr-FR" sz="1600" b="0" i="0" dirty="0">
                <a:effectLst/>
                <a:latin typeface="Times New Roman" panose="02020603050405020304" pitchFamily="18" charset="0"/>
                <a:cs typeface="Times New Roman" panose="02020603050405020304" pitchFamily="18" charset="0"/>
              </a:rPr>
              <a:t> pour Jira sur la marketplace </a:t>
            </a:r>
            <a:r>
              <a:rPr lang="fr-FR" sz="1600" b="0" i="0" dirty="0" err="1">
                <a:effectLst/>
                <a:latin typeface="Times New Roman" panose="02020603050405020304" pitchFamily="18" charset="0"/>
                <a:cs typeface="Times New Roman" panose="02020603050405020304" pitchFamily="18" charset="0"/>
              </a:rPr>
              <a:t>Atlassian</a:t>
            </a:r>
            <a:r>
              <a:rPr lang="fr-FR" sz="1600" b="0" i="0" dirty="0">
                <a:effectLst/>
                <a:latin typeface="Times New Roman" panose="02020603050405020304" pitchFamily="18" charset="0"/>
                <a:cs typeface="Times New Roman" panose="02020603050405020304" pitchFamily="18" charset="0"/>
              </a:rPr>
              <a:t>).</a:t>
            </a:r>
            <a:br>
              <a:rPr lang="fr-FR" sz="1600" b="0" i="0" dirty="0">
                <a:effectLst/>
                <a:latin typeface="Times New Roman" panose="02020603050405020304" pitchFamily="18" charset="0"/>
                <a:cs typeface="Times New Roman" panose="02020603050405020304" pitchFamily="18" charset="0"/>
              </a:rPr>
            </a:br>
            <a:endParaRPr lang="fr-FR" sz="1600" b="0" i="0" dirty="0">
              <a:effectLst/>
              <a:latin typeface="Times New Roman" panose="02020603050405020304" pitchFamily="18" charset="0"/>
              <a:cs typeface="Times New Roman" panose="02020603050405020304" pitchFamily="18" charset="0"/>
            </a:endParaRPr>
          </a:p>
          <a:p>
            <a:pPr marL="0" indent="0" algn="l">
              <a:buNone/>
            </a:pPr>
            <a:r>
              <a:rPr lang="fr-FR" sz="1400" b="1" i="0" dirty="0">
                <a:effectLst/>
                <a:latin typeface="Times New Roman" panose="02020603050405020304" pitchFamily="18" charset="0"/>
                <a:cs typeface="Times New Roman" panose="02020603050405020304" pitchFamily="18" charset="0"/>
              </a:rPr>
              <a:t>Les principales caractéristiques principales de </a:t>
            </a:r>
            <a:r>
              <a:rPr lang="fr-FR" sz="1400" b="1" i="0" dirty="0" err="1">
                <a:effectLst/>
                <a:latin typeface="Times New Roman" panose="02020603050405020304" pitchFamily="18" charset="0"/>
                <a:cs typeface="Times New Roman" panose="02020603050405020304" pitchFamily="18" charset="0"/>
              </a:rPr>
              <a:t>TestRail</a:t>
            </a:r>
            <a:r>
              <a:rPr lang="fr-FR" sz="1400" b="1" i="0" dirty="0">
                <a:effectLst/>
                <a:latin typeface="Times New Roman" panose="02020603050405020304" pitchFamily="18" charset="0"/>
                <a:cs typeface="Times New Roman" panose="02020603050405020304" pitchFamily="18" charset="0"/>
              </a:rPr>
              <a:t> :</a:t>
            </a:r>
            <a:endParaRPr lang="fr-FR" sz="1400" b="0" i="0" dirty="0">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ü"/>
            </a:pPr>
            <a:r>
              <a:rPr lang="fr-FR" sz="1400" b="0" i="0" dirty="0">
                <a:effectLst/>
                <a:latin typeface="Times New Roman" panose="02020603050405020304" pitchFamily="18" charset="0"/>
                <a:cs typeface="Times New Roman" panose="02020603050405020304" pitchFamily="18" charset="0"/>
              </a:rPr>
              <a:t>Documenter les cas de test avec les étapes, les captures d’écran et les résultats attendus</a:t>
            </a:r>
          </a:p>
          <a:p>
            <a:pPr algn="l">
              <a:buFont typeface="Wingdings" panose="05000000000000000000" pitchFamily="2" charset="2"/>
              <a:buChar char="ü"/>
            </a:pPr>
            <a:r>
              <a:rPr lang="fr-FR" sz="1400" b="0" i="0" dirty="0">
                <a:effectLst/>
                <a:latin typeface="Times New Roman" panose="02020603050405020304" pitchFamily="18" charset="0"/>
                <a:cs typeface="Times New Roman" panose="02020603050405020304" pitchFamily="18" charset="0"/>
              </a:rPr>
              <a:t>Assigner les cas de test aux membres de l’équipe</a:t>
            </a:r>
          </a:p>
          <a:p>
            <a:pPr algn="l">
              <a:buFont typeface="Wingdings" panose="05000000000000000000" pitchFamily="2" charset="2"/>
              <a:buChar char="ü"/>
            </a:pPr>
            <a:r>
              <a:rPr lang="fr-FR" sz="1400" b="0" i="0" dirty="0">
                <a:effectLst/>
                <a:latin typeface="Times New Roman" panose="02020603050405020304" pitchFamily="18" charset="0"/>
                <a:cs typeface="Times New Roman" panose="02020603050405020304" pitchFamily="18" charset="0"/>
              </a:rPr>
              <a:t>Collaborer avec des commentaires et des pièces jointes</a:t>
            </a:r>
          </a:p>
          <a:p>
            <a:pPr algn="l">
              <a:buFont typeface="Wingdings" panose="05000000000000000000" pitchFamily="2" charset="2"/>
              <a:buChar char="ü"/>
            </a:pPr>
            <a:r>
              <a:rPr lang="fr-FR" sz="1400" b="0" i="0" dirty="0">
                <a:effectLst/>
                <a:latin typeface="Times New Roman" panose="02020603050405020304" pitchFamily="18" charset="0"/>
                <a:cs typeface="Times New Roman" panose="02020603050405020304" pitchFamily="18" charset="0"/>
              </a:rPr>
              <a:t>Lancer des cycles de test et sélectionner les cas de test à exécuter en fonction de filtres</a:t>
            </a:r>
          </a:p>
          <a:p>
            <a:pPr algn="l">
              <a:buFont typeface="Wingdings" panose="05000000000000000000" pitchFamily="2" charset="2"/>
              <a:buChar char="ü"/>
            </a:pPr>
            <a:r>
              <a:rPr lang="fr-FR" sz="1400" b="0" i="0" dirty="0">
                <a:effectLst/>
                <a:latin typeface="Times New Roman" panose="02020603050405020304" pitchFamily="18" charset="0"/>
                <a:cs typeface="Times New Roman" panose="02020603050405020304" pitchFamily="18" charset="0"/>
              </a:rPr>
              <a:t>Surveiller la charge de travail de l’équipe pour ajuster les affectations et les ressources</a:t>
            </a:r>
          </a:p>
          <a:p>
            <a:pPr algn="l">
              <a:buFont typeface="Wingdings" panose="05000000000000000000" pitchFamily="2" charset="2"/>
              <a:buChar char="ü"/>
            </a:pPr>
            <a:r>
              <a:rPr lang="fr-FR" sz="1400" b="0" i="0" dirty="0">
                <a:effectLst/>
                <a:latin typeface="Times New Roman" panose="02020603050405020304" pitchFamily="18" charset="0"/>
                <a:cs typeface="Times New Roman" panose="02020603050405020304" pitchFamily="18" charset="0"/>
              </a:rPr>
              <a:t>Produire des rapports de traçabilité et de couverture pour les exigences, les tests et les défauts</a:t>
            </a:r>
          </a:p>
          <a:p>
            <a:pPr algn="l">
              <a:buFont typeface="Wingdings" panose="05000000000000000000" pitchFamily="2" charset="2"/>
              <a:buChar char="ü"/>
            </a:pPr>
            <a:r>
              <a:rPr lang="fr-FR" sz="1400" b="0" i="0" dirty="0">
                <a:effectLst/>
                <a:latin typeface="Times New Roman" panose="02020603050405020304" pitchFamily="18" charset="0"/>
                <a:cs typeface="Times New Roman" panose="02020603050405020304" pitchFamily="18" charset="0"/>
              </a:rPr>
              <a:t>Générer des rapports et comparer les résultats des tests entre plusieurs exécutions et configurations</a:t>
            </a:r>
          </a:p>
          <a:p>
            <a:pPr algn="l">
              <a:buFont typeface="Wingdings" panose="05000000000000000000" pitchFamily="2" charset="2"/>
              <a:buChar char="ü"/>
            </a:pPr>
            <a:r>
              <a:rPr lang="fr-FR" sz="1400" b="0" i="0" dirty="0">
                <a:effectLst/>
                <a:latin typeface="Times New Roman" panose="02020603050405020304" pitchFamily="18" charset="0"/>
                <a:cs typeface="Times New Roman" panose="02020603050405020304" pitchFamily="18" charset="0"/>
              </a:rPr>
              <a:t>Des intégrations intégrées, ainsi qu’une API ouverte pour s’intégrer à votre chaîne d’outils CI/CD/DevOps</a:t>
            </a:r>
          </a:p>
          <a:p>
            <a:pPr marL="0" indent="0">
              <a:buNone/>
            </a:pPr>
            <a:endParaRPr lang="fr-FR" sz="1600" dirty="0">
              <a:latin typeface="Times New Roman" panose="02020603050405020304" pitchFamily="18" charset="0"/>
              <a:cs typeface="Times New Roman" panose="02020603050405020304" pitchFamily="18" charset="0"/>
            </a:endParaRPr>
          </a:p>
        </p:txBody>
      </p:sp>
      <p:pic>
        <p:nvPicPr>
          <p:cNvPr id="4" name="Espace réservé du contenu 4">
            <a:extLst>
              <a:ext uri="{FF2B5EF4-FFF2-40B4-BE49-F238E27FC236}">
                <a16:creationId xmlns:a16="http://schemas.microsoft.com/office/drawing/2014/main" id="{D8C71873-6CF6-41C6-776A-B0F234760643}"/>
              </a:ext>
            </a:extLst>
          </p:cNvPr>
          <p:cNvPicPr>
            <a:picLocks noChangeAspect="1"/>
          </p:cNvPicPr>
          <p:nvPr/>
        </p:nvPicPr>
        <p:blipFill rotWithShape="1">
          <a:blip r:embed="rId2">
            <a:extLst>
              <a:ext uri="{28A0092B-C50C-407E-A947-70E740481C1C}">
                <a14:useLocalDpi xmlns:a14="http://schemas.microsoft.com/office/drawing/2010/main" val="0"/>
              </a:ext>
            </a:extLst>
          </a:blip>
          <a:srcRect l="37750" r="37751"/>
          <a:stretch/>
        </p:blipFill>
        <p:spPr>
          <a:xfrm>
            <a:off x="467543" y="476672"/>
            <a:ext cx="1229275" cy="1152128"/>
          </a:xfrm>
          <a:prstGeom prst="rect">
            <a:avLst/>
          </a:prstGeom>
        </p:spPr>
      </p:pic>
    </p:spTree>
    <p:extLst>
      <p:ext uri="{BB962C8B-B14F-4D97-AF65-F5344CB8AC3E}">
        <p14:creationId xmlns:p14="http://schemas.microsoft.com/office/powerpoint/2010/main" val="4086829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B1D151-5A91-0B54-F4C2-632A22E5F1D9}"/>
              </a:ext>
            </a:extLst>
          </p:cNvPr>
          <p:cNvSpPr>
            <a:spLocks noGrp="1"/>
          </p:cNvSpPr>
          <p:nvPr>
            <p:ph type="title"/>
          </p:nvPr>
        </p:nvSpPr>
        <p:spPr>
          <a:xfrm>
            <a:off x="323528" y="836712"/>
            <a:ext cx="8229600" cy="457199"/>
          </a:xfrm>
        </p:spPr>
        <p:txBody>
          <a:bodyPr>
            <a:normAutofit fontScale="90000"/>
          </a:bodyPr>
          <a:lstStyle/>
          <a:p>
            <a:pPr algn="l"/>
            <a:r>
              <a:rPr lang="fr-FR" sz="2700" b="1" i="0" dirty="0">
                <a:solidFill>
                  <a:srgbClr val="0070C0"/>
                </a:solidFill>
                <a:effectLst/>
                <a:latin typeface="Roboto" panose="02000000000000000000" pitchFamily="2" charset="0"/>
              </a:rPr>
              <a:t>IBM Engineering </a:t>
            </a:r>
            <a:r>
              <a:rPr lang="fr-FR" sz="2700" b="1" i="0" dirty="0" err="1">
                <a:solidFill>
                  <a:srgbClr val="0070C0"/>
                </a:solidFill>
                <a:effectLst/>
                <a:latin typeface="Roboto" panose="02000000000000000000" pitchFamily="2" charset="0"/>
              </a:rPr>
              <a:t>Lifecycle</a:t>
            </a:r>
            <a:r>
              <a:rPr lang="fr-FR" sz="2700" b="1" i="0" dirty="0">
                <a:solidFill>
                  <a:srgbClr val="0070C0"/>
                </a:solidFill>
                <a:effectLst/>
                <a:latin typeface="Roboto" panose="02000000000000000000" pitchFamily="2" charset="0"/>
              </a:rPr>
              <a:t> Management</a:t>
            </a:r>
            <a:endParaRPr lang="fr-FR" b="1" dirty="0">
              <a:solidFill>
                <a:srgbClr val="0070C0"/>
              </a:solidFill>
            </a:endParaRPr>
          </a:p>
        </p:txBody>
      </p:sp>
      <p:sp>
        <p:nvSpPr>
          <p:cNvPr id="3" name="Espace réservé du contenu 2">
            <a:extLst>
              <a:ext uri="{FF2B5EF4-FFF2-40B4-BE49-F238E27FC236}">
                <a16:creationId xmlns:a16="http://schemas.microsoft.com/office/drawing/2014/main" id="{CE86D23B-DB39-565F-1024-884A58CD2E9D}"/>
              </a:ext>
            </a:extLst>
          </p:cNvPr>
          <p:cNvSpPr>
            <a:spLocks noGrp="1"/>
          </p:cNvSpPr>
          <p:nvPr>
            <p:ph idx="1"/>
          </p:nvPr>
        </p:nvSpPr>
        <p:spPr>
          <a:xfrm>
            <a:off x="457200" y="1600201"/>
            <a:ext cx="8229600" cy="4061048"/>
          </a:xfrm>
        </p:spPr>
        <p:txBody>
          <a:bodyPr>
            <a:normAutofit/>
          </a:bodyPr>
          <a:lstStyle/>
          <a:p>
            <a:pPr marL="0" indent="0" algn="just">
              <a:buNone/>
            </a:pPr>
            <a:r>
              <a:rPr lang="fr-FR" sz="1800" b="0" i="0" dirty="0">
                <a:effectLst/>
                <a:latin typeface="Times New Roman" panose="02020603050405020304" pitchFamily="18" charset="0"/>
                <a:cs typeface="Times New Roman" panose="02020603050405020304" pitchFamily="18" charset="0"/>
              </a:rPr>
              <a:t>IBM Engineering </a:t>
            </a:r>
            <a:r>
              <a:rPr lang="fr-FR" sz="1800" b="0" i="0" dirty="0" err="1">
                <a:effectLst/>
                <a:latin typeface="Times New Roman" panose="02020603050405020304" pitchFamily="18" charset="0"/>
                <a:cs typeface="Times New Roman" panose="02020603050405020304" pitchFamily="18" charset="0"/>
              </a:rPr>
              <a:t>Lifecycle</a:t>
            </a:r>
            <a:r>
              <a:rPr lang="fr-FR" sz="1800" b="0" i="0" dirty="0">
                <a:effectLst/>
                <a:latin typeface="Times New Roman" panose="02020603050405020304" pitchFamily="18" charset="0"/>
                <a:cs typeface="Times New Roman" panose="02020603050405020304" pitchFamily="18" charset="0"/>
              </a:rPr>
              <a:t> Management, anciennement IBM Rational </a:t>
            </a:r>
            <a:r>
              <a:rPr lang="fr-FR" sz="1800" b="0" i="0" dirty="0" err="1">
                <a:effectLst/>
                <a:latin typeface="Times New Roman" panose="02020603050405020304" pitchFamily="18" charset="0"/>
                <a:cs typeface="Times New Roman" panose="02020603050405020304" pitchFamily="18" charset="0"/>
              </a:rPr>
              <a:t>Quality</a:t>
            </a:r>
            <a:r>
              <a:rPr lang="fr-FR" sz="1800" b="0" i="0" dirty="0">
                <a:effectLst/>
                <a:latin typeface="Times New Roman" panose="02020603050405020304" pitchFamily="18" charset="0"/>
                <a:cs typeface="Times New Roman" panose="02020603050405020304" pitchFamily="18" charset="0"/>
              </a:rPr>
              <a:t> Manger, peut être utilisé pour l’automatisation afin d’accélérer les calendriers de projet et de produire des rapports sur les mesures pour des décisions de mise en production éclairées. C’est l’un des meilleurs outils de gestion des cas de test qui peut être utilisé pour le suivi de la gestion des tests en ligne, le maintien d’une bibliothèque en ligne simple, le suivi des versions d’ingénierie, des versions client, etc. Il est indépendant de la plateforme et permet de gérer efficacement les projets d’assurance qualité.</a:t>
            </a:r>
          </a:p>
          <a:p>
            <a:pPr marL="0" indent="0" algn="just">
              <a:buNone/>
            </a:pPr>
            <a:r>
              <a:rPr lang="fr-FR" sz="1800" b="0" i="0" dirty="0">
                <a:effectLst/>
                <a:latin typeface="Times New Roman" panose="02020603050405020304" pitchFamily="18" charset="0"/>
                <a:cs typeface="Times New Roman" panose="02020603050405020304" pitchFamily="18" charset="0"/>
              </a:rPr>
              <a:t> </a:t>
            </a:r>
          </a:p>
          <a:p>
            <a:pPr marL="0" indent="0" algn="just">
              <a:buNone/>
            </a:pPr>
            <a:r>
              <a:rPr lang="fr-FR" sz="1800" b="1" i="0" dirty="0">
                <a:effectLst/>
                <a:latin typeface="Times New Roman" panose="02020603050405020304" pitchFamily="18" charset="0"/>
                <a:cs typeface="Times New Roman" panose="02020603050405020304" pitchFamily="18" charset="0"/>
              </a:rPr>
              <a:t>Les principales caractéristiques principales de IBM Engineering </a:t>
            </a:r>
            <a:r>
              <a:rPr lang="fr-FR" sz="1800" b="1" i="0" dirty="0" err="1">
                <a:effectLst/>
                <a:latin typeface="Times New Roman" panose="02020603050405020304" pitchFamily="18" charset="0"/>
                <a:cs typeface="Times New Roman" panose="02020603050405020304" pitchFamily="18" charset="0"/>
              </a:rPr>
              <a:t>Lifecycle</a:t>
            </a:r>
            <a:r>
              <a:rPr lang="fr-FR" sz="1800" b="1" i="0" dirty="0">
                <a:effectLst/>
                <a:latin typeface="Times New Roman" panose="02020603050405020304" pitchFamily="18" charset="0"/>
                <a:cs typeface="Times New Roman" panose="02020603050405020304" pitchFamily="18" charset="0"/>
              </a:rPr>
              <a:t> Management :</a:t>
            </a:r>
            <a:endParaRPr lang="fr-FR" sz="18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fr-FR" sz="1800" b="0" i="0" dirty="0">
                <a:effectLst/>
                <a:latin typeface="Times New Roman" panose="02020603050405020304" pitchFamily="18" charset="0"/>
                <a:cs typeface="Times New Roman" panose="02020603050405020304" pitchFamily="18" charset="0"/>
              </a:rPr>
              <a:t>Aide à gérer les changements dans l’ensemble de l’équipe</a:t>
            </a:r>
          </a:p>
          <a:p>
            <a:pPr algn="just">
              <a:buFont typeface="Wingdings" panose="05000000000000000000" pitchFamily="2" charset="2"/>
              <a:buChar char="ü"/>
            </a:pPr>
            <a:r>
              <a:rPr lang="fr-FR" sz="1800" b="0" i="0" dirty="0">
                <a:effectLst/>
                <a:latin typeface="Times New Roman" panose="02020603050405020304" pitchFamily="18" charset="0"/>
                <a:cs typeface="Times New Roman" panose="02020603050405020304" pitchFamily="18" charset="0"/>
              </a:rPr>
              <a:t>Garantir que le produit répond à toutes les exigences</a:t>
            </a:r>
          </a:p>
          <a:p>
            <a:pPr algn="just">
              <a:buFont typeface="Wingdings" panose="05000000000000000000" pitchFamily="2" charset="2"/>
              <a:buChar char="ü"/>
            </a:pPr>
            <a:r>
              <a:rPr lang="fr-FR" sz="1800" b="0" i="0" dirty="0">
                <a:effectLst/>
                <a:latin typeface="Times New Roman" panose="02020603050405020304" pitchFamily="18" charset="0"/>
                <a:cs typeface="Times New Roman" panose="02020603050405020304" pitchFamily="18" charset="0"/>
              </a:rPr>
              <a:t>Permet de réutiliser le logiciel pour améliorer son efficacité</a:t>
            </a:r>
          </a:p>
          <a:p>
            <a:endParaRPr lang="fr-FR" sz="2400" dirty="0"/>
          </a:p>
        </p:txBody>
      </p:sp>
    </p:spTree>
    <p:extLst>
      <p:ext uri="{BB962C8B-B14F-4D97-AF65-F5344CB8AC3E}">
        <p14:creationId xmlns:p14="http://schemas.microsoft.com/office/powerpoint/2010/main" val="2701785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AA0107-96D1-4278-5E98-1D19FEF94A89}"/>
              </a:ext>
            </a:extLst>
          </p:cNvPr>
          <p:cNvSpPr>
            <a:spLocks noGrp="1"/>
          </p:cNvSpPr>
          <p:nvPr>
            <p:ph type="title"/>
          </p:nvPr>
        </p:nvSpPr>
        <p:spPr>
          <a:xfrm>
            <a:off x="251520" y="731837"/>
            <a:ext cx="2026568" cy="457199"/>
          </a:xfrm>
        </p:spPr>
        <p:txBody>
          <a:bodyPr>
            <a:normAutofit fontScale="90000"/>
          </a:bodyPr>
          <a:lstStyle/>
          <a:p>
            <a:r>
              <a:rPr lang="fr-FR" sz="3100" b="1" i="0" dirty="0" err="1">
                <a:solidFill>
                  <a:srgbClr val="0070C0"/>
                </a:solidFill>
                <a:effectLst/>
                <a:latin typeface="Roboto" panose="02000000000000000000" pitchFamily="2" charset="0"/>
              </a:rPr>
              <a:t>PractiTest</a:t>
            </a:r>
            <a:endParaRPr lang="fr-FR" b="1" dirty="0">
              <a:solidFill>
                <a:srgbClr val="0070C0"/>
              </a:solidFill>
            </a:endParaRPr>
          </a:p>
        </p:txBody>
      </p:sp>
      <p:sp>
        <p:nvSpPr>
          <p:cNvPr id="3" name="Espace réservé du contenu 2">
            <a:extLst>
              <a:ext uri="{FF2B5EF4-FFF2-40B4-BE49-F238E27FC236}">
                <a16:creationId xmlns:a16="http://schemas.microsoft.com/office/drawing/2014/main" id="{2C5BF21B-C3F0-5699-C882-9E907F92650C}"/>
              </a:ext>
            </a:extLst>
          </p:cNvPr>
          <p:cNvSpPr>
            <a:spLocks noGrp="1"/>
          </p:cNvSpPr>
          <p:nvPr>
            <p:ph idx="1"/>
          </p:nvPr>
        </p:nvSpPr>
        <p:spPr/>
        <p:txBody>
          <a:bodyPr>
            <a:normAutofit fontScale="55000" lnSpcReduction="20000"/>
          </a:bodyPr>
          <a:lstStyle/>
          <a:p>
            <a:pPr marL="0" indent="0" algn="just">
              <a:buNone/>
            </a:pPr>
            <a:r>
              <a:rPr lang="fr-FR" b="0" i="0" dirty="0" err="1">
                <a:effectLst/>
                <a:latin typeface="Times New Roman" panose="02020603050405020304" pitchFamily="18" charset="0"/>
                <a:cs typeface="Times New Roman" panose="02020603050405020304" pitchFamily="18" charset="0"/>
              </a:rPr>
              <a:t>PractiTest</a:t>
            </a:r>
            <a:r>
              <a:rPr lang="fr-FR" b="0" i="0" dirty="0">
                <a:effectLst/>
                <a:latin typeface="Times New Roman" panose="02020603050405020304" pitchFamily="18" charset="0"/>
                <a:cs typeface="Times New Roman" panose="02020603050405020304" pitchFamily="18" charset="0"/>
              </a:rPr>
              <a:t> est un outil de gestion des tests de bout en bout. Point de rencontre commun de toutes les parties prenantes de l’assurance qualité, il permet une visibilité totale du processus de test et une compréhension plus large et plus profonde des résultats des tests.</a:t>
            </a:r>
          </a:p>
          <a:p>
            <a:pPr marL="0" indent="0" algn="just">
              <a:buNone/>
            </a:pPr>
            <a:r>
              <a:rPr lang="fr-FR" b="0" i="0" dirty="0">
                <a:effectLst/>
                <a:latin typeface="Times New Roman" panose="02020603050405020304" pitchFamily="18" charset="0"/>
                <a:cs typeface="Times New Roman" panose="02020603050405020304" pitchFamily="18" charset="0"/>
              </a:rPr>
              <a:t> </a:t>
            </a:r>
          </a:p>
          <a:p>
            <a:pPr marL="0" indent="0" algn="just">
              <a:buNone/>
            </a:pPr>
            <a:r>
              <a:rPr lang="fr-FR" b="1" i="0" dirty="0">
                <a:effectLst/>
                <a:latin typeface="Times New Roman" panose="02020603050405020304" pitchFamily="18" charset="0"/>
                <a:cs typeface="Times New Roman" panose="02020603050405020304" pitchFamily="18" charset="0"/>
              </a:rPr>
              <a:t>Les principales caractéristiques principales de </a:t>
            </a:r>
            <a:r>
              <a:rPr lang="fr-FR" b="1" i="0" dirty="0" err="1">
                <a:effectLst/>
                <a:latin typeface="Times New Roman" panose="02020603050405020304" pitchFamily="18" charset="0"/>
                <a:cs typeface="Times New Roman" panose="02020603050405020304" pitchFamily="18" charset="0"/>
              </a:rPr>
              <a:t>PractiTest</a:t>
            </a:r>
            <a:r>
              <a:rPr lang="fr-FR" b="1" i="0" dirty="0">
                <a:effectLst/>
                <a:latin typeface="Times New Roman" panose="02020603050405020304" pitchFamily="18" charset="0"/>
                <a:cs typeface="Times New Roman" panose="02020603050405020304" pitchFamily="18" charset="0"/>
              </a:rPr>
              <a:t> :</a:t>
            </a:r>
            <a:endParaRPr lang="fr-FR"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fr-FR" b="0" i="0" dirty="0">
                <a:effectLst/>
                <a:latin typeface="Times New Roman" panose="02020603050405020304" pitchFamily="18" charset="0"/>
                <a:cs typeface="Times New Roman" panose="02020603050405020304" pitchFamily="18" charset="0"/>
              </a:rPr>
              <a:t>Créer et organiser des tests basés sur des cycles de test, des sprints.</a:t>
            </a:r>
          </a:p>
          <a:p>
            <a:pPr algn="just">
              <a:buFont typeface="Wingdings" panose="05000000000000000000" pitchFamily="2" charset="2"/>
              <a:buChar char="ü"/>
            </a:pPr>
            <a:r>
              <a:rPr lang="fr-FR" b="0" i="0" dirty="0">
                <a:effectLst/>
                <a:latin typeface="Times New Roman" panose="02020603050405020304" pitchFamily="18" charset="0"/>
                <a:cs typeface="Times New Roman" panose="02020603050405020304" pitchFamily="18" charset="0"/>
              </a:rPr>
              <a:t>Gestion facile des exigences et traçabilité entre les exigences, les tests et les problèmes</a:t>
            </a:r>
          </a:p>
          <a:p>
            <a:pPr algn="just">
              <a:buFont typeface="Wingdings" panose="05000000000000000000" pitchFamily="2" charset="2"/>
              <a:buChar char="ü"/>
            </a:pPr>
            <a:r>
              <a:rPr lang="fr-FR" b="0" i="0" dirty="0">
                <a:effectLst/>
                <a:latin typeface="Times New Roman" panose="02020603050405020304" pitchFamily="18" charset="0"/>
                <a:cs typeface="Times New Roman" panose="02020603050405020304" pitchFamily="18" charset="0"/>
              </a:rPr>
              <a:t>Intégration transparente des outils d’automatisation, de CI et de suivi des bogues</a:t>
            </a:r>
          </a:p>
          <a:p>
            <a:pPr algn="just">
              <a:buFont typeface="Wingdings" panose="05000000000000000000" pitchFamily="2" charset="2"/>
              <a:buChar char="ü"/>
            </a:pPr>
            <a:r>
              <a:rPr lang="fr-FR" b="0" i="0" dirty="0">
                <a:effectLst/>
                <a:latin typeface="Times New Roman" panose="02020603050405020304" pitchFamily="18" charset="0"/>
                <a:cs typeface="Times New Roman" panose="02020603050405020304" pitchFamily="18" charset="0"/>
              </a:rPr>
              <a:t>Possibilité de signaler les problèmes directement à partir des courriels</a:t>
            </a:r>
          </a:p>
          <a:p>
            <a:pPr algn="just">
              <a:buFont typeface="Wingdings" panose="05000000000000000000" pitchFamily="2" charset="2"/>
              <a:buChar char="ü"/>
            </a:pPr>
            <a:r>
              <a:rPr lang="fr-FR" b="0" i="0" dirty="0">
                <a:effectLst/>
                <a:latin typeface="Times New Roman" panose="02020603050405020304" pitchFamily="18" charset="0"/>
                <a:cs typeface="Times New Roman" panose="02020603050405020304" pitchFamily="18" charset="0"/>
              </a:rPr>
              <a:t>Utiliser des fonctionnalités avancées pour gagner du temps et de l’argent avec des doublons anti-bugs</a:t>
            </a:r>
          </a:p>
          <a:p>
            <a:pPr algn="just">
              <a:buFont typeface="Wingdings" panose="05000000000000000000" pitchFamily="2" charset="2"/>
              <a:buChar char="ü"/>
            </a:pPr>
            <a:r>
              <a:rPr lang="fr-FR" b="0" i="0" dirty="0">
                <a:effectLst/>
                <a:latin typeface="Times New Roman" panose="02020603050405020304" pitchFamily="18" charset="0"/>
                <a:cs typeface="Times New Roman" panose="02020603050405020304" pitchFamily="18" charset="0"/>
              </a:rPr>
              <a:t>Visualiser ses données de la manière la plus avancée possible à l’aide de tableaux de bord et de rapports</a:t>
            </a:r>
          </a:p>
          <a:p>
            <a:pPr algn="just">
              <a:buFont typeface="Wingdings" panose="05000000000000000000" pitchFamily="2" charset="2"/>
              <a:buChar char="ü"/>
            </a:pPr>
            <a:r>
              <a:rPr lang="fr-FR" b="0" i="0" dirty="0">
                <a:effectLst/>
                <a:latin typeface="Times New Roman" panose="02020603050405020304" pitchFamily="18" charset="0"/>
                <a:cs typeface="Times New Roman" panose="02020603050405020304" pitchFamily="18" charset="0"/>
              </a:rPr>
              <a:t>Réutiliser les tests et corréler les résultats entre différentes versions et produits</a:t>
            </a:r>
          </a:p>
          <a:p>
            <a:endParaRPr lang="fr-FR" dirty="0"/>
          </a:p>
        </p:txBody>
      </p:sp>
    </p:spTree>
    <p:extLst>
      <p:ext uri="{BB962C8B-B14F-4D97-AF65-F5344CB8AC3E}">
        <p14:creationId xmlns:p14="http://schemas.microsoft.com/office/powerpoint/2010/main" val="164686473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1193</TotalTime>
  <Words>1698</Words>
  <Application>Microsoft Office PowerPoint</Application>
  <PresentationFormat>Affichage à l'écran (4:3)</PresentationFormat>
  <Paragraphs>129</Paragraphs>
  <Slides>15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Arial</vt:lpstr>
      <vt:lpstr>Calibri</vt:lpstr>
      <vt:lpstr>Roboto</vt:lpstr>
      <vt:lpstr>Times New Roman</vt:lpstr>
      <vt:lpstr>Wingdings</vt:lpstr>
      <vt:lpstr>Thème Office</vt:lpstr>
      <vt:lpstr>Outils De Gestion Des Tests</vt:lpstr>
      <vt:lpstr>Présentation PowerPoint</vt:lpstr>
      <vt:lpstr>Présentation PowerPoint</vt:lpstr>
      <vt:lpstr>Qu’est-ce que la gestion des tests ?</vt:lpstr>
      <vt:lpstr> Facteurs à prendre en compte pour choisir un outil de gestion des tests :</vt:lpstr>
      <vt:lpstr>Quelques outils populaires de gestion de tests</vt:lpstr>
      <vt:lpstr>Présentation PowerPoint</vt:lpstr>
      <vt:lpstr>IBM Engineering Lifecycle Management</vt:lpstr>
      <vt:lpstr>PractiTest</vt:lpstr>
      <vt:lpstr>Zephyr</vt:lpstr>
      <vt:lpstr>Présentation PowerPoint</vt:lpstr>
      <vt:lpstr>Outils d’automatisation des tests  </vt:lpstr>
      <vt:lpstr> Test de performance </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USER</dc:creator>
  <cp:lastModifiedBy>Ghada Tayeg</cp:lastModifiedBy>
  <cp:revision>39</cp:revision>
  <dcterms:created xsi:type="dcterms:W3CDTF">2022-05-22T11:27:35Z</dcterms:created>
  <dcterms:modified xsi:type="dcterms:W3CDTF">2022-05-23T16:49:22Z</dcterms:modified>
</cp:coreProperties>
</file>