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EA8A82-F31A-4C8E-BE9D-989B04742BC5}">
  <a:tblStyle styleId="{24EA8A82-F31A-4C8E-BE9D-989B04742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2ca99a7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2ca99a7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2ca99a7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2ca99a7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Capstone Project - Milestone 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Thomas Abbott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Definition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problem I will look at in the first milestone is as follows: how will a convolutional neural network’s performance depends on the color scale of the dataset?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b="1"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is this problem important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Computation Time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If both color scales perform similarly,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could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substitute complex color scale data sets with simpler color sc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ales to significantly reduce computation time.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Access to Larger Datasets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If a CNN performs equally well on a grayscale dataset, it would imply that future datasets could consist of grayscale images and hence be more accessible without a decrease in performance.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 Questions/Objectives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primary goal is to determine whether CNN performance on the test set is affected when the data set color scale is RGB vs when it is grayscale.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Time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secondary goal is to compare training times when using the RGB data set vs the grayscale dataset.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100" y="3992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indent="-3175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</a:pPr>
            <a:r>
              <a:rPr b="0"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dataset consists of 20 230 images of human faces labelled with one of the following four emotions: happy, sad, surprise, or neutral.</a:t>
            </a:r>
            <a:endParaRPr b="0"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rabicPeriod"/>
            </a:pPr>
            <a:r>
              <a:rPr b="0"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obtain the following histogram to better understand the distribution of classes among the training set.</a:t>
            </a:r>
            <a:endParaRPr b="0"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4" name="Google Shape;104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observe that several images in the dataset contain text. We proceed cautiously for now but may explore the effects of the text in future milestones.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800" y="2464025"/>
            <a:ext cx="4888950" cy="24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Proposed Approach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{24EA8A82-F31A-4C8E-BE9D-989B04742BC5}</a:tableStyleId>
              </a:tblPr>
              <a:tblGrid>
                <a:gridCol w="710225"/>
                <a:gridCol w="710225"/>
                <a:gridCol w="710225"/>
                <a:gridCol w="1037600"/>
                <a:gridCol w="382850"/>
                <a:gridCol w="710225"/>
                <a:gridCol w="710225"/>
                <a:gridCol w="710225"/>
                <a:gridCol w="710225"/>
                <a:gridCol w="710225"/>
                <a:gridCol w="710225"/>
                <a:gridCol w="382850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Grayscale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RGB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13" name="Google Shape;113;p1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4" name="Google Shape;114;p18"/>
          <p:cNvSpPr txBox="1"/>
          <p:nvPr>
            <p:ph type="title"/>
          </p:nvPr>
        </p:nvSpPr>
        <p:spPr>
          <a:xfrm>
            <a:off x="646175" y="1235050"/>
            <a:ext cx="2469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Train the CNN on the Grayscale dataset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323100" y="3113099"/>
            <a:ext cx="250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Parameters: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Test Accuracy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Training Time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251000" y="3668325"/>
            <a:ext cx="2469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Calculate Grayscale Training Time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5091050" y="1235050"/>
            <a:ext cx="27903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Train the CNN on the RGB dataset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Calculate RGB Training Time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32510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2371725" y="630225"/>
            <a:ext cx="63315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Success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2390275" y="1773175"/>
            <a:ext cx="6331500" cy="27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primary measure of success will be the test set accuracy. If the test set accuracies are very similar, the training time will be considered instead.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