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C80FA-D62D-B835-A39F-125D5FBAF0CF}" v="583" dt="2022-11-30T18:10:58.332"/>
    <p1510:client id="{444B4A14-F3CD-9884-9342-0B2F207187F4}" v="35" dt="2022-12-01T09:00:48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Hogan" userId="S::a00149608@student.ait.ie::9d59fb6e-6693-4d83-aa93-674d96cbc5c2" providerId="AD" clId="Web-{128C80FA-D62D-B835-A39F-125D5FBAF0CF}"/>
    <pc:docChg chg="addSld modSld sldOrd addMainMaster delMainMaster">
      <pc:chgData name="William Hogan" userId="S::a00149608@student.ait.ie::9d59fb6e-6693-4d83-aa93-674d96cbc5c2" providerId="AD" clId="Web-{128C80FA-D62D-B835-A39F-125D5FBAF0CF}" dt="2022-11-30T18:10:58.332" v="576" actId="20577"/>
      <pc:docMkLst>
        <pc:docMk/>
      </pc:docMkLst>
      <pc:sldChg chg="modSp mod modClrScheme chgLayout">
        <pc:chgData name="William Hogan" userId="S::a00149608@student.ait.ie::9d59fb6e-6693-4d83-aa93-674d96cbc5c2" providerId="AD" clId="Web-{128C80FA-D62D-B835-A39F-125D5FBAF0CF}" dt="2022-11-30T17:42:45.309" v="46"/>
        <pc:sldMkLst>
          <pc:docMk/>
          <pc:sldMk cId="109857222" sldId="256"/>
        </pc:sldMkLst>
        <pc:spChg chg="mod ord">
          <ac:chgData name="William Hogan" userId="S::a00149608@student.ait.ie::9d59fb6e-6693-4d83-aa93-674d96cbc5c2" providerId="AD" clId="Web-{128C80FA-D62D-B835-A39F-125D5FBAF0CF}" dt="2022-11-30T17:42:45.309" v="4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William Hogan" userId="S::a00149608@student.ait.ie::9d59fb6e-6693-4d83-aa93-674d96cbc5c2" providerId="AD" clId="Web-{128C80FA-D62D-B835-A39F-125D5FBAF0CF}" dt="2022-11-30T17:42:45.309" v="46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William Hogan" userId="S::a00149608@student.ait.ie::9d59fb6e-6693-4d83-aa93-674d96cbc5c2" providerId="AD" clId="Web-{128C80FA-D62D-B835-A39F-125D5FBAF0CF}" dt="2022-11-30T17:54:57.690" v="94" actId="1076"/>
        <pc:sldMkLst>
          <pc:docMk/>
          <pc:sldMk cId="287851258" sldId="257"/>
        </pc:sldMkLst>
        <pc:spChg chg="mod">
          <ac:chgData name="William Hogan" userId="S::a00149608@student.ait.ie::9d59fb6e-6693-4d83-aa93-674d96cbc5c2" providerId="AD" clId="Web-{128C80FA-D62D-B835-A39F-125D5FBAF0CF}" dt="2022-11-30T17:47:52.090" v="67" actId="20577"/>
          <ac:spMkLst>
            <pc:docMk/>
            <pc:sldMk cId="287851258" sldId="257"/>
            <ac:spMk id="2" creationId="{6DFE2157-42A0-8CF1-A3B7-C2523F657048}"/>
          </ac:spMkLst>
        </pc:spChg>
        <pc:spChg chg="del">
          <ac:chgData name="William Hogan" userId="S::a00149608@student.ait.ie::9d59fb6e-6693-4d83-aa93-674d96cbc5c2" providerId="AD" clId="Web-{128C80FA-D62D-B835-A39F-125D5FBAF0CF}" dt="2022-11-30T17:45:11.597" v="48"/>
          <ac:spMkLst>
            <pc:docMk/>
            <pc:sldMk cId="287851258" sldId="257"/>
            <ac:spMk id="3" creationId="{46D39C19-9ACD-E310-E85A-39D9B5D7BD32}"/>
          </ac:spMkLst>
        </pc:spChg>
        <pc:picChg chg="add mod ord">
          <ac:chgData name="William Hogan" userId="S::a00149608@student.ait.ie::9d59fb6e-6693-4d83-aa93-674d96cbc5c2" providerId="AD" clId="Web-{128C80FA-D62D-B835-A39F-125D5FBAF0CF}" dt="2022-11-30T17:54:57.690" v="94" actId="1076"/>
          <ac:picMkLst>
            <pc:docMk/>
            <pc:sldMk cId="287851258" sldId="257"/>
            <ac:picMk id="4" creationId="{7B094B27-0976-597A-49C9-68F51A02DE4E}"/>
          </ac:picMkLst>
        </pc:picChg>
      </pc:sldChg>
      <pc:sldChg chg="addSp delSp modSp new mod ord setBg setClrOvrMap">
        <pc:chgData name="William Hogan" userId="S::a00149608@student.ait.ie::9d59fb6e-6693-4d83-aa93-674d96cbc5c2" providerId="AD" clId="Web-{128C80FA-D62D-B835-A39F-125D5FBAF0CF}" dt="2022-11-30T17:57:33.885" v="178" actId="20577"/>
        <pc:sldMkLst>
          <pc:docMk/>
          <pc:sldMk cId="1595275171" sldId="258"/>
        </pc:sldMkLst>
        <pc:spChg chg="mod">
          <ac:chgData name="William Hogan" userId="S::a00149608@student.ait.ie::9d59fb6e-6693-4d83-aa93-674d96cbc5c2" providerId="AD" clId="Web-{128C80FA-D62D-B835-A39F-125D5FBAF0CF}" dt="2022-11-30T17:50:21.426" v="85"/>
          <ac:spMkLst>
            <pc:docMk/>
            <pc:sldMk cId="1595275171" sldId="258"/>
            <ac:spMk id="2" creationId="{F3D5A052-4F68-CB24-103B-D97D58735A3A}"/>
          </ac:spMkLst>
        </pc:spChg>
        <pc:spChg chg="add del mod">
          <ac:chgData name="William Hogan" userId="S::a00149608@student.ait.ie::9d59fb6e-6693-4d83-aa93-674d96cbc5c2" providerId="AD" clId="Web-{128C80FA-D62D-B835-A39F-125D5FBAF0CF}" dt="2022-11-30T17:57:33.885" v="178" actId="20577"/>
          <ac:spMkLst>
            <pc:docMk/>
            <pc:sldMk cId="1595275171" sldId="258"/>
            <ac:spMk id="3" creationId="{4291B650-9A8E-00DE-CC73-DDCCBD54CED9}"/>
          </ac:spMkLst>
        </pc:spChg>
        <pc:spChg chg="add del">
          <ac:chgData name="William Hogan" userId="S::a00149608@student.ait.ie::9d59fb6e-6693-4d83-aa93-674d96cbc5c2" providerId="AD" clId="Web-{128C80FA-D62D-B835-A39F-125D5FBAF0CF}" dt="2022-11-30T17:50:21.426" v="85"/>
          <ac:spMkLst>
            <pc:docMk/>
            <pc:sldMk cId="1595275171" sldId="258"/>
            <ac:spMk id="17" creationId="{F64080D6-34DE-4277-97CC-2FB3812846DA}"/>
          </ac:spMkLst>
        </pc:spChg>
        <pc:grpChg chg="add del">
          <ac:chgData name="William Hogan" userId="S::a00149608@student.ait.ie::9d59fb6e-6693-4d83-aa93-674d96cbc5c2" providerId="AD" clId="Web-{128C80FA-D62D-B835-A39F-125D5FBAF0CF}" dt="2022-11-30T17:50:21.426" v="85"/>
          <ac:grpSpMkLst>
            <pc:docMk/>
            <pc:sldMk cId="1595275171" sldId="258"/>
            <ac:grpSpMk id="9" creationId="{08F94D66-27EC-4CB8-8226-D7F41C161863}"/>
          </ac:grpSpMkLst>
        </pc:grpChg>
        <pc:picChg chg="add del">
          <ac:chgData name="William Hogan" userId="S::a00149608@student.ait.ie::9d59fb6e-6693-4d83-aa93-674d96cbc5c2" providerId="AD" clId="Web-{128C80FA-D62D-B835-A39F-125D5FBAF0CF}" dt="2022-11-30T17:50:21.426" v="85"/>
          <ac:picMkLst>
            <pc:docMk/>
            <pc:sldMk cId="1595275171" sldId="258"/>
            <ac:picMk id="5" creationId="{73E42E96-7B28-3EE6-BF7F-455B7A39DB87}"/>
          </ac:picMkLst>
        </pc:picChg>
      </pc:sldChg>
      <pc:sldChg chg="modSp new">
        <pc:chgData name="William Hogan" userId="S::a00149608@student.ait.ie::9d59fb6e-6693-4d83-aa93-674d96cbc5c2" providerId="AD" clId="Web-{128C80FA-D62D-B835-A39F-125D5FBAF0CF}" dt="2022-11-30T18:07:38.025" v="479" actId="20577"/>
        <pc:sldMkLst>
          <pc:docMk/>
          <pc:sldMk cId="1378308350" sldId="259"/>
        </pc:sldMkLst>
        <pc:spChg chg="mod">
          <ac:chgData name="William Hogan" userId="S::a00149608@student.ait.ie::9d59fb6e-6693-4d83-aa93-674d96cbc5c2" providerId="AD" clId="Web-{128C80FA-D62D-B835-A39F-125D5FBAF0CF}" dt="2022-11-30T17:58:03.965" v="183" actId="20577"/>
          <ac:spMkLst>
            <pc:docMk/>
            <pc:sldMk cId="1378308350" sldId="259"/>
            <ac:spMk id="2" creationId="{CF4D1F05-74A3-AB52-A387-3F55E6B2A074}"/>
          </ac:spMkLst>
        </pc:spChg>
        <pc:spChg chg="mod">
          <ac:chgData name="William Hogan" userId="S::a00149608@student.ait.ie::9d59fb6e-6693-4d83-aa93-674d96cbc5c2" providerId="AD" clId="Web-{128C80FA-D62D-B835-A39F-125D5FBAF0CF}" dt="2022-11-30T18:07:38.025" v="479" actId="20577"/>
          <ac:spMkLst>
            <pc:docMk/>
            <pc:sldMk cId="1378308350" sldId="259"/>
            <ac:spMk id="3" creationId="{A02B2D15-9FDE-2AA0-32A9-F51DBEAAD5DA}"/>
          </ac:spMkLst>
        </pc:spChg>
      </pc:sldChg>
      <pc:sldChg chg="modSp new">
        <pc:chgData name="William Hogan" userId="S::a00149608@student.ait.ie::9d59fb6e-6693-4d83-aa93-674d96cbc5c2" providerId="AD" clId="Web-{128C80FA-D62D-B835-A39F-125D5FBAF0CF}" dt="2022-11-30T18:10:58.332" v="576" actId="20577"/>
        <pc:sldMkLst>
          <pc:docMk/>
          <pc:sldMk cId="1361037232" sldId="260"/>
        </pc:sldMkLst>
        <pc:spChg chg="mod">
          <ac:chgData name="William Hogan" userId="S::a00149608@student.ait.ie::9d59fb6e-6693-4d83-aa93-674d96cbc5c2" providerId="AD" clId="Web-{128C80FA-D62D-B835-A39F-125D5FBAF0CF}" dt="2022-11-30T18:01:48.164" v="293" actId="20577"/>
          <ac:spMkLst>
            <pc:docMk/>
            <pc:sldMk cId="1361037232" sldId="260"/>
            <ac:spMk id="2" creationId="{7F19BD7D-7109-C94F-C368-549EF64F9914}"/>
          </ac:spMkLst>
        </pc:spChg>
        <pc:spChg chg="mod">
          <ac:chgData name="William Hogan" userId="S::a00149608@student.ait.ie::9d59fb6e-6693-4d83-aa93-674d96cbc5c2" providerId="AD" clId="Web-{128C80FA-D62D-B835-A39F-125D5FBAF0CF}" dt="2022-11-30T18:10:58.332" v="576" actId="20577"/>
          <ac:spMkLst>
            <pc:docMk/>
            <pc:sldMk cId="1361037232" sldId="260"/>
            <ac:spMk id="3" creationId="{3DB3910D-1889-9566-6517-F50AA1F1B438}"/>
          </ac:spMkLst>
        </pc:spChg>
      </pc:sldChg>
      <pc:sldMasterChg chg="del delSldLayout">
        <pc:chgData name="William Hogan" userId="S::a00149608@student.ait.ie::9d59fb6e-6693-4d83-aa93-674d96cbc5c2" providerId="AD" clId="Web-{128C80FA-D62D-B835-A39F-125D5FBAF0CF}" dt="2022-11-30T17:42:21.745" v="44"/>
        <pc:sldMasterMkLst>
          <pc:docMk/>
          <pc:sldMasterMk cId="2460954070" sldId="2147483660"/>
        </pc:sldMasterMkLst>
        <pc:sldLayoutChg chg="del">
          <pc:chgData name="William Hogan" userId="S::a00149608@student.ait.ie::9d59fb6e-6693-4d83-aa93-674d96cbc5c2" providerId="AD" clId="Web-{128C80FA-D62D-B835-A39F-125D5FBAF0CF}" dt="2022-11-30T17:42:21.745" v="4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William Hogan" userId="S::a00149608@student.ait.ie::9d59fb6e-6693-4d83-aa93-674d96cbc5c2" providerId="AD" clId="Web-{128C80FA-D62D-B835-A39F-125D5FBAF0CF}" dt="2022-11-30T17:42:21.745" v="4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William Hogan" userId="S::a00149608@student.ait.ie::9d59fb6e-6693-4d83-aa93-674d96cbc5c2" providerId="AD" clId="Web-{128C80FA-D62D-B835-A39F-125D5FBAF0CF}" dt="2022-11-30T17:42:21.745" v="4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William Hogan" userId="S::a00149608@student.ait.ie::9d59fb6e-6693-4d83-aa93-674d96cbc5c2" providerId="AD" clId="Web-{128C80FA-D62D-B835-A39F-125D5FBAF0CF}" dt="2022-11-30T17:42:21.745" v="4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William Hogan" userId="S::a00149608@student.ait.ie::9d59fb6e-6693-4d83-aa93-674d96cbc5c2" providerId="AD" clId="Web-{128C80FA-D62D-B835-A39F-125D5FBAF0CF}" dt="2022-11-30T17:42:21.745" v="4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William Hogan" userId="S::a00149608@student.ait.ie::9d59fb6e-6693-4d83-aa93-674d96cbc5c2" providerId="AD" clId="Web-{128C80FA-D62D-B835-A39F-125D5FBAF0CF}" dt="2022-11-30T17:42:21.745" v="4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William Hogan" userId="S::a00149608@student.ait.ie::9d59fb6e-6693-4d83-aa93-674d96cbc5c2" providerId="AD" clId="Web-{128C80FA-D62D-B835-A39F-125D5FBAF0CF}" dt="2022-11-30T17:42:21.745" v="4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William Hogan" userId="S::a00149608@student.ait.ie::9d59fb6e-6693-4d83-aa93-674d96cbc5c2" providerId="AD" clId="Web-{128C80FA-D62D-B835-A39F-125D5FBAF0CF}" dt="2022-11-30T17:42:21.745" v="4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William Hogan" userId="S::a00149608@student.ait.ie::9d59fb6e-6693-4d83-aa93-674d96cbc5c2" providerId="AD" clId="Web-{128C80FA-D62D-B835-A39F-125D5FBAF0CF}" dt="2022-11-30T17:42:21.745" v="4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William Hogan" userId="S::a00149608@student.ait.ie::9d59fb6e-6693-4d83-aa93-674d96cbc5c2" providerId="AD" clId="Web-{128C80FA-D62D-B835-A39F-125D5FBAF0CF}" dt="2022-11-30T17:42:21.745" v="4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William Hogan" userId="S::a00149608@student.ait.ie::9d59fb6e-6693-4d83-aa93-674d96cbc5c2" providerId="AD" clId="Web-{128C80FA-D62D-B835-A39F-125D5FBAF0CF}" dt="2022-11-30T17:42:21.745" v="4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William Hogan" userId="S::a00149608@student.ait.ie::9d59fb6e-6693-4d83-aa93-674d96cbc5c2" providerId="AD" clId="Web-{128C80FA-D62D-B835-A39F-125D5FBAF0CF}" dt="2022-11-30T17:42:35.402" v="45"/>
        <pc:sldMasterMkLst>
          <pc:docMk/>
          <pc:sldMasterMk cId="399986355" sldId="2147483672"/>
        </pc:sldMasterMkLst>
        <pc:sldLayoutChg chg="add del mod replId">
          <pc:chgData name="William Hogan" userId="S::a00149608@student.ait.ie::9d59fb6e-6693-4d83-aa93-674d96cbc5c2" providerId="AD" clId="Web-{128C80FA-D62D-B835-A39F-125D5FBAF0CF}" dt="2022-11-30T17:42:35.402" v="45"/>
          <pc:sldLayoutMkLst>
            <pc:docMk/>
            <pc:sldMasterMk cId="399986355" sldId="2147483672"/>
            <pc:sldLayoutMk cId="52861308" sldId="2147483673"/>
          </pc:sldLayoutMkLst>
        </pc:sldLayoutChg>
        <pc:sldLayoutChg chg="add del mod replId">
          <pc:chgData name="William Hogan" userId="S::a00149608@student.ait.ie::9d59fb6e-6693-4d83-aa93-674d96cbc5c2" providerId="AD" clId="Web-{128C80FA-D62D-B835-A39F-125D5FBAF0CF}" dt="2022-11-30T17:42:35.402" v="45"/>
          <pc:sldLayoutMkLst>
            <pc:docMk/>
            <pc:sldMasterMk cId="399986355" sldId="2147483672"/>
            <pc:sldLayoutMk cId="3391553036" sldId="2147483674"/>
          </pc:sldLayoutMkLst>
        </pc:sldLayoutChg>
        <pc:sldLayoutChg chg="add del mod replId">
          <pc:chgData name="William Hogan" userId="S::a00149608@student.ait.ie::9d59fb6e-6693-4d83-aa93-674d96cbc5c2" providerId="AD" clId="Web-{128C80FA-D62D-B835-A39F-125D5FBAF0CF}" dt="2022-11-30T17:42:35.402" v="45"/>
          <pc:sldLayoutMkLst>
            <pc:docMk/>
            <pc:sldMasterMk cId="399986355" sldId="2147483672"/>
            <pc:sldLayoutMk cId="2754910871" sldId="2147483675"/>
          </pc:sldLayoutMkLst>
        </pc:sldLayoutChg>
        <pc:sldLayoutChg chg="add del mod replId">
          <pc:chgData name="William Hogan" userId="S::a00149608@student.ait.ie::9d59fb6e-6693-4d83-aa93-674d96cbc5c2" providerId="AD" clId="Web-{128C80FA-D62D-B835-A39F-125D5FBAF0CF}" dt="2022-11-30T17:42:35.402" v="45"/>
          <pc:sldLayoutMkLst>
            <pc:docMk/>
            <pc:sldMasterMk cId="399986355" sldId="2147483672"/>
            <pc:sldLayoutMk cId="4157013153" sldId="2147483676"/>
          </pc:sldLayoutMkLst>
        </pc:sldLayoutChg>
        <pc:sldLayoutChg chg="add del mod replId">
          <pc:chgData name="William Hogan" userId="S::a00149608@student.ait.ie::9d59fb6e-6693-4d83-aa93-674d96cbc5c2" providerId="AD" clId="Web-{128C80FA-D62D-B835-A39F-125D5FBAF0CF}" dt="2022-11-30T17:42:35.402" v="45"/>
          <pc:sldLayoutMkLst>
            <pc:docMk/>
            <pc:sldMasterMk cId="399986355" sldId="2147483672"/>
            <pc:sldLayoutMk cId="315803866" sldId="2147483677"/>
          </pc:sldLayoutMkLst>
        </pc:sldLayoutChg>
        <pc:sldLayoutChg chg="add del mod replId">
          <pc:chgData name="William Hogan" userId="S::a00149608@student.ait.ie::9d59fb6e-6693-4d83-aa93-674d96cbc5c2" providerId="AD" clId="Web-{128C80FA-D62D-B835-A39F-125D5FBAF0CF}" dt="2022-11-30T17:42:35.402" v="45"/>
          <pc:sldLayoutMkLst>
            <pc:docMk/>
            <pc:sldMasterMk cId="399986355" sldId="2147483672"/>
            <pc:sldLayoutMk cId="484054938" sldId="2147483678"/>
          </pc:sldLayoutMkLst>
        </pc:sldLayoutChg>
        <pc:sldLayoutChg chg="add del mod replId">
          <pc:chgData name="William Hogan" userId="S::a00149608@student.ait.ie::9d59fb6e-6693-4d83-aa93-674d96cbc5c2" providerId="AD" clId="Web-{128C80FA-D62D-B835-A39F-125D5FBAF0CF}" dt="2022-11-30T17:42:35.402" v="45"/>
          <pc:sldLayoutMkLst>
            <pc:docMk/>
            <pc:sldMasterMk cId="399986355" sldId="2147483672"/>
            <pc:sldLayoutMk cId="386332236" sldId="2147483679"/>
          </pc:sldLayoutMkLst>
        </pc:sldLayoutChg>
        <pc:sldLayoutChg chg="add del mod replId">
          <pc:chgData name="William Hogan" userId="S::a00149608@student.ait.ie::9d59fb6e-6693-4d83-aa93-674d96cbc5c2" providerId="AD" clId="Web-{128C80FA-D62D-B835-A39F-125D5FBAF0CF}" dt="2022-11-30T17:42:35.402" v="45"/>
          <pc:sldLayoutMkLst>
            <pc:docMk/>
            <pc:sldMasterMk cId="399986355" sldId="2147483672"/>
            <pc:sldLayoutMk cId="1807189935" sldId="2147483680"/>
          </pc:sldLayoutMkLst>
        </pc:sldLayoutChg>
        <pc:sldLayoutChg chg="add del mod replId">
          <pc:chgData name="William Hogan" userId="S::a00149608@student.ait.ie::9d59fb6e-6693-4d83-aa93-674d96cbc5c2" providerId="AD" clId="Web-{128C80FA-D62D-B835-A39F-125D5FBAF0CF}" dt="2022-11-30T17:42:35.402" v="45"/>
          <pc:sldLayoutMkLst>
            <pc:docMk/>
            <pc:sldMasterMk cId="399986355" sldId="2147483672"/>
            <pc:sldLayoutMk cId="2984444551" sldId="2147483681"/>
          </pc:sldLayoutMkLst>
        </pc:sldLayoutChg>
        <pc:sldLayoutChg chg="add del mod replId">
          <pc:chgData name="William Hogan" userId="S::a00149608@student.ait.ie::9d59fb6e-6693-4d83-aa93-674d96cbc5c2" providerId="AD" clId="Web-{128C80FA-D62D-B835-A39F-125D5FBAF0CF}" dt="2022-11-30T17:42:35.402" v="45"/>
          <pc:sldLayoutMkLst>
            <pc:docMk/>
            <pc:sldMasterMk cId="399986355" sldId="2147483672"/>
            <pc:sldLayoutMk cId="656905619" sldId="2147483682"/>
          </pc:sldLayoutMkLst>
        </pc:sldLayoutChg>
        <pc:sldLayoutChg chg="add del mod replId">
          <pc:chgData name="William Hogan" userId="S::a00149608@student.ait.ie::9d59fb6e-6693-4d83-aa93-674d96cbc5c2" providerId="AD" clId="Web-{128C80FA-D62D-B835-A39F-125D5FBAF0CF}" dt="2022-11-30T17:42:35.402" v="45"/>
          <pc:sldLayoutMkLst>
            <pc:docMk/>
            <pc:sldMasterMk cId="399986355" sldId="2147483672"/>
            <pc:sldLayoutMk cId="2152668754" sldId="2147483683"/>
          </pc:sldLayoutMkLst>
        </pc:sldLayoutChg>
        <pc:sldLayoutChg chg="add del mod replId">
          <pc:chgData name="William Hogan" userId="S::a00149608@student.ait.ie::9d59fb6e-6693-4d83-aa93-674d96cbc5c2" providerId="AD" clId="Web-{128C80FA-D62D-B835-A39F-125D5FBAF0CF}" dt="2022-11-30T17:42:35.402" v="45"/>
          <pc:sldLayoutMkLst>
            <pc:docMk/>
            <pc:sldMasterMk cId="399986355" sldId="2147483672"/>
            <pc:sldLayoutMk cId="2274822955" sldId="2147483684"/>
          </pc:sldLayoutMkLst>
        </pc:sldLayoutChg>
        <pc:sldLayoutChg chg="add del mod replId">
          <pc:chgData name="William Hogan" userId="S::a00149608@student.ait.ie::9d59fb6e-6693-4d83-aa93-674d96cbc5c2" providerId="AD" clId="Web-{128C80FA-D62D-B835-A39F-125D5FBAF0CF}" dt="2022-11-30T17:42:35.402" v="45"/>
          <pc:sldLayoutMkLst>
            <pc:docMk/>
            <pc:sldMasterMk cId="399986355" sldId="2147483672"/>
            <pc:sldLayoutMk cId="107911058" sldId="2147483685"/>
          </pc:sldLayoutMkLst>
        </pc:sldLayoutChg>
        <pc:sldLayoutChg chg="add del mod replId">
          <pc:chgData name="William Hogan" userId="S::a00149608@student.ait.ie::9d59fb6e-6693-4d83-aa93-674d96cbc5c2" providerId="AD" clId="Web-{128C80FA-D62D-B835-A39F-125D5FBAF0CF}" dt="2022-11-30T17:42:35.402" v="45"/>
          <pc:sldLayoutMkLst>
            <pc:docMk/>
            <pc:sldMasterMk cId="399986355" sldId="2147483672"/>
            <pc:sldLayoutMk cId="579575367" sldId="2147483686"/>
          </pc:sldLayoutMkLst>
        </pc:sldLayoutChg>
        <pc:sldLayoutChg chg="add del mod replId">
          <pc:chgData name="William Hogan" userId="S::a00149608@student.ait.ie::9d59fb6e-6693-4d83-aa93-674d96cbc5c2" providerId="AD" clId="Web-{128C80FA-D62D-B835-A39F-125D5FBAF0CF}" dt="2022-11-30T17:42:35.402" v="45"/>
          <pc:sldLayoutMkLst>
            <pc:docMk/>
            <pc:sldMasterMk cId="399986355" sldId="2147483672"/>
            <pc:sldLayoutMk cId="3880866038" sldId="2147483687"/>
          </pc:sldLayoutMkLst>
        </pc:sldLayoutChg>
        <pc:sldLayoutChg chg="add del mod replId">
          <pc:chgData name="William Hogan" userId="S::a00149608@student.ait.ie::9d59fb6e-6693-4d83-aa93-674d96cbc5c2" providerId="AD" clId="Web-{128C80FA-D62D-B835-A39F-125D5FBAF0CF}" dt="2022-11-30T17:42:35.402" v="45"/>
          <pc:sldLayoutMkLst>
            <pc:docMk/>
            <pc:sldMasterMk cId="399986355" sldId="2147483672"/>
            <pc:sldLayoutMk cId="1251183920" sldId="2147483688"/>
          </pc:sldLayoutMkLst>
        </pc:sldLayoutChg>
        <pc:sldLayoutChg chg="add del mod replId">
          <pc:chgData name="William Hogan" userId="S::a00149608@student.ait.ie::9d59fb6e-6693-4d83-aa93-674d96cbc5c2" providerId="AD" clId="Web-{128C80FA-D62D-B835-A39F-125D5FBAF0CF}" dt="2022-11-30T17:42:35.402" v="45"/>
          <pc:sldLayoutMkLst>
            <pc:docMk/>
            <pc:sldMasterMk cId="399986355" sldId="2147483672"/>
            <pc:sldLayoutMk cId="3526527012" sldId="2147483689"/>
          </pc:sldLayoutMkLst>
        </pc:sldLayoutChg>
      </pc:sldMasterChg>
      <pc:sldMasterChg chg="add del addSldLayout delSldLayout modSldLayout">
        <pc:chgData name="William Hogan" userId="S::a00149608@student.ait.ie::9d59fb6e-6693-4d83-aa93-674d96cbc5c2" providerId="AD" clId="Web-{128C80FA-D62D-B835-A39F-125D5FBAF0CF}" dt="2022-11-30T17:42:45.309" v="46"/>
        <pc:sldMasterMkLst>
          <pc:docMk/>
          <pc:sldMasterMk cId="3459401048" sldId="2147483690"/>
        </pc:sldMasterMkLst>
        <pc:sldLayoutChg chg="add del mod replId">
          <pc:chgData name="William Hogan" userId="S::a00149608@student.ait.ie::9d59fb6e-6693-4d83-aa93-674d96cbc5c2" providerId="AD" clId="Web-{128C80FA-D62D-B835-A39F-125D5FBAF0CF}" dt="2022-11-30T17:42:45.309" v="46"/>
          <pc:sldLayoutMkLst>
            <pc:docMk/>
            <pc:sldMasterMk cId="3459401048" sldId="2147483690"/>
            <pc:sldLayoutMk cId="342806405" sldId="2147483691"/>
          </pc:sldLayoutMkLst>
        </pc:sldLayoutChg>
        <pc:sldLayoutChg chg="add del mod replId">
          <pc:chgData name="William Hogan" userId="S::a00149608@student.ait.ie::9d59fb6e-6693-4d83-aa93-674d96cbc5c2" providerId="AD" clId="Web-{128C80FA-D62D-B835-A39F-125D5FBAF0CF}" dt="2022-11-30T17:42:45.309" v="46"/>
          <pc:sldLayoutMkLst>
            <pc:docMk/>
            <pc:sldMasterMk cId="3459401048" sldId="2147483690"/>
            <pc:sldLayoutMk cId="895807791" sldId="2147483692"/>
          </pc:sldLayoutMkLst>
        </pc:sldLayoutChg>
        <pc:sldLayoutChg chg="add del mod replId">
          <pc:chgData name="William Hogan" userId="S::a00149608@student.ait.ie::9d59fb6e-6693-4d83-aa93-674d96cbc5c2" providerId="AD" clId="Web-{128C80FA-D62D-B835-A39F-125D5FBAF0CF}" dt="2022-11-30T17:42:45.309" v="46"/>
          <pc:sldLayoutMkLst>
            <pc:docMk/>
            <pc:sldMasterMk cId="3459401048" sldId="2147483690"/>
            <pc:sldLayoutMk cId="2829733451" sldId="2147483693"/>
          </pc:sldLayoutMkLst>
        </pc:sldLayoutChg>
        <pc:sldLayoutChg chg="add del mod replId">
          <pc:chgData name="William Hogan" userId="S::a00149608@student.ait.ie::9d59fb6e-6693-4d83-aa93-674d96cbc5c2" providerId="AD" clId="Web-{128C80FA-D62D-B835-A39F-125D5FBAF0CF}" dt="2022-11-30T17:42:45.309" v="46"/>
          <pc:sldLayoutMkLst>
            <pc:docMk/>
            <pc:sldMasterMk cId="3459401048" sldId="2147483690"/>
            <pc:sldLayoutMk cId="680193130" sldId="2147483694"/>
          </pc:sldLayoutMkLst>
        </pc:sldLayoutChg>
        <pc:sldLayoutChg chg="add del mod replId">
          <pc:chgData name="William Hogan" userId="S::a00149608@student.ait.ie::9d59fb6e-6693-4d83-aa93-674d96cbc5c2" providerId="AD" clId="Web-{128C80FA-D62D-B835-A39F-125D5FBAF0CF}" dt="2022-11-30T17:42:45.309" v="46"/>
          <pc:sldLayoutMkLst>
            <pc:docMk/>
            <pc:sldMasterMk cId="3459401048" sldId="2147483690"/>
            <pc:sldLayoutMk cId="1272046110" sldId="2147483695"/>
          </pc:sldLayoutMkLst>
        </pc:sldLayoutChg>
        <pc:sldLayoutChg chg="add del mod replId">
          <pc:chgData name="William Hogan" userId="S::a00149608@student.ait.ie::9d59fb6e-6693-4d83-aa93-674d96cbc5c2" providerId="AD" clId="Web-{128C80FA-D62D-B835-A39F-125D5FBAF0CF}" dt="2022-11-30T17:42:45.309" v="46"/>
          <pc:sldLayoutMkLst>
            <pc:docMk/>
            <pc:sldMasterMk cId="3459401048" sldId="2147483690"/>
            <pc:sldLayoutMk cId="4183279167" sldId="2147483696"/>
          </pc:sldLayoutMkLst>
        </pc:sldLayoutChg>
        <pc:sldLayoutChg chg="add del mod replId">
          <pc:chgData name="William Hogan" userId="S::a00149608@student.ait.ie::9d59fb6e-6693-4d83-aa93-674d96cbc5c2" providerId="AD" clId="Web-{128C80FA-D62D-B835-A39F-125D5FBAF0CF}" dt="2022-11-30T17:42:45.309" v="46"/>
          <pc:sldLayoutMkLst>
            <pc:docMk/>
            <pc:sldMasterMk cId="3459401048" sldId="2147483690"/>
            <pc:sldLayoutMk cId="4245597359" sldId="2147483697"/>
          </pc:sldLayoutMkLst>
        </pc:sldLayoutChg>
        <pc:sldLayoutChg chg="add del mod replId">
          <pc:chgData name="William Hogan" userId="S::a00149608@student.ait.ie::9d59fb6e-6693-4d83-aa93-674d96cbc5c2" providerId="AD" clId="Web-{128C80FA-D62D-B835-A39F-125D5FBAF0CF}" dt="2022-11-30T17:42:45.309" v="46"/>
          <pc:sldLayoutMkLst>
            <pc:docMk/>
            <pc:sldMasterMk cId="3459401048" sldId="2147483690"/>
            <pc:sldLayoutMk cId="446127207" sldId="2147483698"/>
          </pc:sldLayoutMkLst>
        </pc:sldLayoutChg>
        <pc:sldLayoutChg chg="add del mod replId">
          <pc:chgData name="William Hogan" userId="S::a00149608@student.ait.ie::9d59fb6e-6693-4d83-aa93-674d96cbc5c2" providerId="AD" clId="Web-{128C80FA-D62D-B835-A39F-125D5FBAF0CF}" dt="2022-11-30T17:42:45.309" v="46"/>
          <pc:sldLayoutMkLst>
            <pc:docMk/>
            <pc:sldMasterMk cId="3459401048" sldId="2147483690"/>
            <pc:sldLayoutMk cId="477523717" sldId="2147483699"/>
          </pc:sldLayoutMkLst>
        </pc:sldLayoutChg>
        <pc:sldLayoutChg chg="add del mod replId">
          <pc:chgData name="William Hogan" userId="S::a00149608@student.ait.ie::9d59fb6e-6693-4d83-aa93-674d96cbc5c2" providerId="AD" clId="Web-{128C80FA-D62D-B835-A39F-125D5FBAF0CF}" dt="2022-11-30T17:42:45.309" v="46"/>
          <pc:sldLayoutMkLst>
            <pc:docMk/>
            <pc:sldMasterMk cId="3459401048" sldId="2147483690"/>
            <pc:sldLayoutMk cId="1436478899" sldId="2147483700"/>
          </pc:sldLayoutMkLst>
        </pc:sldLayoutChg>
        <pc:sldLayoutChg chg="add del mod replId">
          <pc:chgData name="William Hogan" userId="S::a00149608@student.ait.ie::9d59fb6e-6693-4d83-aa93-674d96cbc5c2" providerId="AD" clId="Web-{128C80FA-D62D-B835-A39F-125D5FBAF0CF}" dt="2022-11-30T17:42:45.309" v="46"/>
          <pc:sldLayoutMkLst>
            <pc:docMk/>
            <pc:sldMasterMk cId="3459401048" sldId="2147483690"/>
            <pc:sldLayoutMk cId="2018378307" sldId="2147483701"/>
          </pc:sldLayoutMkLst>
        </pc:sldLayoutChg>
      </pc:sldMasterChg>
      <pc:sldMasterChg chg="add addSldLayout modSldLayout">
        <pc:chgData name="William Hogan" userId="S::a00149608@student.ait.ie::9d59fb6e-6693-4d83-aa93-674d96cbc5c2" providerId="AD" clId="Web-{128C80FA-D62D-B835-A39F-125D5FBAF0CF}" dt="2022-11-30T17:42:45.309" v="46"/>
        <pc:sldMasterMkLst>
          <pc:docMk/>
          <pc:sldMasterMk cId="4097808683" sldId="2147483702"/>
        </pc:sldMasterMkLst>
        <pc:sldLayoutChg chg="add mod replId">
          <pc:chgData name="William Hogan" userId="S::a00149608@student.ait.ie::9d59fb6e-6693-4d83-aa93-674d96cbc5c2" providerId="AD" clId="Web-{128C80FA-D62D-B835-A39F-125D5FBAF0CF}" dt="2022-11-30T17:42:45.309" v="46"/>
          <pc:sldLayoutMkLst>
            <pc:docMk/>
            <pc:sldMasterMk cId="4097808683" sldId="2147483702"/>
            <pc:sldLayoutMk cId="3225477459" sldId="2147483703"/>
          </pc:sldLayoutMkLst>
        </pc:sldLayoutChg>
        <pc:sldLayoutChg chg="add mod replId">
          <pc:chgData name="William Hogan" userId="S::a00149608@student.ait.ie::9d59fb6e-6693-4d83-aa93-674d96cbc5c2" providerId="AD" clId="Web-{128C80FA-D62D-B835-A39F-125D5FBAF0CF}" dt="2022-11-30T17:42:45.309" v="46"/>
          <pc:sldLayoutMkLst>
            <pc:docMk/>
            <pc:sldMasterMk cId="4097808683" sldId="2147483702"/>
            <pc:sldLayoutMk cId="462735090" sldId="2147483704"/>
          </pc:sldLayoutMkLst>
        </pc:sldLayoutChg>
        <pc:sldLayoutChg chg="add mod replId">
          <pc:chgData name="William Hogan" userId="S::a00149608@student.ait.ie::9d59fb6e-6693-4d83-aa93-674d96cbc5c2" providerId="AD" clId="Web-{128C80FA-D62D-B835-A39F-125D5FBAF0CF}" dt="2022-11-30T17:42:45.309" v="46"/>
          <pc:sldLayoutMkLst>
            <pc:docMk/>
            <pc:sldMasterMk cId="4097808683" sldId="2147483702"/>
            <pc:sldLayoutMk cId="1956527808" sldId="2147483705"/>
          </pc:sldLayoutMkLst>
        </pc:sldLayoutChg>
        <pc:sldLayoutChg chg="add mod replId">
          <pc:chgData name="William Hogan" userId="S::a00149608@student.ait.ie::9d59fb6e-6693-4d83-aa93-674d96cbc5c2" providerId="AD" clId="Web-{128C80FA-D62D-B835-A39F-125D5FBAF0CF}" dt="2022-11-30T17:42:45.309" v="46"/>
          <pc:sldLayoutMkLst>
            <pc:docMk/>
            <pc:sldMasterMk cId="4097808683" sldId="2147483702"/>
            <pc:sldLayoutMk cId="3887377871" sldId="2147483706"/>
          </pc:sldLayoutMkLst>
        </pc:sldLayoutChg>
        <pc:sldLayoutChg chg="add mod replId">
          <pc:chgData name="William Hogan" userId="S::a00149608@student.ait.ie::9d59fb6e-6693-4d83-aa93-674d96cbc5c2" providerId="AD" clId="Web-{128C80FA-D62D-B835-A39F-125D5FBAF0CF}" dt="2022-11-30T17:42:45.309" v="46"/>
          <pc:sldLayoutMkLst>
            <pc:docMk/>
            <pc:sldMasterMk cId="4097808683" sldId="2147483702"/>
            <pc:sldLayoutMk cId="3664127169" sldId="2147483707"/>
          </pc:sldLayoutMkLst>
        </pc:sldLayoutChg>
        <pc:sldLayoutChg chg="add mod replId">
          <pc:chgData name="William Hogan" userId="S::a00149608@student.ait.ie::9d59fb6e-6693-4d83-aa93-674d96cbc5c2" providerId="AD" clId="Web-{128C80FA-D62D-B835-A39F-125D5FBAF0CF}" dt="2022-11-30T17:42:45.309" v="46"/>
          <pc:sldLayoutMkLst>
            <pc:docMk/>
            <pc:sldMasterMk cId="4097808683" sldId="2147483702"/>
            <pc:sldLayoutMk cId="218169296" sldId="2147483708"/>
          </pc:sldLayoutMkLst>
        </pc:sldLayoutChg>
        <pc:sldLayoutChg chg="add mod replId">
          <pc:chgData name="William Hogan" userId="S::a00149608@student.ait.ie::9d59fb6e-6693-4d83-aa93-674d96cbc5c2" providerId="AD" clId="Web-{128C80FA-D62D-B835-A39F-125D5FBAF0CF}" dt="2022-11-30T17:42:45.309" v="46"/>
          <pc:sldLayoutMkLst>
            <pc:docMk/>
            <pc:sldMasterMk cId="4097808683" sldId="2147483702"/>
            <pc:sldLayoutMk cId="956343292" sldId="2147483709"/>
          </pc:sldLayoutMkLst>
        </pc:sldLayoutChg>
        <pc:sldLayoutChg chg="add mod replId">
          <pc:chgData name="William Hogan" userId="S::a00149608@student.ait.ie::9d59fb6e-6693-4d83-aa93-674d96cbc5c2" providerId="AD" clId="Web-{128C80FA-D62D-B835-A39F-125D5FBAF0CF}" dt="2022-11-30T17:42:45.309" v="46"/>
          <pc:sldLayoutMkLst>
            <pc:docMk/>
            <pc:sldMasterMk cId="4097808683" sldId="2147483702"/>
            <pc:sldLayoutMk cId="3345348601" sldId="2147483710"/>
          </pc:sldLayoutMkLst>
        </pc:sldLayoutChg>
        <pc:sldLayoutChg chg="add mod replId">
          <pc:chgData name="William Hogan" userId="S::a00149608@student.ait.ie::9d59fb6e-6693-4d83-aa93-674d96cbc5c2" providerId="AD" clId="Web-{128C80FA-D62D-B835-A39F-125D5FBAF0CF}" dt="2022-11-30T17:42:45.309" v="46"/>
          <pc:sldLayoutMkLst>
            <pc:docMk/>
            <pc:sldMasterMk cId="4097808683" sldId="2147483702"/>
            <pc:sldLayoutMk cId="2898217982" sldId="2147483711"/>
          </pc:sldLayoutMkLst>
        </pc:sldLayoutChg>
        <pc:sldLayoutChg chg="add mod replId">
          <pc:chgData name="William Hogan" userId="S::a00149608@student.ait.ie::9d59fb6e-6693-4d83-aa93-674d96cbc5c2" providerId="AD" clId="Web-{128C80FA-D62D-B835-A39F-125D5FBAF0CF}" dt="2022-11-30T17:42:45.309" v="46"/>
          <pc:sldLayoutMkLst>
            <pc:docMk/>
            <pc:sldMasterMk cId="4097808683" sldId="2147483702"/>
            <pc:sldLayoutMk cId="2594218140" sldId="2147483712"/>
          </pc:sldLayoutMkLst>
        </pc:sldLayoutChg>
        <pc:sldLayoutChg chg="add mod replId">
          <pc:chgData name="William Hogan" userId="S::a00149608@student.ait.ie::9d59fb6e-6693-4d83-aa93-674d96cbc5c2" providerId="AD" clId="Web-{128C80FA-D62D-B835-A39F-125D5FBAF0CF}" dt="2022-11-30T17:42:45.309" v="46"/>
          <pc:sldLayoutMkLst>
            <pc:docMk/>
            <pc:sldMasterMk cId="4097808683" sldId="2147483702"/>
            <pc:sldLayoutMk cId="2027817132" sldId="2147483713"/>
          </pc:sldLayoutMkLst>
        </pc:sldLayoutChg>
        <pc:sldLayoutChg chg="add mod replId">
          <pc:chgData name="William Hogan" userId="S::a00149608@student.ait.ie::9d59fb6e-6693-4d83-aa93-674d96cbc5c2" providerId="AD" clId="Web-{128C80FA-D62D-B835-A39F-125D5FBAF0CF}" dt="2022-11-30T17:42:45.309" v="46"/>
          <pc:sldLayoutMkLst>
            <pc:docMk/>
            <pc:sldMasterMk cId="4097808683" sldId="2147483702"/>
            <pc:sldLayoutMk cId="2262071101" sldId="2147483714"/>
          </pc:sldLayoutMkLst>
        </pc:sldLayoutChg>
        <pc:sldLayoutChg chg="add mod replId">
          <pc:chgData name="William Hogan" userId="S::a00149608@student.ait.ie::9d59fb6e-6693-4d83-aa93-674d96cbc5c2" providerId="AD" clId="Web-{128C80FA-D62D-B835-A39F-125D5FBAF0CF}" dt="2022-11-30T17:42:45.309" v="46"/>
          <pc:sldLayoutMkLst>
            <pc:docMk/>
            <pc:sldMasterMk cId="4097808683" sldId="2147483702"/>
            <pc:sldLayoutMk cId="3163853514" sldId="2147483715"/>
          </pc:sldLayoutMkLst>
        </pc:sldLayoutChg>
        <pc:sldLayoutChg chg="add mod replId">
          <pc:chgData name="William Hogan" userId="S::a00149608@student.ait.ie::9d59fb6e-6693-4d83-aa93-674d96cbc5c2" providerId="AD" clId="Web-{128C80FA-D62D-B835-A39F-125D5FBAF0CF}" dt="2022-11-30T17:42:45.309" v="46"/>
          <pc:sldLayoutMkLst>
            <pc:docMk/>
            <pc:sldMasterMk cId="4097808683" sldId="2147483702"/>
            <pc:sldLayoutMk cId="4268840304" sldId="2147483716"/>
          </pc:sldLayoutMkLst>
        </pc:sldLayoutChg>
        <pc:sldLayoutChg chg="add mod replId">
          <pc:chgData name="William Hogan" userId="S::a00149608@student.ait.ie::9d59fb6e-6693-4d83-aa93-674d96cbc5c2" providerId="AD" clId="Web-{128C80FA-D62D-B835-A39F-125D5FBAF0CF}" dt="2022-11-30T17:42:45.309" v="46"/>
          <pc:sldLayoutMkLst>
            <pc:docMk/>
            <pc:sldMasterMk cId="4097808683" sldId="2147483702"/>
            <pc:sldLayoutMk cId="3432438898" sldId="2147483717"/>
          </pc:sldLayoutMkLst>
        </pc:sldLayoutChg>
        <pc:sldLayoutChg chg="add mod replId">
          <pc:chgData name="William Hogan" userId="S::a00149608@student.ait.ie::9d59fb6e-6693-4d83-aa93-674d96cbc5c2" providerId="AD" clId="Web-{128C80FA-D62D-B835-A39F-125D5FBAF0CF}" dt="2022-11-30T17:42:45.309" v="46"/>
          <pc:sldLayoutMkLst>
            <pc:docMk/>
            <pc:sldMasterMk cId="4097808683" sldId="2147483702"/>
            <pc:sldLayoutMk cId="1321491168" sldId="2147483718"/>
          </pc:sldLayoutMkLst>
        </pc:sldLayoutChg>
        <pc:sldLayoutChg chg="add mod replId">
          <pc:chgData name="William Hogan" userId="S::a00149608@student.ait.ie::9d59fb6e-6693-4d83-aa93-674d96cbc5c2" providerId="AD" clId="Web-{128C80FA-D62D-B835-A39F-125D5FBAF0CF}" dt="2022-11-30T17:42:45.309" v="46"/>
          <pc:sldLayoutMkLst>
            <pc:docMk/>
            <pc:sldMasterMk cId="4097808683" sldId="2147483702"/>
            <pc:sldLayoutMk cId="2184153884" sldId="2147483719"/>
          </pc:sldLayoutMkLst>
        </pc:sldLayoutChg>
      </pc:sldMasterChg>
    </pc:docChg>
  </pc:docChgLst>
  <pc:docChgLst>
    <pc:chgData name="William Hogan" userId="S::a00149608@student.ait.ie::9d59fb6e-6693-4d83-aa93-674d96cbc5c2" providerId="AD" clId="Web-{444B4A14-F3CD-9884-9342-0B2F207187F4}"/>
    <pc:docChg chg="modSld">
      <pc:chgData name="William Hogan" userId="S::a00149608@student.ait.ie::9d59fb6e-6693-4d83-aa93-674d96cbc5c2" providerId="AD" clId="Web-{444B4A14-F3CD-9884-9342-0B2F207187F4}" dt="2022-12-01T09:00:48.456" v="33" actId="20577"/>
      <pc:docMkLst>
        <pc:docMk/>
      </pc:docMkLst>
      <pc:sldChg chg="modSp">
        <pc:chgData name="William Hogan" userId="S::a00149608@student.ait.ie::9d59fb6e-6693-4d83-aa93-674d96cbc5c2" providerId="AD" clId="Web-{444B4A14-F3CD-9884-9342-0B2F207187F4}" dt="2022-12-01T09:00:48.456" v="33" actId="20577"/>
        <pc:sldMkLst>
          <pc:docMk/>
          <pc:sldMk cId="1378308350" sldId="259"/>
        </pc:sldMkLst>
        <pc:spChg chg="mod">
          <ac:chgData name="William Hogan" userId="S::a00149608@student.ait.ie::9d59fb6e-6693-4d83-aa93-674d96cbc5c2" providerId="AD" clId="Web-{444B4A14-F3CD-9884-9342-0B2F207187F4}" dt="2022-12-01T09:00:48.456" v="33" actId="20577"/>
          <ac:spMkLst>
            <pc:docMk/>
            <pc:sldMk cId="1378308350" sldId="259"/>
            <ac:spMk id="3" creationId="{A02B2D15-9FDE-2AA0-32A9-F51DBEAAD5DA}"/>
          </ac:spMkLst>
        </pc:spChg>
      </pc:sldChg>
      <pc:sldChg chg="modSp">
        <pc:chgData name="William Hogan" userId="S::a00149608@student.ait.ie::9d59fb6e-6693-4d83-aa93-674d96cbc5c2" providerId="AD" clId="Web-{444B4A14-F3CD-9884-9342-0B2F207187F4}" dt="2022-12-01T08:58:55.653" v="2" actId="20577"/>
        <pc:sldMkLst>
          <pc:docMk/>
          <pc:sldMk cId="1361037232" sldId="260"/>
        </pc:sldMkLst>
        <pc:spChg chg="mod">
          <ac:chgData name="William Hogan" userId="S::a00149608@student.ait.ie::9d59fb6e-6693-4d83-aa93-674d96cbc5c2" providerId="AD" clId="Web-{444B4A14-F3CD-9884-9342-0B2F207187F4}" dt="2022-12-01T08:58:55.653" v="2" actId="20577"/>
          <ac:spMkLst>
            <pc:docMk/>
            <pc:sldMk cId="1361037232" sldId="260"/>
            <ac:spMk id="3" creationId="{3DB3910D-1889-9566-6517-F50AA1F1B43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1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17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71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53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40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38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91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15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3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2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37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2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4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4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1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0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Client Server Project</a:t>
            </a:r>
            <a:endParaRPr lang="en-US">
              <a:solidFill>
                <a:schemeClr val="accent2">
                  <a:lumMod val="75000"/>
                </a:schemeClr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Daniel Glynn</a:t>
            </a:r>
          </a:p>
          <a:p>
            <a:r>
              <a:rPr lang="en-US" dirty="0">
                <a:cs typeface="Calibri"/>
              </a:rPr>
              <a:t>Taha </a:t>
            </a:r>
            <a:r>
              <a:rPr lang="en-US" dirty="0" err="1">
                <a:cs typeface="Calibri"/>
              </a:rPr>
              <a:t>Aflouk</a:t>
            </a:r>
          </a:p>
          <a:p>
            <a:r>
              <a:rPr lang="en-US" dirty="0">
                <a:cs typeface="Calibri"/>
              </a:rPr>
              <a:t>William Hogan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A052-4F68-CB24-103B-D97D5873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1B650-9A8E-00DE-CC73-DDCCBD54C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aims to explain how a Client (Java) and Server (Python) communicate over a private Network to transfer data. </a:t>
            </a:r>
          </a:p>
        </p:txBody>
      </p:sp>
    </p:spTree>
    <p:extLst>
      <p:ext uri="{BB962C8B-B14F-4D97-AF65-F5344CB8AC3E}">
        <p14:creationId xmlns:p14="http://schemas.microsoft.com/office/powerpoint/2010/main" val="159527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2157-42A0-8CF1-A3B7-C2523F65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Architecture Diagram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B094B27-0976-597A-49C9-68F51A02D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561" y="2827659"/>
            <a:ext cx="10422881" cy="2312643"/>
          </a:xfrm>
        </p:spPr>
      </p:pic>
    </p:spTree>
    <p:extLst>
      <p:ext uri="{BB962C8B-B14F-4D97-AF65-F5344CB8AC3E}">
        <p14:creationId xmlns:p14="http://schemas.microsoft.com/office/powerpoint/2010/main" val="28785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1F05-74A3-AB52-A387-3F55E6B2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Python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2D15-9FDE-2AA0-32A9-F51DBEAA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Python server requests data from the Temperature and Humidity </a:t>
            </a:r>
            <a:r>
              <a:rPr lang="en-US"/>
              <a:t>Sensors.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/>
              <a:t>The data is returned to the Server and the values are stored for</a:t>
            </a:r>
            <a:r>
              <a:rPr lang="en-GB" dirty="0">
                <a:ea typeface="+mn-lt"/>
                <a:cs typeface="+mn-lt"/>
              </a:rPr>
              <a:t> printing, calculations or  transfer purposes.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0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BD7D-7109-C94F-C368-549EF64F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Java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910D-1889-9566-6517-F50AA1F1B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Client and Server both encode and decode requests and information into bytes to be sent over a socket.</a:t>
            </a:r>
          </a:p>
          <a:p>
            <a:pPr>
              <a:buClr>
                <a:srgbClr val="1287C3"/>
              </a:buClr>
            </a:pPr>
            <a:r>
              <a:rPr lang="en-US" dirty="0"/>
              <a:t>The Java Client sends a request to the Server for information. </a:t>
            </a:r>
          </a:p>
          <a:p>
            <a:pPr>
              <a:buClr>
                <a:srgbClr val="1287C3"/>
              </a:buClr>
            </a:pPr>
            <a:r>
              <a:rPr lang="en-US" dirty="0"/>
              <a:t>The Server decodes the byte received and returns the requested information back to the Client after it has been encoded. </a:t>
            </a:r>
          </a:p>
          <a:p>
            <a:pPr>
              <a:buClr>
                <a:srgbClr val="1287C3"/>
              </a:buClr>
            </a:pPr>
            <a:r>
              <a:rPr lang="en-US" dirty="0"/>
              <a:t>The Client then receives the information and converts it to the appropriate data type for use.</a:t>
            </a:r>
          </a:p>
        </p:txBody>
      </p:sp>
    </p:spTree>
    <p:extLst>
      <p:ext uri="{BB962C8B-B14F-4D97-AF65-F5344CB8AC3E}">
        <p14:creationId xmlns:p14="http://schemas.microsoft.com/office/powerpoint/2010/main" val="1361037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Parallax</vt:lpstr>
      <vt:lpstr>Client Server Project</vt:lpstr>
      <vt:lpstr>Introduction</vt:lpstr>
      <vt:lpstr>Architecture Diagram</vt:lpstr>
      <vt:lpstr>Python Server</vt:lpstr>
      <vt:lpstr>Java 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145</cp:revision>
  <dcterms:created xsi:type="dcterms:W3CDTF">2022-11-30T11:19:28Z</dcterms:created>
  <dcterms:modified xsi:type="dcterms:W3CDTF">2022-12-01T09:00:51Z</dcterms:modified>
</cp:coreProperties>
</file>