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4"/>
  </p:notesMasterIdLst>
  <p:handoutMasterIdLst>
    <p:handoutMasterId r:id="rId15"/>
  </p:handoutMasterIdLst>
  <p:sldIdLst>
    <p:sldId id="315" r:id="rId5"/>
    <p:sldId id="266" r:id="rId6"/>
    <p:sldId id="309" r:id="rId7"/>
    <p:sldId id="271" r:id="rId8"/>
    <p:sldId id="256" r:id="rId9"/>
    <p:sldId id="318" r:id="rId10"/>
    <p:sldId id="313" r:id="rId11"/>
    <p:sldId id="321"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703409-27B4-4CE3-9F4F-9EAB214192A8}" v="2045" dt="2024-06-07T22:37:30.040"/>
  </p1510:revLst>
</p1510:revInfo>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95385" autoAdjust="0"/>
  </p:normalViewPr>
  <p:slideViewPr>
    <p:cSldViewPr snapToGrid="0">
      <p:cViewPr varScale="1">
        <p:scale>
          <a:sx n="107" d="100"/>
          <a:sy n="107" d="100"/>
        </p:scale>
        <p:origin x="656" y="16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lulope Ajide" userId="fa0473434310b95b" providerId="LiveId" clId="{A9703409-27B4-4CE3-9F4F-9EAB214192A8}"/>
    <pc:docChg chg="undo redo custSel addSld delSld modSld sldOrd">
      <pc:chgData name="Tolulope Ajide" userId="fa0473434310b95b" providerId="LiveId" clId="{A9703409-27B4-4CE3-9F4F-9EAB214192A8}" dt="2024-06-15T14:13:18.221" v="5762" actId="20577"/>
      <pc:docMkLst>
        <pc:docMk/>
      </pc:docMkLst>
      <pc:sldChg chg="addSp delSp modSp mod">
        <pc:chgData name="Tolulope Ajide" userId="fa0473434310b95b" providerId="LiveId" clId="{A9703409-27B4-4CE3-9F4F-9EAB214192A8}" dt="2024-06-07T19:02:11.437" v="5252" actId="20577"/>
        <pc:sldMkLst>
          <pc:docMk/>
          <pc:sldMk cId="3111549375" sldId="256"/>
        </pc:sldMkLst>
        <pc:spChg chg="add mod">
          <ac:chgData name="Tolulope Ajide" userId="fa0473434310b95b" providerId="LiveId" clId="{A9703409-27B4-4CE3-9F4F-9EAB214192A8}" dt="2024-06-07T19:02:11.437" v="5252" actId="20577"/>
          <ac:spMkLst>
            <pc:docMk/>
            <pc:sldMk cId="3111549375" sldId="256"/>
            <ac:spMk id="5" creationId="{16C46E5E-75F2-F88C-3CF8-3C46DAD2A864}"/>
          </ac:spMkLst>
        </pc:spChg>
        <pc:spChg chg="del mod">
          <ac:chgData name="Tolulope Ajide" userId="fa0473434310b95b" providerId="LiveId" clId="{A9703409-27B4-4CE3-9F4F-9EAB214192A8}" dt="2024-06-02T03:51:24.623" v="1746" actId="478"/>
          <ac:spMkLst>
            <pc:docMk/>
            <pc:sldMk cId="3111549375" sldId="256"/>
            <ac:spMk id="6" creationId="{7C94F61A-46C1-B831-7EC4-687DF1C757C5}"/>
          </ac:spMkLst>
        </pc:spChg>
        <pc:spChg chg="mod">
          <ac:chgData name="Tolulope Ajide" userId="fa0473434310b95b" providerId="LiveId" clId="{A9703409-27B4-4CE3-9F4F-9EAB214192A8}" dt="2024-06-02T04:06:30.492" v="1966" actId="255"/>
          <ac:spMkLst>
            <pc:docMk/>
            <pc:sldMk cId="3111549375" sldId="256"/>
            <ac:spMk id="7" creationId="{0814B6A3-5F3E-4909-8ED5-87FE82492264}"/>
          </ac:spMkLst>
        </pc:spChg>
        <pc:spChg chg="add del">
          <ac:chgData name="Tolulope Ajide" userId="fa0473434310b95b" providerId="LiveId" clId="{A9703409-27B4-4CE3-9F4F-9EAB214192A8}" dt="2024-06-02T03:19:08.648" v="1728" actId="26606"/>
          <ac:spMkLst>
            <pc:docMk/>
            <pc:sldMk cId="3111549375" sldId="256"/>
            <ac:spMk id="9" creationId="{1ED69555-EE48-4B19-812B-4E1068DBF976}"/>
          </ac:spMkLst>
        </pc:spChg>
        <pc:spChg chg="add del">
          <ac:chgData name="Tolulope Ajide" userId="fa0473434310b95b" providerId="LiveId" clId="{A9703409-27B4-4CE3-9F4F-9EAB214192A8}" dt="2024-06-02T03:19:08.648" v="1728" actId="26606"/>
          <ac:spMkLst>
            <pc:docMk/>
            <pc:sldMk cId="3111549375" sldId="256"/>
            <ac:spMk id="10" creationId="{57AEB73D-F521-4B19-820F-12DB6BCC8406}"/>
          </ac:spMkLst>
        </pc:spChg>
        <pc:spChg chg="add del">
          <ac:chgData name="Tolulope Ajide" userId="fa0473434310b95b" providerId="LiveId" clId="{A9703409-27B4-4CE3-9F4F-9EAB214192A8}" dt="2024-06-02T03:19:08.648" v="1728" actId="26606"/>
          <ac:spMkLst>
            <pc:docMk/>
            <pc:sldMk cId="3111549375" sldId="256"/>
            <ac:spMk id="11" creationId="{6B72EEBA-3A5D-41CE-8465-A45A0F65674E}"/>
          </ac:spMkLst>
        </pc:spChg>
        <pc:spChg chg="add del">
          <ac:chgData name="Tolulope Ajide" userId="fa0473434310b95b" providerId="LiveId" clId="{A9703409-27B4-4CE3-9F4F-9EAB214192A8}" dt="2024-06-02T03:18:35.945" v="1720" actId="26606"/>
          <ac:spMkLst>
            <pc:docMk/>
            <pc:sldMk cId="3111549375" sldId="256"/>
            <ac:spMk id="12" creationId="{1ED69555-EE48-4B19-812B-4E1068DBF976}"/>
          </ac:spMkLst>
        </pc:spChg>
        <pc:spChg chg="add del">
          <ac:chgData name="Tolulope Ajide" userId="fa0473434310b95b" providerId="LiveId" clId="{A9703409-27B4-4CE3-9F4F-9EAB214192A8}" dt="2024-06-02T03:19:08.648" v="1728" actId="26606"/>
          <ac:spMkLst>
            <pc:docMk/>
            <pc:sldMk cId="3111549375" sldId="256"/>
            <ac:spMk id="13" creationId="{EA164D6B-6878-4B9F-A2D0-985D39B17B46}"/>
          </ac:spMkLst>
        </pc:spChg>
        <pc:spChg chg="add del">
          <ac:chgData name="Tolulope Ajide" userId="fa0473434310b95b" providerId="LiveId" clId="{A9703409-27B4-4CE3-9F4F-9EAB214192A8}" dt="2024-06-02T03:18:35.945" v="1720" actId="26606"/>
          <ac:spMkLst>
            <pc:docMk/>
            <pc:sldMk cId="3111549375" sldId="256"/>
            <ac:spMk id="14" creationId="{57AEB73D-F521-4B19-820F-12DB6BCC8406}"/>
          </ac:spMkLst>
        </pc:spChg>
        <pc:spChg chg="add del">
          <ac:chgData name="Tolulope Ajide" userId="fa0473434310b95b" providerId="LiveId" clId="{A9703409-27B4-4CE3-9F4F-9EAB214192A8}" dt="2024-06-02T03:19:08.648" v="1728" actId="26606"/>
          <ac:spMkLst>
            <pc:docMk/>
            <pc:sldMk cId="3111549375" sldId="256"/>
            <ac:spMk id="15" creationId="{362F176A-9349-4CD7-8042-59C0200C8CE9}"/>
          </ac:spMkLst>
        </pc:spChg>
        <pc:spChg chg="add del">
          <ac:chgData name="Tolulope Ajide" userId="fa0473434310b95b" providerId="LiveId" clId="{A9703409-27B4-4CE3-9F4F-9EAB214192A8}" dt="2024-06-02T03:18:35.945" v="1720" actId="26606"/>
          <ac:spMkLst>
            <pc:docMk/>
            <pc:sldMk cId="3111549375" sldId="256"/>
            <ac:spMk id="16" creationId="{6B72EEBA-3A5D-41CE-8465-A45A0F65674E}"/>
          </ac:spMkLst>
        </pc:spChg>
        <pc:spChg chg="add del">
          <ac:chgData name="Tolulope Ajide" userId="fa0473434310b95b" providerId="LiveId" clId="{A9703409-27B4-4CE3-9F4F-9EAB214192A8}" dt="2024-06-02T03:19:08.648" v="1728" actId="26606"/>
          <ac:spMkLst>
            <pc:docMk/>
            <pc:sldMk cId="3111549375" sldId="256"/>
            <ac:spMk id="17" creationId="{4E9A171F-91A7-42F8-B25C-E38B244E757C}"/>
          </ac:spMkLst>
        </pc:spChg>
        <pc:spChg chg="add del">
          <ac:chgData name="Tolulope Ajide" userId="fa0473434310b95b" providerId="LiveId" clId="{A9703409-27B4-4CE3-9F4F-9EAB214192A8}" dt="2024-06-02T03:18:35.945" v="1720" actId="26606"/>
          <ac:spMkLst>
            <pc:docMk/>
            <pc:sldMk cId="3111549375" sldId="256"/>
            <ac:spMk id="18" creationId="{EA164D6B-6878-4B9F-A2D0-985D39B17B46}"/>
          </ac:spMkLst>
        </pc:spChg>
        <pc:spChg chg="add del">
          <ac:chgData name="Tolulope Ajide" userId="fa0473434310b95b" providerId="LiveId" clId="{A9703409-27B4-4CE3-9F4F-9EAB214192A8}" dt="2024-06-02T03:19:08.648" v="1728" actId="26606"/>
          <ac:spMkLst>
            <pc:docMk/>
            <pc:sldMk cId="3111549375" sldId="256"/>
            <ac:spMk id="19" creationId="{064738AB-B6BE-4867-889A-52CE4AC8DBD0}"/>
          </ac:spMkLst>
        </pc:spChg>
        <pc:spChg chg="add del">
          <ac:chgData name="Tolulope Ajide" userId="fa0473434310b95b" providerId="LiveId" clId="{A9703409-27B4-4CE3-9F4F-9EAB214192A8}" dt="2024-06-02T03:18:35.945" v="1720" actId="26606"/>
          <ac:spMkLst>
            <pc:docMk/>
            <pc:sldMk cId="3111549375" sldId="256"/>
            <ac:spMk id="20" creationId="{362F176A-9349-4CD7-8042-59C0200C8CE9}"/>
          </ac:spMkLst>
        </pc:spChg>
        <pc:spChg chg="add del">
          <ac:chgData name="Tolulope Ajide" userId="fa0473434310b95b" providerId="LiveId" clId="{A9703409-27B4-4CE3-9F4F-9EAB214192A8}" dt="2024-06-02T03:19:08.648" v="1728" actId="26606"/>
          <ac:spMkLst>
            <pc:docMk/>
            <pc:sldMk cId="3111549375" sldId="256"/>
            <ac:spMk id="21" creationId="{57851D67-7085-40E2-B146-F91433A28E08}"/>
          </ac:spMkLst>
        </pc:spChg>
        <pc:spChg chg="add del">
          <ac:chgData name="Tolulope Ajide" userId="fa0473434310b95b" providerId="LiveId" clId="{A9703409-27B4-4CE3-9F4F-9EAB214192A8}" dt="2024-06-02T03:18:35.945" v="1720" actId="26606"/>
          <ac:spMkLst>
            <pc:docMk/>
            <pc:sldMk cId="3111549375" sldId="256"/>
            <ac:spMk id="22" creationId="{064738AB-B6BE-4867-889A-52CE4AC8DBD0}"/>
          </ac:spMkLst>
        </pc:spChg>
        <pc:spChg chg="add del">
          <ac:chgData name="Tolulope Ajide" userId="fa0473434310b95b" providerId="LiveId" clId="{A9703409-27B4-4CE3-9F4F-9EAB214192A8}" dt="2024-06-02T03:19:08.648" v="1728" actId="26606"/>
          <ac:spMkLst>
            <pc:docMk/>
            <pc:sldMk cId="3111549375" sldId="256"/>
            <ac:spMk id="23" creationId="{985AAE23-FCB6-4663-907C-0110B0FDC58E}"/>
          </ac:spMkLst>
        </pc:spChg>
        <pc:spChg chg="add del">
          <ac:chgData name="Tolulope Ajide" userId="fa0473434310b95b" providerId="LiveId" clId="{A9703409-27B4-4CE3-9F4F-9EAB214192A8}" dt="2024-06-02T03:18:35.945" v="1720" actId="26606"/>
          <ac:spMkLst>
            <pc:docMk/>
            <pc:sldMk cId="3111549375" sldId="256"/>
            <ac:spMk id="24" creationId="{4E9A171F-91A7-42F8-B25C-E38B244E757C}"/>
          </ac:spMkLst>
        </pc:spChg>
        <pc:spChg chg="add del">
          <ac:chgData name="Tolulope Ajide" userId="fa0473434310b95b" providerId="LiveId" clId="{A9703409-27B4-4CE3-9F4F-9EAB214192A8}" dt="2024-06-02T03:19:08.648" v="1728" actId="26606"/>
          <ac:spMkLst>
            <pc:docMk/>
            <pc:sldMk cId="3111549375" sldId="256"/>
            <ac:spMk id="25" creationId="{9C969C2C-E7E3-4052-87D4-61E733EC1BBD}"/>
          </ac:spMkLst>
        </pc:spChg>
        <pc:spChg chg="add del">
          <ac:chgData name="Tolulope Ajide" userId="fa0473434310b95b" providerId="LiveId" clId="{A9703409-27B4-4CE3-9F4F-9EAB214192A8}" dt="2024-06-02T03:18:35.945" v="1720" actId="26606"/>
          <ac:spMkLst>
            <pc:docMk/>
            <pc:sldMk cId="3111549375" sldId="256"/>
            <ac:spMk id="26" creationId="{57851D67-7085-40E2-B146-F91433A28E08}"/>
          </ac:spMkLst>
        </pc:spChg>
        <pc:spChg chg="add del">
          <ac:chgData name="Tolulope Ajide" userId="fa0473434310b95b" providerId="LiveId" clId="{A9703409-27B4-4CE3-9F4F-9EAB214192A8}" dt="2024-06-02T03:19:08.648" v="1728" actId="26606"/>
          <ac:spMkLst>
            <pc:docMk/>
            <pc:sldMk cId="3111549375" sldId="256"/>
            <ac:spMk id="27" creationId="{7C60369F-A41B-4D6E-8990-30E2715C5730}"/>
          </ac:spMkLst>
        </pc:spChg>
        <pc:spChg chg="add del">
          <ac:chgData name="Tolulope Ajide" userId="fa0473434310b95b" providerId="LiveId" clId="{A9703409-27B4-4CE3-9F4F-9EAB214192A8}" dt="2024-06-02T03:18:35.945" v="1720" actId="26606"/>
          <ac:spMkLst>
            <pc:docMk/>
            <pc:sldMk cId="3111549375" sldId="256"/>
            <ac:spMk id="28" creationId="{985AAE23-FCB6-4663-907C-0110B0FDC58E}"/>
          </ac:spMkLst>
        </pc:spChg>
        <pc:spChg chg="add del">
          <ac:chgData name="Tolulope Ajide" userId="fa0473434310b95b" providerId="LiveId" clId="{A9703409-27B4-4CE3-9F4F-9EAB214192A8}" dt="2024-06-02T03:19:08.632" v="1727" actId="26606"/>
          <ac:spMkLst>
            <pc:docMk/>
            <pc:sldMk cId="3111549375" sldId="256"/>
            <ac:spMk id="29" creationId="{1ED69555-EE48-4B19-812B-4E1068DBF976}"/>
          </ac:spMkLst>
        </pc:spChg>
        <pc:spChg chg="add del">
          <ac:chgData name="Tolulope Ajide" userId="fa0473434310b95b" providerId="LiveId" clId="{A9703409-27B4-4CE3-9F4F-9EAB214192A8}" dt="2024-06-02T03:18:35.945" v="1720" actId="26606"/>
          <ac:spMkLst>
            <pc:docMk/>
            <pc:sldMk cId="3111549375" sldId="256"/>
            <ac:spMk id="30" creationId="{9C969C2C-E7E3-4052-87D4-61E733EC1BBD}"/>
          </ac:spMkLst>
        </pc:spChg>
        <pc:spChg chg="add del">
          <ac:chgData name="Tolulope Ajide" userId="fa0473434310b95b" providerId="LiveId" clId="{A9703409-27B4-4CE3-9F4F-9EAB214192A8}" dt="2024-06-02T03:18:35.945" v="1720" actId="26606"/>
          <ac:spMkLst>
            <pc:docMk/>
            <pc:sldMk cId="3111549375" sldId="256"/>
            <ac:spMk id="32" creationId="{7C60369F-A41B-4D6E-8990-30E2715C5730}"/>
          </ac:spMkLst>
        </pc:spChg>
        <pc:spChg chg="add del">
          <ac:chgData name="Tolulope Ajide" userId="fa0473434310b95b" providerId="LiveId" clId="{A9703409-27B4-4CE3-9F4F-9EAB214192A8}" dt="2024-06-02T03:19:08.632" v="1727" actId="26606"/>
          <ac:spMkLst>
            <pc:docMk/>
            <pc:sldMk cId="3111549375" sldId="256"/>
            <ac:spMk id="34" creationId="{57AEB73D-F521-4B19-820F-12DB6BCC8406}"/>
          </ac:spMkLst>
        </pc:spChg>
        <pc:spChg chg="add del">
          <ac:chgData name="Tolulope Ajide" userId="fa0473434310b95b" providerId="LiveId" clId="{A9703409-27B4-4CE3-9F4F-9EAB214192A8}" dt="2024-06-02T03:19:08.632" v="1727" actId="26606"/>
          <ac:spMkLst>
            <pc:docMk/>
            <pc:sldMk cId="3111549375" sldId="256"/>
            <ac:spMk id="36" creationId="{6B72EEBA-3A5D-41CE-8465-A45A0F65674E}"/>
          </ac:spMkLst>
        </pc:spChg>
        <pc:spChg chg="add del">
          <ac:chgData name="Tolulope Ajide" userId="fa0473434310b95b" providerId="LiveId" clId="{A9703409-27B4-4CE3-9F4F-9EAB214192A8}" dt="2024-06-02T03:19:08.632" v="1727" actId="26606"/>
          <ac:spMkLst>
            <pc:docMk/>
            <pc:sldMk cId="3111549375" sldId="256"/>
            <ac:spMk id="38" creationId="{EA164D6B-6878-4B9F-A2D0-985D39B17B46}"/>
          </ac:spMkLst>
        </pc:spChg>
        <pc:spChg chg="add del">
          <ac:chgData name="Tolulope Ajide" userId="fa0473434310b95b" providerId="LiveId" clId="{A9703409-27B4-4CE3-9F4F-9EAB214192A8}" dt="2024-06-02T03:19:08.632" v="1727" actId="26606"/>
          <ac:spMkLst>
            <pc:docMk/>
            <pc:sldMk cId="3111549375" sldId="256"/>
            <ac:spMk id="40" creationId="{362F176A-9349-4CD7-8042-59C0200C8CE9}"/>
          </ac:spMkLst>
        </pc:spChg>
        <pc:spChg chg="add del">
          <ac:chgData name="Tolulope Ajide" userId="fa0473434310b95b" providerId="LiveId" clId="{A9703409-27B4-4CE3-9F4F-9EAB214192A8}" dt="2024-06-02T03:19:08.632" v="1727" actId="26606"/>
          <ac:spMkLst>
            <pc:docMk/>
            <pc:sldMk cId="3111549375" sldId="256"/>
            <ac:spMk id="42" creationId="{4E9A171F-91A7-42F8-B25C-E38B244E757C}"/>
          </ac:spMkLst>
        </pc:spChg>
        <pc:spChg chg="add del">
          <ac:chgData name="Tolulope Ajide" userId="fa0473434310b95b" providerId="LiveId" clId="{A9703409-27B4-4CE3-9F4F-9EAB214192A8}" dt="2024-06-02T03:19:08.632" v="1727" actId="26606"/>
          <ac:spMkLst>
            <pc:docMk/>
            <pc:sldMk cId="3111549375" sldId="256"/>
            <ac:spMk id="44" creationId="{064738AB-B6BE-4867-889A-52CE4AC8DBD0}"/>
          </ac:spMkLst>
        </pc:spChg>
        <pc:spChg chg="add del">
          <ac:chgData name="Tolulope Ajide" userId="fa0473434310b95b" providerId="LiveId" clId="{A9703409-27B4-4CE3-9F4F-9EAB214192A8}" dt="2024-06-02T03:19:08.632" v="1727" actId="26606"/>
          <ac:spMkLst>
            <pc:docMk/>
            <pc:sldMk cId="3111549375" sldId="256"/>
            <ac:spMk id="46" creationId="{57851D67-7085-40E2-B146-F91433A28E08}"/>
          </ac:spMkLst>
        </pc:spChg>
        <pc:spChg chg="add del">
          <ac:chgData name="Tolulope Ajide" userId="fa0473434310b95b" providerId="LiveId" clId="{A9703409-27B4-4CE3-9F4F-9EAB214192A8}" dt="2024-06-02T03:19:08.632" v="1727" actId="26606"/>
          <ac:spMkLst>
            <pc:docMk/>
            <pc:sldMk cId="3111549375" sldId="256"/>
            <ac:spMk id="48" creationId="{985AAE23-FCB6-4663-907C-0110B0FDC58E}"/>
          </ac:spMkLst>
        </pc:spChg>
        <pc:spChg chg="add del">
          <ac:chgData name="Tolulope Ajide" userId="fa0473434310b95b" providerId="LiveId" clId="{A9703409-27B4-4CE3-9F4F-9EAB214192A8}" dt="2024-06-02T03:19:08.632" v="1727" actId="26606"/>
          <ac:spMkLst>
            <pc:docMk/>
            <pc:sldMk cId="3111549375" sldId="256"/>
            <ac:spMk id="50" creationId="{9C969C2C-E7E3-4052-87D4-61E733EC1BBD}"/>
          </ac:spMkLst>
        </pc:spChg>
        <pc:spChg chg="add del">
          <ac:chgData name="Tolulope Ajide" userId="fa0473434310b95b" providerId="LiveId" clId="{A9703409-27B4-4CE3-9F4F-9EAB214192A8}" dt="2024-06-02T03:19:08.632" v="1727" actId="26606"/>
          <ac:spMkLst>
            <pc:docMk/>
            <pc:sldMk cId="3111549375" sldId="256"/>
            <ac:spMk id="52" creationId="{7C60369F-A41B-4D6E-8990-30E2715C5730}"/>
          </ac:spMkLst>
        </pc:spChg>
        <pc:spChg chg="add del">
          <ac:chgData name="Tolulope Ajide" userId="fa0473434310b95b" providerId="LiveId" clId="{A9703409-27B4-4CE3-9F4F-9EAB214192A8}" dt="2024-06-02T04:04:59.742" v="1956" actId="26606"/>
          <ac:spMkLst>
            <pc:docMk/>
            <pc:sldMk cId="3111549375" sldId="256"/>
            <ac:spMk id="54" creationId="{1ED69555-EE48-4B19-812B-4E1068DBF976}"/>
          </ac:spMkLst>
        </pc:spChg>
        <pc:spChg chg="add del">
          <ac:chgData name="Tolulope Ajide" userId="fa0473434310b95b" providerId="LiveId" clId="{A9703409-27B4-4CE3-9F4F-9EAB214192A8}" dt="2024-06-02T04:04:59.742" v="1956" actId="26606"/>
          <ac:spMkLst>
            <pc:docMk/>
            <pc:sldMk cId="3111549375" sldId="256"/>
            <ac:spMk id="55" creationId="{57AEB73D-F521-4B19-820F-12DB6BCC8406}"/>
          </ac:spMkLst>
        </pc:spChg>
        <pc:spChg chg="add del">
          <ac:chgData name="Tolulope Ajide" userId="fa0473434310b95b" providerId="LiveId" clId="{A9703409-27B4-4CE3-9F4F-9EAB214192A8}" dt="2024-06-02T04:04:59.742" v="1956" actId="26606"/>
          <ac:spMkLst>
            <pc:docMk/>
            <pc:sldMk cId="3111549375" sldId="256"/>
            <ac:spMk id="56" creationId="{6B72EEBA-3A5D-41CE-8465-A45A0F65674E}"/>
          </ac:spMkLst>
        </pc:spChg>
        <pc:spChg chg="add del">
          <ac:chgData name="Tolulope Ajide" userId="fa0473434310b95b" providerId="LiveId" clId="{A9703409-27B4-4CE3-9F4F-9EAB214192A8}" dt="2024-06-02T04:04:59.742" v="1956" actId="26606"/>
          <ac:spMkLst>
            <pc:docMk/>
            <pc:sldMk cId="3111549375" sldId="256"/>
            <ac:spMk id="57" creationId="{EA164D6B-6878-4B9F-A2D0-985D39B17B46}"/>
          </ac:spMkLst>
        </pc:spChg>
        <pc:spChg chg="add del">
          <ac:chgData name="Tolulope Ajide" userId="fa0473434310b95b" providerId="LiveId" clId="{A9703409-27B4-4CE3-9F4F-9EAB214192A8}" dt="2024-06-02T04:04:59.742" v="1956" actId="26606"/>
          <ac:spMkLst>
            <pc:docMk/>
            <pc:sldMk cId="3111549375" sldId="256"/>
            <ac:spMk id="58" creationId="{064738AB-B6BE-4867-889A-52CE4AC8DBD0}"/>
          </ac:spMkLst>
        </pc:spChg>
        <pc:spChg chg="add del">
          <ac:chgData name="Tolulope Ajide" userId="fa0473434310b95b" providerId="LiveId" clId="{A9703409-27B4-4CE3-9F4F-9EAB214192A8}" dt="2024-06-02T04:04:59.742" v="1956" actId="26606"/>
          <ac:spMkLst>
            <pc:docMk/>
            <pc:sldMk cId="3111549375" sldId="256"/>
            <ac:spMk id="59" creationId="{BBD49B71-B686-4DFD-93AD-40CB19B626B9}"/>
          </ac:spMkLst>
        </pc:spChg>
        <pc:spChg chg="add del">
          <ac:chgData name="Tolulope Ajide" userId="fa0473434310b95b" providerId="LiveId" clId="{A9703409-27B4-4CE3-9F4F-9EAB214192A8}" dt="2024-06-02T04:04:59.742" v="1956" actId="26606"/>
          <ac:spMkLst>
            <pc:docMk/>
            <pc:sldMk cId="3111549375" sldId="256"/>
            <ac:spMk id="60" creationId="{7C60369F-A41B-4D6E-8990-30E2715C5730}"/>
          </ac:spMkLst>
        </pc:spChg>
        <pc:spChg chg="add del">
          <ac:chgData name="Tolulope Ajide" userId="fa0473434310b95b" providerId="LiveId" clId="{A9703409-27B4-4CE3-9F4F-9EAB214192A8}" dt="2024-06-02T04:00:38.837" v="1938" actId="26606"/>
          <ac:spMkLst>
            <pc:docMk/>
            <pc:sldMk cId="3111549375" sldId="256"/>
            <ac:spMk id="62" creationId="{0786F82F-1B47-46ED-8EAE-53EF71E59E9A}"/>
          </ac:spMkLst>
        </pc:spChg>
        <pc:spChg chg="add del">
          <ac:chgData name="Tolulope Ajide" userId="fa0473434310b95b" providerId="LiveId" clId="{A9703409-27B4-4CE3-9F4F-9EAB214192A8}" dt="2024-06-02T04:00:38.837" v="1938" actId="26606"/>
          <ac:spMkLst>
            <pc:docMk/>
            <pc:sldMk cId="3111549375" sldId="256"/>
            <ac:spMk id="63" creationId="{EF1BAF6F-6275-4646-9C59-331B29B9550F}"/>
          </ac:spMkLst>
        </pc:spChg>
        <pc:spChg chg="add del">
          <ac:chgData name="Tolulope Ajide" userId="fa0473434310b95b" providerId="LiveId" clId="{A9703409-27B4-4CE3-9F4F-9EAB214192A8}" dt="2024-06-02T04:00:38.837" v="1938" actId="26606"/>
          <ac:spMkLst>
            <pc:docMk/>
            <pc:sldMk cId="3111549375" sldId="256"/>
            <ac:spMk id="64" creationId="{099405E2-1A96-4DBA-A9DC-4C2A1B421CA9}"/>
          </ac:spMkLst>
        </pc:spChg>
        <pc:spChg chg="add del">
          <ac:chgData name="Tolulope Ajide" userId="fa0473434310b95b" providerId="LiveId" clId="{A9703409-27B4-4CE3-9F4F-9EAB214192A8}" dt="2024-06-02T03:19:48.458" v="1732" actId="26606"/>
          <ac:spMkLst>
            <pc:docMk/>
            <pc:sldMk cId="3111549375" sldId="256"/>
            <ac:spMk id="65" creationId="{1ED69555-EE48-4B19-812B-4E1068DBF976}"/>
          </ac:spMkLst>
        </pc:spChg>
        <pc:spChg chg="add del">
          <ac:chgData name="Tolulope Ajide" userId="fa0473434310b95b" providerId="LiveId" clId="{A9703409-27B4-4CE3-9F4F-9EAB214192A8}" dt="2024-06-02T04:00:38.837" v="1938" actId="26606"/>
          <ac:spMkLst>
            <pc:docMk/>
            <pc:sldMk cId="3111549375" sldId="256"/>
            <ac:spMk id="66" creationId="{79855050-A75B-4DD0-9B56-8B1C7722D884}"/>
          </ac:spMkLst>
        </pc:spChg>
        <pc:spChg chg="add del">
          <ac:chgData name="Tolulope Ajide" userId="fa0473434310b95b" providerId="LiveId" clId="{A9703409-27B4-4CE3-9F4F-9EAB214192A8}" dt="2024-06-02T03:19:48.458" v="1732" actId="26606"/>
          <ac:spMkLst>
            <pc:docMk/>
            <pc:sldMk cId="3111549375" sldId="256"/>
            <ac:spMk id="67" creationId="{57AEB73D-F521-4B19-820F-12DB6BCC8406}"/>
          </ac:spMkLst>
        </pc:spChg>
        <pc:spChg chg="add del">
          <ac:chgData name="Tolulope Ajide" userId="fa0473434310b95b" providerId="LiveId" clId="{A9703409-27B4-4CE3-9F4F-9EAB214192A8}" dt="2024-06-02T04:00:38.837" v="1938" actId="26606"/>
          <ac:spMkLst>
            <pc:docMk/>
            <pc:sldMk cId="3111549375" sldId="256"/>
            <ac:spMk id="68" creationId="{2060C0F7-61A6-4E64-A77E-AFBD81127352}"/>
          </ac:spMkLst>
        </pc:spChg>
        <pc:spChg chg="add del">
          <ac:chgData name="Tolulope Ajide" userId="fa0473434310b95b" providerId="LiveId" clId="{A9703409-27B4-4CE3-9F4F-9EAB214192A8}" dt="2024-06-02T03:19:48.458" v="1732" actId="26606"/>
          <ac:spMkLst>
            <pc:docMk/>
            <pc:sldMk cId="3111549375" sldId="256"/>
            <ac:spMk id="69" creationId="{6B72EEBA-3A5D-41CE-8465-A45A0F65674E}"/>
          </ac:spMkLst>
        </pc:spChg>
        <pc:spChg chg="add del">
          <ac:chgData name="Tolulope Ajide" userId="fa0473434310b95b" providerId="LiveId" clId="{A9703409-27B4-4CE3-9F4F-9EAB214192A8}" dt="2024-06-02T04:00:38.837" v="1938" actId="26606"/>
          <ac:spMkLst>
            <pc:docMk/>
            <pc:sldMk cId="3111549375" sldId="256"/>
            <ac:spMk id="70" creationId="{BCF4857D-F003-4CA1-82AB-00900B1008BA}"/>
          </ac:spMkLst>
        </pc:spChg>
        <pc:spChg chg="add del">
          <ac:chgData name="Tolulope Ajide" userId="fa0473434310b95b" providerId="LiveId" clId="{A9703409-27B4-4CE3-9F4F-9EAB214192A8}" dt="2024-06-02T03:19:48.458" v="1732" actId="26606"/>
          <ac:spMkLst>
            <pc:docMk/>
            <pc:sldMk cId="3111549375" sldId="256"/>
            <ac:spMk id="71" creationId="{EA164D6B-6878-4B9F-A2D0-985D39B17B46}"/>
          </ac:spMkLst>
        </pc:spChg>
        <pc:spChg chg="add del">
          <ac:chgData name="Tolulope Ajide" userId="fa0473434310b95b" providerId="LiveId" clId="{A9703409-27B4-4CE3-9F4F-9EAB214192A8}" dt="2024-06-02T04:00:38.837" v="1938" actId="26606"/>
          <ac:spMkLst>
            <pc:docMk/>
            <pc:sldMk cId="3111549375" sldId="256"/>
            <ac:spMk id="72" creationId="{DB791336-FCAA-4174-9303-B3F374861110}"/>
          </ac:spMkLst>
        </pc:spChg>
        <pc:spChg chg="add del">
          <ac:chgData name="Tolulope Ajide" userId="fa0473434310b95b" providerId="LiveId" clId="{A9703409-27B4-4CE3-9F4F-9EAB214192A8}" dt="2024-06-02T03:19:48.458" v="1732" actId="26606"/>
          <ac:spMkLst>
            <pc:docMk/>
            <pc:sldMk cId="3111549375" sldId="256"/>
            <ac:spMk id="73" creationId="{4413CD7F-736E-4AF7-AB2B-473CAA9E1D09}"/>
          </ac:spMkLst>
        </pc:spChg>
        <pc:spChg chg="add del">
          <ac:chgData name="Tolulope Ajide" userId="fa0473434310b95b" providerId="LiveId" clId="{A9703409-27B4-4CE3-9F4F-9EAB214192A8}" dt="2024-06-02T04:00:38.837" v="1938" actId="26606"/>
          <ac:spMkLst>
            <pc:docMk/>
            <pc:sldMk cId="3111549375" sldId="256"/>
            <ac:spMk id="74" creationId="{CA212158-300D-44D0-9CCE-472C3F669EE1}"/>
          </ac:spMkLst>
        </pc:spChg>
        <pc:spChg chg="add del">
          <ac:chgData name="Tolulope Ajide" userId="fa0473434310b95b" providerId="LiveId" clId="{A9703409-27B4-4CE3-9F4F-9EAB214192A8}" dt="2024-06-02T03:19:48.458" v="1732" actId="26606"/>
          <ac:spMkLst>
            <pc:docMk/>
            <pc:sldMk cId="3111549375" sldId="256"/>
            <ac:spMk id="75" creationId="{55EDA2F5-6B28-478B-9AC4-43FE41E2B3C6}"/>
          </ac:spMkLst>
        </pc:spChg>
        <pc:spChg chg="add del">
          <ac:chgData name="Tolulope Ajide" userId="fa0473434310b95b" providerId="LiveId" clId="{A9703409-27B4-4CE3-9F4F-9EAB214192A8}" dt="2024-06-02T04:04:59.742" v="1956" actId="26606"/>
          <ac:spMkLst>
            <pc:docMk/>
            <pc:sldMk cId="3111549375" sldId="256"/>
            <ac:spMk id="76" creationId="{0786F82F-1B47-46ED-8EAE-53EF71E59E9A}"/>
          </ac:spMkLst>
        </pc:spChg>
        <pc:spChg chg="add del">
          <ac:chgData name="Tolulope Ajide" userId="fa0473434310b95b" providerId="LiveId" clId="{A9703409-27B4-4CE3-9F4F-9EAB214192A8}" dt="2024-06-02T03:19:48.458" v="1732" actId="26606"/>
          <ac:spMkLst>
            <pc:docMk/>
            <pc:sldMk cId="3111549375" sldId="256"/>
            <ac:spMk id="77" creationId="{701D712E-ABB9-4258-877D-9349C8577A07}"/>
          </ac:spMkLst>
        </pc:spChg>
        <pc:spChg chg="add del">
          <ac:chgData name="Tolulope Ajide" userId="fa0473434310b95b" providerId="LiveId" clId="{A9703409-27B4-4CE3-9F4F-9EAB214192A8}" dt="2024-06-02T04:04:59.742" v="1956" actId="26606"/>
          <ac:spMkLst>
            <pc:docMk/>
            <pc:sldMk cId="3111549375" sldId="256"/>
            <ac:spMk id="78" creationId="{EF1BAF6F-6275-4646-9C59-331B29B9550F}"/>
          </ac:spMkLst>
        </pc:spChg>
        <pc:spChg chg="add del">
          <ac:chgData name="Tolulope Ajide" userId="fa0473434310b95b" providerId="LiveId" clId="{A9703409-27B4-4CE3-9F4F-9EAB214192A8}" dt="2024-06-02T03:19:48.458" v="1732" actId="26606"/>
          <ac:spMkLst>
            <pc:docMk/>
            <pc:sldMk cId="3111549375" sldId="256"/>
            <ac:spMk id="79" creationId="{E7528E56-1447-4C98-882B-CE26279501A1}"/>
          </ac:spMkLst>
        </pc:spChg>
        <pc:spChg chg="add del">
          <ac:chgData name="Tolulope Ajide" userId="fa0473434310b95b" providerId="LiveId" clId="{A9703409-27B4-4CE3-9F4F-9EAB214192A8}" dt="2024-06-02T04:04:59.742" v="1956" actId="26606"/>
          <ac:spMkLst>
            <pc:docMk/>
            <pc:sldMk cId="3111549375" sldId="256"/>
            <ac:spMk id="80" creationId="{099405E2-1A96-4DBA-A9DC-4C2A1B421CA9}"/>
          </ac:spMkLst>
        </pc:spChg>
        <pc:spChg chg="add del">
          <ac:chgData name="Tolulope Ajide" userId="fa0473434310b95b" providerId="LiveId" clId="{A9703409-27B4-4CE3-9F4F-9EAB214192A8}" dt="2024-06-02T04:00:38.837" v="1938" actId="26606"/>
          <ac:spMkLst>
            <pc:docMk/>
            <pc:sldMk cId="3111549375" sldId="256"/>
            <ac:spMk id="81" creationId="{988521F4-D44A-42C5-9BDB-5CA25554098B}"/>
          </ac:spMkLst>
        </pc:spChg>
        <pc:spChg chg="add del">
          <ac:chgData name="Tolulope Ajide" userId="fa0473434310b95b" providerId="LiveId" clId="{A9703409-27B4-4CE3-9F4F-9EAB214192A8}" dt="2024-06-02T04:04:59.742" v="1956" actId="26606"/>
          <ac:spMkLst>
            <pc:docMk/>
            <pc:sldMk cId="3111549375" sldId="256"/>
            <ac:spMk id="82" creationId="{C3FEC850-D70F-4F53-AFB0-352FEA94523E}"/>
          </ac:spMkLst>
        </pc:spChg>
        <pc:spChg chg="add del">
          <ac:chgData name="Tolulope Ajide" userId="fa0473434310b95b" providerId="LiveId" clId="{A9703409-27B4-4CE3-9F4F-9EAB214192A8}" dt="2024-06-02T04:00:38.837" v="1938" actId="26606"/>
          <ac:spMkLst>
            <pc:docMk/>
            <pc:sldMk cId="3111549375" sldId="256"/>
            <ac:spMk id="83" creationId="{5E6738EB-6FF0-4AF9-8462-57F4494B88B2}"/>
          </ac:spMkLst>
        </pc:spChg>
        <pc:spChg chg="add del">
          <ac:chgData name="Tolulope Ajide" userId="fa0473434310b95b" providerId="LiveId" clId="{A9703409-27B4-4CE3-9F4F-9EAB214192A8}" dt="2024-06-02T04:04:59.742" v="1956" actId="26606"/>
          <ac:spMkLst>
            <pc:docMk/>
            <pc:sldMk cId="3111549375" sldId="256"/>
            <ac:spMk id="84" creationId="{98928BEC-981A-4B8F-98FA-839975C5F1B3}"/>
          </ac:spMkLst>
        </pc:spChg>
        <pc:spChg chg="add del">
          <ac:chgData name="Tolulope Ajide" userId="fa0473434310b95b" providerId="LiveId" clId="{A9703409-27B4-4CE3-9F4F-9EAB214192A8}" dt="2024-06-02T04:04:59.742" v="1956" actId="26606"/>
          <ac:spMkLst>
            <pc:docMk/>
            <pc:sldMk cId="3111549375" sldId="256"/>
            <ac:spMk id="85" creationId="{32BA9D6C-8214-4E25-AF8B-48762AD8D530}"/>
          </ac:spMkLst>
        </pc:spChg>
        <pc:spChg chg="add del">
          <ac:chgData name="Tolulope Ajide" userId="fa0473434310b95b" providerId="LiveId" clId="{A9703409-27B4-4CE3-9F4F-9EAB214192A8}" dt="2024-06-02T04:04:59.742" v="1956" actId="26606"/>
          <ac:spMkLst>
            <pc:docMk/>
            <pc:sldMk cId="3111549375" sldId="256"/>
            <ac:spMk id="86" creationId="{15114E9F-2A15-431C-9EF8-E5F1FFEE121B}"/>
          </ac:spMkLst>
        </pc:spChg>
        <pc:spChg chg="add del">
          <ac:chgData name="Tolulope Ajide" userId="fa0473434310b95b" providerId="LiveId" clId="{A9703409-27B4-4CE3-9F4F-9EAB214192A8}" dt="2024-06-02T04:04:59.742" v="1956" actId="26606"/>
          <ac:spMkLst>
            <pc:docMk/>
            <pc:sldMk cId="3111549375" sldId="256"/>
            <ac:spMk id="87" creationId="{4E8B9C70-F708-443B-82A0-80E311A003D8}"/>
          </ac:spMkLst>
        </pc:spChg>
        <pc:spChg chg="add del">
          <ac:chgData name="Tolulope Ajide" userId="fa0473434310b95b" providerId="LiveId" clId="{A9703409-27B4-4CE3-9F4F-9EAB214192A8}" dt="2024-06-02T04:04:59.742" v="1956" actId="26606"/>
          <ac:spMkLst>
            <pc:docMk/>
            <pc:sldMk cId="3111549375" sldId="256"/>
            <ac:spMk id="88" creationId="{5D7B94B2-D9B6-4EAC-8CD9-3961D1784347}"/>
          </ac:spMkLst>
        </pc:spChg>
        <pc:spChg chg="add del">
          <ac:chgData name="Tolulope Ajide" userId="fa0473434310b95b" providerId="LiveId" clId="{A9703409-27B4-4CE3-9F4F-9EAB214192A8}" dt="2024-06-02T04:04:59.742" v="1956" actId="26606"/>
          <ac:spMkLst>
            <pc:docMk/>
            <pc:sldMk cId="3111549375" sldId="256"/>
            <ac:spMk id="89" creationId="{EA6FE760-E70F-4EB9-BCB1-D7795F04B6C2}"/>
          </ac:spMkLst>
        </pc:spChg>
        <pc:picChg chg="add del mod ord">
          <ac:chgData name="Tolulope Ajide" userId="fa0473434310b95b" providerId="LiveId" clId="{A9703409-27B4-4CE3-9F4F-9EAB214192A8}" dt="2024-06-07T02:53:29.981" v="3184" actId="478"/>
          <ac:picMkLst>
            <pc:docMk/>
            <pc:sldMk cId="3111549375" sldId="256"/>
            <ac:picMk id="3" creationId="{6BF9B2C5-6B54-B675-0F0E-446F16F95333}"/>
          </ac:picMkLst>
        </pc:picChg>
        <pc:picChg chg="add mod">
          <ac:chgData name="Tolulope Ajide" userId="fa0473434310b95b" providerId="LiveId" clId="{A9703409-27B4-4CE3-9F4F-9EAB214192A8}" dt="2024-06-07T05:46:19.949" v="4845" actId="14100"/>
          <ac:picMkLst>
            <pc:docMk/>
            <pc:sldMk cId="3111549375" sldId="256"/>
            <ac:picMk id="4" creationId="{94A2041D-75B9-004D-F5CD-DC21511D94BB}"/>
          </ac:picMkLst>
        </pc:picChg>
        <pc:picChg chg="add mod">
          <ac:chgData name="Tolulope Ajide" userId="fa0473434310b95b" providerId="LiveId" clId="{A9703409-27B4-4CE3-9F4F-9EAB214192A8}" dt="2024-06-07T03:38:26.562" v="3489" actId="14100"/>
          <ac:picMkLst>
            <pc:docMk/>
            <pc:sldMk cId="3111549375" sldId="256"/>
            <ac:picMk id="8" creationId="{B36A25D0-CE67-4D9A-D0B9-16A03D70C570}"/>
          </ac:picMkLst>
        </pc:picChg>
        <pc:picChg chg="add mod">
          <ac:chgData name="Tolulope Ajide" userId="fa0473434310b95b" providerId="LiveId" clId="{A9703409-27B4-4CE3-9F4F-9EAB214192A8}" dt="2024-06-07T05:51:33.604" v="4859" actId="14100"/>
          <ac:picMkLst>
            <pc:docMk/>
            <pc:sldMk cId="3111549375" sldId="256"/>
            <ac:picMk id="10" creationId="{D33173C8-B912-6D94-E051-4962F868A974}"/>
          </ac:picMkLst>
        </pc:picChg>
        <pc:picChg chg="add del mod">
          <ac:chgData name="Tolulope Ajide" userId="fa0473434310b95b" providerId="LiveId" clId="{A9703409-27B4-4CE3-9F4F-9EAB214192A8}" dt="2024-06-02T04:13:59.888" v="1972" actId="478"/>
          <ac:picMkLst>
            <pc:docMk/>
            <pc:sldMk cId="3111549375" sldId="256"/>
            <ac:picMk id="31" creationId="{6E6C125C-CC07-3C4F-72D9-14148C9A3038}"/>
          </ac:picMkLst>
        </pc:picChg>
        <pc:picChg chg="add del mod">
          <ac:chgData name="Tolulope Ajide" userId="fa0473434310b95b" providerId="LiveId" clId="{A9703409-27B4-4CE3-9F4F-9EAB214192A8}" dt="2024-06-07T03:35:29.164" v="3462" actId="478"/>
          <ac:picMkLst>
            <pc:docMk/>
            <pc:sldMk cId="3111549375" sldId="256"/>
            <ac:picMk id="35" creationId="{C335F72C-599E-03F8-3F9D-18C09558257F}"/>
          </ac:picMkLst>
        </pc:picChg>
      </pc:sldChg>
      <pc:sldChg chg="addSp delSp modSp mod setBg">
        <pc:chgData name="Tolulope Ajide" userId="fa0473434310b95b" providerId="LiveId" clId="{A9703409-27B4-4CE3-9F4F-9EAB214192A8}" dt="2024-06-07T19:54:53.866" v="5595" actId="20577"/>
        <pc:sldMkLst>
          <pc:docMk/>
          <pc:sldMk cId="3318299500" sldId="266"/>
        </pc:sldMkLst>
        <pc:spChg chg="mod">
          <ac:chgData name="Tolulope Ajide" userId="fa0473434310b95b" providerId="LiveId" clId="{A9703409-27B4-4CE3-9F4F-9EAB214192A8}" dt="2024-06-07T06:17:38.661" v="4968" actId="14100"/>
          <ac:spMkLst>
            <pc:docMk/>
            <pc:sldMk cId="3318299500" sldId="266"/>
            <ac:spMk id="4" creationId="{FFDE6B89-9484-4E50-8387-C55E031D8549}"/>
          </ac:spMkLst>
        </pc:spChg>
        <pc:spChg chg="add del mod ord">
          <ac:chgData name="Tolulope Ajide" userId="fa0473434310b95b" providerId="LiveId" clId="{A9703409-27B4-4CE3-9F4F-9EAB214192A8}" dt="2024-06-07T19:54:53.866" v="5595" actId="20577"/>
          <ac:spMkLst>
            <pc:docMk/>
            <pc:sldMk cId="3318299500" sldId="266"/>
            <ac:spMk id="5" creationId="{30EB58E2-A9A0-481A-8B5B-381B836CE40B}"/>
          </ac:spMkLst>
        </pc:spChg>
        <pc:spChg chg="add del">
          <ac:chgData name="Tolulope Ajide" userId="fa0473434310b95b" providerId="LiveId" clId="{A9703409-27B4-4CE3-9F4F-9EAB214192A8}" dt="2024-06-02T02:13:31.731" v="476" actId="26606"/>
          <ac:spMkLst>
            <pc:docMk/>
            <pc:sldMk cId="3318299500" sldId="266"/>
            <ac:spMk id="11" creationId="{0786F82F-1B47-46ED-8EAE-53EF71E59E9A}"/>
          </ac:spMkLst>
        </pc:spChg>
        <pc:spChg chg="add del">
          <ac:chgData name="Tolulope Ajide" userId="fa0473434310b95b" providerId="LiveId" clId="{A9703409-27B4-4CE3-9F4F-9EAB214192A8}" dt="2024-06-02T02:13:31.731" v="476" actId="26606"/>
          <ac:spMkLst>
            <pc:docMk/>
            <pc:sldMk cId="3318299500" sldId="266"/>
            <ac:spMk id="13" creationId="{EF1BAF6F-6275-4646-9C59-331B29B9550F}"/>
          </ac:spMkLst>
        </pc:spChg>
        <pc:spChg chg="add del">
          <ac:chgData name="Tolulope Ajide" userId="fa0473434310b95b" providerId="LiveId" clId="{A9703409-27B4-4CE3-9F4F-9EAB214192A8}" dt="2024-06-02T02:13:31.731" v="476" actId="26606"/>
          <ac:spMkLst>
            <pc:docMk/>
            <pc:sldMk cId="3318299500" sldId="266"/>
            <ac:spMk id="15" creationId="{099405E2-1A96-4DBA-A9DC-4C2A1B421CA9}"/>
          </ac:spMkLst>
        </pc:spChg>
        <pc:spChg chg="add del">
          <ac:chgData name="Tolulope Ajide" userId="fa0473434310b95b" providerId="LiveId" clId="{A9703409-27B4-4CE3-9F4F-9EAB214192A8}" dt="2024-06-02T02:13:31.731" v="476" actId="26606"/>
          <ac:spMkLst>
            <pc:docMk/>
            <pc:sldMk cId="3318299500" sldId="266"/>
            <ac:spMk id="17" creationId="{DEB1CCE3-FB1D-471C-9AFE-D20E81E64AC0}"/>
          </ac:spMkLst>
        </pc:spChg>
        <pc:spChg chg="add del">
          <ac:chgData name="Tolulope Ajide" userId="fa0473434310b95b" providerId="LiveId" clId="{A9703409-27B4-4CE3-9F4F-9EAB214192A8}" dt="2024-06-02T02:13:31.731" v="476" actId="26606"/>
          <ac:spMkLst>
            <pc:docMk/>
            <pc:sldMk cId="3318299500" sldId="266"/>
            <ac:spMk id="19" creationId="{60F38E87-6AF8-4488-B608-9FA2F57B40B7}"/>
          </ac:spMkLst>
        </pc:spChg>
        <pc:spChg chg="add del">
          <ac:chgData name="Tolulope Ajide" userId="fa0473434310b95b" providerId="LiveId" clId="{A9703409-27B4-4CE3-9F4F-9EAB214192A8}" dt="2024-06-02T02:13:31.731" v="476" actId="26606"/>
          <ac:spMkLst>
            <pc:docMk/>
            <pc:sldMk cId="3318299500" sldId="266"/>
            <ac:spMk id="21" creationId="{ECC3B76D-CC6E-42D0-8666-2A2164AB5AF4}"/>
          </ac:spMkLst>
        </pc:spChg>
        <pc:spChg chg="add del">
          <ac:chgData name="Tolulope Ajide" userId="fa0473434310b95b" providerId="LiveId" clId="{A9703409-27B4-4CE3-9F4F-9EAB214192A8}" dt="2024-06-02T02:13:31.731" v="476" actId="26606"/>
          <ac:spMkLst>
            <pc:docMk/>
            <pc:sldMk cId="3318299500" sldId="266"/>
            <ac:spMk id="23" creationId="{32BA9D6C-8214-4E25-AF8B-48762AD8D530}"/>
          </ac:spMkLst>
        </pc:spChg>
        <pc:spChg chg="add del">
          <ac:chgData name="Tolulope Ajide" userId="fa0473434310b95b" providerId="LiveId" clId="{A9703409-27B4-4CE3-9F4F-9EAB214192A8}" dt="2024-06-02T02:13:31.731" v="476" actId="26606"/>
          <ac:spMkLst>
            <pc:docMk/>
            <pc:sldMk cId="3318299500" sldId="266"/>
            <ac:spMk id="25" creationId="{DBE9B8BD-472F-4F54-AC9D-101EE3496992}"/>
          </ac:spMkLst>
        </pc:spChg>
        <pc:spChg chg="add del">
          <ac:chgData name="Tolulope Ajide" userId="fa0473434310b95b" providerId="LiveId" clId="{A9703409-27B4-4CE3-9F4F-9EAB214192A8}" dt="2024-06-02T02:13:31.731" v="476" actId="26606"/>
          <ac:spMkLst>
            <pc:docMk/>
            <pc:sldMk cId="3318299500" sldId="266"/>
            <ac:spMk id="27" creationId="{0871A14F-64B0-4CCE-900E-695C55EFF375}"/>
          </ac:spMkLst>
        </pc:spChg>
        <pc:spChg chg="add del">
          <ac:chgData name="Tolulope Ajide" userId="fa0473434310b95b" providerId="LiveId" clId="{A9703409-27B4-4CE3-9F4F-9EAB214192A8}" dt="2024-06-02T02:13:31.731" v="476" actId="26606"/>
          <ac:spMkLst>
            <pc:docMk/>
            <pc:sldMk cId="3318299500" sldId="266"/>
            <ac:spMk id="29" creationId="{0FDBC76A-295F-4635-A28D-ADA24F383ABC}"/>
          </ac:spMkLst>
        </pc:spChg>
        <pc:spChg chg="add del">
          <ac:chgData name="Tolulope Ajide" userId="fa0473434310b95b" providerId="LiveId" clId="{A9703409-27B4-4CE3-9F4F-9EAB214192A8}" dt="2024-06-02T02:13:44.481" v="482" actId="26606"/>
          <ac:spMkLst>
            <pc:docMk/>
            <pc:sldMk cId="3318299500" sldId="266"/>
            <ac:spMk id="31" creationId="{0786F82F-1B47-46ED-8EAE-53EF71E59E9A}"/>
          </ac:spMkLst>
        </pc:spChg>
        <pc:spChg chg="add del">
          <ac:chgData name="Tolulope Ajide" userId="fa0473434310b95b" providerId="LiveId" clId="{A9703409-27B4-4CE3-9F4F-9EAB214192A8}" dt="2024-06-02T02:13:44.481" v="482" actId="26606"/>
          <ac:spMkLst>
            <pc:docMk/>
            <pc:sldMk cId="3318299500" sldId="266"/>
            <ac:spMk id="32" creationId="{EF1BAF6F-6275-4646-9C59-331B29B9550F}"/>
          </ac:spMkLst>
        </pc:spChg>
        <pc:spChg chg="add del">
          <ac:chgData name="Tolulope Ajide" userId="fa0473434310b95b" providerId="LiveId" clId="{A9703409-27B4-4CE3-9F4F-9EAB214192A8}" dt="2024-06-02T02:13:44.481" v="482" actId="26606"/>
          <ac:spMkLst>
            <pc:docMk/>
            <pc:sldMk cId="3318299500" sldId="266"/>
            <ac:spMk id="33" creationId="{099405E2-1A96-4DBA-A9DC-4C2A1B421CA9}"/>
          </ac:spMkLst>
        </pc:spChg>
        <pc:spChg chg="add del">
          <ac:chgData name="Tolulope Ajide" userId="fa0473434310b95b" providerId="LiveId" clId="{A9703409-27B4-4CE3-9F4F-9EAB214192A8}" dt="2024-06-02T02:13:44.481" v="482" actId="26606"/>
          <ac:spMkLst>
            <pc:docMk/>
            <pc:sldMk cId="3318299500" sldId="266"/>
            <ac:spMk id="34" creationId="{79855050-A75B-4DD0-9B56-8B1C7722D884}"/>
          </ac:spMkLst>
        </pc:spChg>
        <pc:spChg chg="add del">
          <ac:chgData name="Tolulope Ajide" userId="fa0473434310b95b" providerId="LiveId" clId="{A9703409-27B4-4CE3-9F4F-9EAB214192A8}" dt="2024-06-02T02:13:44.481" v="482" actId="26606"/>
          <ac:spMkLst>
            <pc:docMk/>
            <pc:sldMk cId="3318299500" sldId="266"/>
            <ac:spMk id="35" creationId="{2060C0F7-61A6-4E64-A77E-AFBD81127352}"/>
          </ac:spMkLst>
        </pc:spChg>
        <pc:spChg chg="add del">
          <ac:chgData name="Tolulope Ajide" userId="fa0473434310b95b" providerId="LiveId" clId="{A9703409-27B4-4CE3-9F4F-9EAB214192A8}" dt="2024-06-02T02:13:44.481" v="482" actId="26606"/>
          <ac:spMkLst>
            <pc:docMk/>
            <pc:sldMk cId="3318299500" sldId="266"/>
            <ac:spMk id="37" creationId="{BCF4857D-F003-4CA1-82AB-00900B1008BA}"/>
          </ac:spMkLst>
        </pc:spChg>
        <pc:spChg chg="add del">
          <ac:chgData name="Tolulope Ajide" userId="fa0473434310b95b" providerId="LiveId" clId="{A9703409-27B4-4CE3-9F4F-9EAB214192A8}" dt="2024-06-02T02:13:44.481" v="482" actId="26606"/>
          <ac:spMkLst>
            <pc:docMk/>
            <pc:sldMk cId="3318299500" sldId="266"/>
            <ac:spMk id="38" creationId="{DB791336-FCAA-4174-9303-B3F374861110}"/>
          </ac:spMkLst>
        </pc:spChg>
        <pc:spChg chg="add del">
          <ac:chgData name="Tolulope Ajide" userId="fa0473434310b95b" providerId="LiveId" clId="{A9703409-27B4-4CE3-9F4F-9EAB214192A8}" dt="2024-06-02T02:13:44.481" v="482" actId="26606"/>
          <ac:spMkLst>
            <pc:docMk/>
            <pc:sldMk cId="3318299500" sldId="266"/>
            <ac:spMk id="39" creationId="{CA212158-300D-44D0-9CCE-472C3F669EE1}"/>
          </ac:spMkLst>
        </pc:spChg>
        <pc:spChg chg="add del">
          <ac:chgData name="Tolulope Ajide" userId="fa0473434310b95b" providerId="LiveId" clId="{A9703409-27B4-4CE3-9F4F-9EAB214192A8}" dt="2024-06-02T02:13:44.481" v="482" actId="26606"/>
          <ac:spMkLst>
            <pc:docMk/>
            <pc:sldMk cId="3318299500" sldId="266"/>
            <ac:spMk id="40" creationId="{988521F4-D44A-42C5-9BDB-5CA25554098B}"/>
          </ac:spMkLst>
        </pc:spChg>
        <pc:spChg chg="add del">
          <ac:chgData name="Tolulope Ajide" userId="fa0473434310b95b" providerId="LiveId" clId="{A9703409-27B4-4CE3-9F4F-9EAB214192A8}" dt="2024-06-02T02:13:44.481" v="482" actId="26606"/>
          <ac:spMkLst>
            <pc:docMk/>
            <pc:sldMk cId="3318299500" sldId="266"/>
            <ac:spMk id="41" creationId="{5E6738EB-6FF0-4AF9-8462-57F4494B88B2}"/>
          </ac:spMkLst>
        </pc:spChg>
        <pc:spChg chg="add del">
          <ac:chgData name="Tolulope Ajide" userId="fa0473434310b95b" providerId="LiveId" clId="{A9703409-27B4-4CE3-9F4F-9EAB214192A8}" dt="2024-06-02T02:29:32.929" v="1005" actId="26606"/>
          <ac:spMkLst>
            <pc:docMk/>
            <pc:sldMk cId="3318299500" sldId="266"/>
            <ac:spMk id="4100" creationId="{0786F82F-1B47-46ED-8EAE-53EF71E59E9A}"/>
          </ac:spMkLst>
        </pc:spChg>
        <pc:spChg chg="add del">
          <ac:chgData name="Tolulope Ajide" userId="fa0473434310b95b" providerId="LiveId" clId="{A9703409-27B4-4CE3-9F4F-9EAB214192A8}" dt="2024-06-02T02:29:32.929" v="1005" actId="26606"/>
          <ac:spMkLst>
            <pc:docMk/>
            <pc:sldMk cId="3318299500" sldId="266"/>
            <ac:spMk id="4101" creationId="{EF1BAF6F-6275-4646-9C59-331B29B9550F}"/>
          </ac:spMkLst>
        </pc:spChg>
        <pc:spChg chg="add del">
          <ac:chgData name="Tolulope Ajide" userId="fa0473434310b95b" providerId="LiveId" clId="{A9703409-27B4-4CE3-9F4F-9EAB214192A8}" dt="2024-06-02T02:29:32.929" v="1005" actId="26606"/>
          <ac:spMkLst>
            <pc:docMk/>
            <pc:sldMk cId="3318299500" sldId="266"/>
            <ac:spMk id="4102" creationId="{DA4E7B50-D68C-43EB-930F-EA442A13A9B2}"/>
          </ac:spMkLst>
        </pc:spChg>
        <pc:spChg chg="add del">
          <ac:chgData name="Tolulope Ajide" userId="fa0473434310b95b" providerId="LiveId" clId="{A9703409-27B4-4CE3-9F4F-9EAB214192A8}" dt="2024-06-02T02:29:05.160" v="1001" actId="26606"/>
          <ac:spMkLst>
            <pc:docMk/>
            <pc:sldMk cId="3318299500" sldId="266"/>
            <ac:spMk id="4103" creationId="{0786F82F-1B47-46ED-8EAE-53EF71E59E9A}"/>
          </ac:spMkLst>
        </pc:spChg>
        <pc:spChg chg="add del">
          <ac:chgData name="Tolulope Ajide" userId="fa0473434310b95b" providerId="LiveId" clId="{A9703409-27B4-4CE3-9F4F-9EAB214192A8}" dt="2024-06-02T02:29:32.929" v="1005" actId="26606"/>
          <ac:spMkLst>
            <pc:docMk/>
            <pc:sldMk cId="3318299500" sldId="266"/>
            <ac:spMk id="4104" creationId="{02822754-E01B-4742-88B9-BE0984BAFE58}"/>
          </ac:spMkLst>
        </pc:spChg>
        <pc:spChg chg="add del">
          <ac:chgData name="Tolulope Ajide" userId="fa0473434310b95b" providerId="LiveId" clId="{A9703409-27B4-4CE3-9F4F-9EAB214192A8}" dt="2024-06-02T02:29:05.160" v="1001" actId="26606"/>
          <ac:spMkLst>
            <pc:docMk/>
            <pc:sldMk cId="3318299500" sldId="266"/>
            <ac:spMk id="4105" creationId="{EF1BAF6F-6275-4646-9C59-331B29B9550F}"/>
          </ac:spMkLst>
        </pc:spChg>
        <pc:spChg chg="add del">
          <ac:chgData name="Tolulope Ajide" userId="fa0473434310b95b" providerId="LiveId" clId="{A9703409-27B4-4CE3-9F4F-9EAB214192A8}" dt="2024-06-02T02:29:32.929" v="1005" actId="26606"/>
          <ac:spMkLst>
            <pc:docMk/>
            <pc:sldMk cId="3318299500" sldId="266"/>
            <ac:spMk id="4106" creationId="{387C5BBA-BBE2-4821-96CF-38FC49570F60}"/>
          </ac:spMkLst>
        </pc:spChg>
        <pc:spChg chg="add del">
          <ac:chgData name="Tolulope Ajide" userId="fa0473434310b95b" providerId="LiveId" clId="{A9703409-27B4-4CE3-9F4F-9EAB214192A8}" dt="2024-06-02T02:29:05.160" v="1001" actId="26606"/>
          <ac:spMkLst>
            <pc:docMk/>
            <pc:sldMk cId="3318299500" sldId="266"/>
            <ac:spMk id="4107" creationId="{DA4E7B50-D68C-43EB-930F-EA442A13A9B2}"/>
          </ac:spMkLst>
        </pc:spChg>
        <pc:spChg chg="add del">
          <ac:chgData name="Tolulope Ajide" userId="fa0473434310b95b" providerId="LiveId" clId="{A9703409-27B4-4CE3-9F4F-9EAB214192A8}" dt="2024-06-02T02:29:32.929" v="1005" actId="26606"/>
          <ac:spMkLst>
            <pc:docMk/>
            <pc:sldMk cId="3318299500" sldId="266"/>
            <ac:spMk id="4108" creationId="{3611DA2B-4CF7-4A57-82AC-FA120DE44DB9}"/>
          </ac:spMkLst>
        </pc:spChg>
        <pc:spChg chg="add del">
          <ac:chgData name="Tolulope Ajide" userId="fa0473434310b95b" providerId="LiveId" clId="{A9703409-27B4-4CE3-9F4F-9EAB214192A8}" dt="2024-06-02T02:29:05.160" v="1001" actId="26606"/>
          <ac:spMkLst>
            <pc:docMk/>
            <pc:sldMk cId="3318299500" sldId="266"/>
            <ac:spMk id="4109" creationId="{02822754-E01B-4742-88B9-BE0984BAFE58}"/>
          </ac:spMkLst>
        </pc:spChg>
        <pc:spChg chg="add del">
          <ac:chgData name="Tolulope Ajide" userId="fa0473434310b95b" providerId="LiveId" clId="{A9703409-27B4-4CE3-9F4F-9EAB214192A8}" dt="2024-06-02T02:29:32.929" v="1005" actId="26606"/>
          <ac:spMkLst>
            <pc:docMk/>
            <pc:sldMk cId="3318299500" sldId="266"/>
            <ac:spMk id="4110" creationId="{C1CF7BFC-0A02-4106-88A8-CCC0D944451E}"/>
          </ac:spMkLst>
        </pc:spChg>
        <pc:spChg chg="add del">
          <ac:chgData name="Tolulope Ajide" userId="fa0473434310b95b" providerId="LiveId" clId="{A9703409-27B4-4CE3-9F4F-9EAB214192A8}" dt="2024-06-02T02:29:05.160" v="1001" actId="26606"/>
          <ac:spMkLst>
            <pc:docMk/>
            <pc:sldMk cId="3318299500" sldId="266"/>
            <ac:spMk id="4111" creationId="{387C5BBA-BBE2-4821-96CF-38FC49570F60}"/>
          </ac:spMkLst>
        </pc:spChg>
        <pc:spChg chg="add del">
          <ac:chgData name="Tolulope Ajide" userId="fa0473434310b95b" providerId="LiveId" clId="{A9703409-27B4-4CE3-9F4F-9EAB214192A8}" dt="2024-06-02T02:29:32.929" v="1005" actId="26606"/>
          <ac:spMkLst>
            <pc:docMk/>
            <pc:sldMk cId="3318299500" sldId="266"/>
            <ac:spMk id="4112" creationId="{65304E59-B4DC-4CA3-89F1-5C88000EB708}"/>
          </ac:spMkLst>
        </pc:spChg>
        <pc:spChg chg="add del">
          <ac:chgData name="Tolulope Ajide" userId="fa0473434310b95b" providerId="LiveId" clId="{A9703409-27B4-4CE3-9F4F-9EAB214192A8}" dt="2024-06-02T02:29:05.160" v="1001" actId="26606"/>
          <ac:spMkLst>
            <pc:docMk/>
            <pc:sldMk cId="3318299500" sldId="266"/>
            <ac:spMk id="4113" creationId="{3611DA2B-4CF7-4A57-82AC-FA120DE44DB9}"/>
          </ac:spMkLst>
        </pc:spChg>
        <pc:spChg chg="add del">
          <ac:chgData name="Tolulope Ajide" userId="fa0473434310b95b" providerId="LiveId" clId="{A9703409-27B4-4CE3-9F4F-9EAB214192A8}" dt="2024-06-02T02:29:32.929" v="1005" actId="26606"/>
          <ac:spMkLst>
            <pc:docMk/>
            <pc:sldMk cId="3318299500" sldId="266"/>
            <ac:spMk id="4114" creationId="{73167A8C-FFEF-4D1B-8459-E2BB5C045FAE}"/>
          </ac:spMkLst>
        </pc:spChg>
        <pc:spChg chg="add del">
          <ac:chgData name="Tolulope Ajide" userId="fa0473434310b95b" providerId="LiveId" clId="{A9703409-27B4-4CE3-9F4F-9EAB214192A8}" dt="2024-06-02T02:29:05.160" v="1001" actId="26606"/>
          <ac:spMkLst>
            <pc:docMk/>
            <pc:sldMk cId="3318299500" sldId="266"/>
            <ac:spMk id="4115" creationId="{C1CF7BFC-0A02-4106-88A8-CCC0D944451E}"/>
          </ac:spMkLst>
        </pc:spChg>
        <pc:spChg chg="add del">
          <ac:chgData name="Tolulope Ajide" userId="fa0473434310b95b" providerId="LiveId" clId="{A9703409-27B4-4CE3-9F4F-9EAB214192A8}" dt="2024-06-02T02:29:32.929" v="1005" actId="26606"/>
          <ac:spMkLst>
            <pc:docMk/>
            <pc:sldMk cId="3318299500" sldId="266"/>
            <ac:spMk id="4116" creationId="{1CA3DFBE-30A6-4BDE-9238-14F3652B4F99}"/>
          </ac:spMkLst>
        </pc:spChg>
        <pc:spChg chg="add del">
          <ac:chgData name="Tolulope Ajide" userId="fa0473434310b95b" providerId="LiveId" clId="{A9703409-27B4-4CE3-9F4F-9EAB214192A8}" dt="2024-06-02T02:29:05.160" v="1001" actId="26606"/>
          <ac:spMkLst>
            <pc:docMk/>
            <pc:sldMk cId="3318299500" sldId="266"/>
            <ac:spMk id="4117" creationId="{65304E59-B4DC-4CA3-89F1-5C88000EB708}"/>
          </ac:spMkLst>
        </pc:spChg>
        <pc:spChg chg="add del">
          <ac:chgData name="Tolulope Ajide" userId="fa0473434310b95b" providerId="LiveId" clId="{A9703409-27B4-4CE3-9F4F-9EAB214192A8}" dt="2024-06-02T02:29:37.336" v="1007" actId="26606"/>
          <ac:spMkLst>
            <pc:docMk/>
            <pc:sldMk cId="3318299500" sldId="266"/>
            <ac:spMk id="4118" creationId="{0786F82F-1B47-46ED-8EAE-53EF71E59E9A}"/>
          </ac:spMkLst>
        </pc:spChg>
        <pc:spChg chg="add del">
          <ac:chgData name="Tolulope Ajide" userId="fa0473434310b95b" providerId="LiveId" clId="{A9703409-27B4-4CE3-9F4F-9EAB214192A8}" dt="2024-06-02T02:29:05.160" v="1001" actId="26606"/>
          <ac:spMkLst>
            <pc:docMk/>
            <pc:sldMk cId="3318299500" sldId="266"/>
            <ac:spMk id="4119" creationId="{73167A8C-FFEF-4D1B-8459-E2BB5C045FAE}"/>
          </ac:spMkLst>
        </pc:spChg>
        <pc:spChg chg="add del">
          <ac:chgData name="Tolulope Ajide" userId="fa0473434310b95b" providerId="LiveId" clId="{A9703409-27B4-4CE3-9F4F-9EAB214192A8}" dt="2024-06-02T02:29:37.336" v="1007" actId="26606"/>
          <ac:spMkLst>
            <pc:docMk/>
            <pc:sldMk cId="3318299500" sldId="266"/>
            <ac:spMk id="4120" creationId="{EF1BAF6F-6275-4646-9C59-331B29B9550F}"/>
          </ac:spMkLst>
        </pc:spChg>
        <pc:spChg chg="add del">
          <ac:chgData name="Tolulope Ajide" userId="fa0473434310b95b" providerId="LiveId" clId="{A9703409-27B4-4CE3-9F4F-9EAB214192A8}" dt="2024-06-02T02:29:05.160" v="1001" actId="26606"/>
          <ac:spMkLst>
            <pc:docMk/>
            <pc:sldMk cId="3318299500" sldId="266"/>
            <ac:spMk id="4121" creationId="{1CA3DFBE-30A6-4BDE-9238-14F3652B4F99}"/>
          </ac:spMkLst>
        </pc:spChg>
        <pc:spChg chg="add del">
          <ac:chgData name="Tolulope Ajide" userId="fa0473434310b95b" providerId="LiveId" clId="{A9703409-27B4-4CE3-9F4F-9EAB214192A8}" dt="2024-06-02T02:29:37.336" v="1007" actId="26606"/>
          <ac:spMkLst>
            <pc:docMk/>
            <pc:sldMk cId="3318299500" sldId="266"/>
            <ac:spMk id="4122" creationId="{099405E2-1A96-4DBA-A9DC-4C2A1B421CA9}"/>
          </ac:spMkLst>
        </pc:spChg>
        <pc:spChg chg="add del">
          <ac:chgData name="Tolulope Ajide" userId="fa0473434310b95b" providerId="LiveId" clId="{A9703409-27B4-4CE3-9F4F-9EAB214192A8}" dt="2024-06-02T02:29:08.989" v="1003" actId="26606"/>
          <ac:spMkLst>
            <pc:docMk/>
            <pc:sldMk cId="3318299500" sldId="266"/>
            <ac:spMk id="4123" creationId="{760CEDF7-1225-4242-8C30-EA518372A716}"/>
          </ac:spMkLst>
        </pc:spChg>
        <pc:spChg chg="add del">
          <ac:chgData name="Tolulope Ajide" userId="fa0473434310b95b" providerId="LiveId" clId="{A9703409-27B4-4CE3-9F4F-9EAB214192A8}" dt="2024-06-02T02:29:08.989" v="1003" actId="26606"/>
          <ac:spMkLst>
            <pc:docMk/>
            <pc:sldMk cId="3318299500" sldId="266"/>
            <ac:spMk id="4124" creationId="{0786F82F-1B47-46ED-8EAE-53EF71E59E9A}"/>
          </ac:spMkLst>
        </pc:spChg>
        <pc:spChg chg="add del">
          <ac:chgData name="Tolulope Ajide" userId="fa0473434310b95b" providerId="LiveId" clId="{A9703409-27B4-4CE3-9F4F-9EAB214192A8}" dt="2024-06-02T02:29:08.989" v="1003" actId="26606"/>
          <ac:spMkLst>
            <pc:docMk/>
            <pc:sldMk cId="3318299500" sldId="266"/>
            <ac:spMk id="4125" creationId="{EF1BAF6F-6275-4646-9C59-331B29B9550F}"/>
          </ac:spMkLst>
        </pc:spChg>
        <pc:spChg chg="add del">
          <ac:chgData name="Tolulope Ajide" userId="fa0473434310b95b" providerId="LiveId" clId="{A9703409-27B4-4CE3-9F4F-9EAB214192A8}" dt="2024-06-02T02:29:08.989" v="1003" actId="26606"/>
          <ac:spMkLst>
            <pc:docMk/>
            <pc:sldMk cId="3318299500" sldId="266"/>
            <ac:spMk id="4126" creationId="{C3B59E90-C2E6-4C7B-B62A-9A39E4D132D9}"/>
          </ac:spMkLst>
        </pc:spChg>
        <pc:spChg chg="add del">
          <ac:chgData name="Tolulope Ajide" userId="fa0473434310b95b" providerId="LiveId" clId="{A9703409-27B4-4CE3-9F4F-9EAB214192A8}" dt="2024-06-02T02:29:08.989" v="1003" actId="26606"/>
          <ac:spMkLst>
            <pc:docMk/>
            <pc:sldMk cId="3318299500" sldId="266"/>
            <ac:spMk id="4127" creationId="{F41B2979-9B0F-4F3C-A912-A0A5339D706C}"/>
          </ac:spMkLst>
        </pc:spChg>
        <pc:spChg chg="add del">
          <ac:chgData name="Tolulope Ajide" userId="fa0473434310b95b" providerId="LiveId" clId="{A9703409-27B4-4CE3-9F4F-9EAB214192A8}" dt="2024-06-02T02:29:08.989" v="1003" actId="26606"/>
          <ac:spMkLst>
            <pc:docMk/>
            <pc:sldMk cId="3318299500" sldId="266"/>
            <ac:spMk id="4128" creationId="{0D88D065-482C-41CF-99A2-50EFB1B94E59}"/>
          </ac:spMkLst>
        </pc:spChg>
        <pc:spChg chg="add del">
          <ac:chgData name="Tolulope Ajide" userId="fa0473434310b95b" providerId="LiveId" clId="{A9703409-27B4-4CE3-9F4F-9EAB214192A8}" dt="2024-06-02T02:29:08.989" v="1003" actId="26606"/>
          <ac:spMkLst>
            <pc:docMk/>
            <pc:sldMk cId="3318299500" sldId="266"/>
            <ac:spMk id="4129" creationId="{E0B15B07-5DFC-49A7-83E7-33AE560DDD32}"/>
          </ac:spMkLst>
        </pc:spChg>
        <pc:spChg chg="add del">
          <ac:chgData name="Tolulope Ajide" userId="fa0473434310b95b" providerId="LiveId" clId="{A9703409-27B4-4CE3-9F4F-9EAB214192A8}" dt="2024-06-02T02:29:08.989" v="1003" actId="26606"/>
          <ac:spMkLst>
            <pc:docMk/>
            <pc:sldMk cId="3318299500" sldId="266"/>
            <ac:spMk id="4130" creationId="{23E1A6E1-A101-407D-9872-0506425C7DDD}"/>
          </ac:spMkLst>
        </pc:spChg>
        <pc:spChg chg="add del">
          <ac:chgData name="Tolulope Ajide" userId="fa0473434310b95b" providerId="LiveId" clId="{A9703409-27B4-4CE3-9F4F-9EAB214192A8}" dt="2024-06-02T02:29:08.989" v="1003" actId="26606"/>
          <ac:spMkLst>
            <pc:docMk/>
            <pc:sldMk cId="3318299500" sldId="266"/>
            <ac:spMk id="4131" creationId="{E49E4F89-BD43-4E3D-88E8-6C7E8AA9F70D}"/>
          </ac:spMkLst>
        </pc:spChg>
        <pc:spChg chg="add del">
          <ac:chgData name="Tolulope Ajide" userId="fa0473434310b95b" providerId="LiveId" clId="{A9703409-27B4-4CE3-9F4F-9EAB214192A8}" dt="2024-06-02T02:29:08.989" v="1003" actId="26606"/>
          <ac:spMkLst>
            <pc:docMk/>
            <pc:sldMk cId="3318299500" sldId="266"/>
            <ac:spMk id="4132" creationId="{71153701-84AC-48F8-BF95-FD091301A00B}"/>
          </ac:spMkLst>
        </pc:spChg>
        <pc:spChg chg="add del">
          <ac:chgData name="Tolulope Ajide" userId="fa0473434310b95b" providerId="LiveId" clId="{A9703409-27B4-4CE3-9F4F-9EAB214192A8}" dt="2024-06-02T02:29:08.989" v="1003" actId="26606"/>
          <ac:spMkLst>
            <pc:docMk/>
            <pc:sldMk cId="3318299500" sldId="266"/>
            <ac:spMk id="4133" creationId="{025FF1E9-6522-482B-A20C-EA7AF7CAA134}"/>
          </ac:spMkLst>
        </pc:spChg>
        <pc:spChg chg="add del">
          <ac:chgData name="Tolulope Ajide" userId="fa0473434310b95b" providerId="LiveId" clId="{A9703409-27B4-4CE3-9F4F-9EAB214192A8}" dt="2024-06-02T02:29:37.336" v="1007" actId="26606"/>
          <ac:spMkLst>
            <pc:docMk/>
            <pc:sldMk cId="3318299500" sldId="266"/>
            <ac:spMk id="4134" creationId="{DEB1CCE3-FB1D-471C-9AFE-D20E81E64AC0}"/>
          </ac:spMkLst>
        </pc:spChg>
        <pc:spChg chg="add del">
          <ac:chgData name="Tolulope Ajide" userId="fa0473434310b95b" providerId="LiveId" clId="{A9703409-27B4-4CE3-9F4F-9EAB214192A8}" dt="2024-06-02T02:29:37.336" v="1007" actId="26606"/>
          <ac:spMkLst>
            <pc:docMk/>
            <pc:sldMk cId="3318299500" sldId="266"/>
            <ac:spMk id="4135" creationId="{60F38E87-6AF8-4488-B608-9FA2F57B40B7}"/>
          </ac:spMkLst>
        </pc:spChg>
        <pc:spChg chg="add del">
          <ac:chgData name="Tolulope Ajide" userId="fa0473434310b95b" providerId="LiveId" clId="{A9703409-27B4-4CE3-9F4F-9EAB214192A8}" dt="2024-06-02T02:29:37.336" v="1007" actId="26606"/>
          <ac:spMkLst>
            <pc:docMk/>
            <pc:sldMk cId="3318299500" sldId="266"/>
            <ac:spMk id="4136" creationId="{ECC3B76D-CC6E-42D0-8666-2A2164AB5AF4}"/>
          </ac:spMkLst>
        </pc:spChg>
        <pc:spChg chg="add del">
          <ac:chgData name="Tolulope Ajide" userId="fa0473434310b95b" providerId="LiveId" clId="{A9703409-27B4-4CE3-9F4F-9EAB214192A8}" dt="2024-06-02T02:29:37.336" v="1007" actId="26606"/>
          <ac:spMkLst>
            <pc:docMk/>
            <pc:sldMk cId="3318299500" sldId="266"/>
            <ac:spMk id="4137" creationId="{32BA9D6C-8214-4E25-AF8B-48762AD8D530}"/>
          </ac:spMkLst>
        </pc:spChg>
        <pc:spChg chg="add del">
          <ac:chgData name="Tolulope Ajide" userId="fa0473434310b95b" providerId="LiveId" clId="{A9703409-27B4-4CE3-9F4F-9EAB214192A8}" dt="2024-06-02T02:29:37.336" v="1007" actId="26606"/>
          <ac:spMkLst>
            <pc:docMk/>
            <pc:sldMk cId="3318299500" sldId="266"/>
            <ac:spMk id="4138" creationId="{DBE9B8BD-472F-4F54-AC9D-101EE3496992}"/>
          </ac:spMkLst>
        </pc:spChg>
        <pc:spChg chg="add del">
          <ac:chgData name="Tolulope Ajide" userId="fa0473434310b95b" providerId="LiveId" clId="{A9703409-27B4-4CE3-9F4F-9EAB214192A8}" dt="2024-06-02T02:29:37.336" v="1007" actId="26606"/>
          <ac:spMkLst>
            <pc:docMk/>
            <pc:sldMk cId="3318299500" sldId="266"/>
            <ac:spMk id="4139" creationId="{0871A14F-64B0-4CCE-900E-695C55EFF375}"/>
          </ac:spMkLst>
        </pc:spChg>
        <pc:spChg chg="add del">
          <ac:chgData name="Tolulope Ajide" userId="fa0473434310b95b" providerId="LiveId" clId="{A9703409-27B4-4CE3-9F4F-9EAB214192A8}" dt="2024-06-02T02:29:37.336" v="1007" actId="26606"/>
          <ac:spMkLst>
            <pc:docMk/>
            <pc:sldMk cId="3318299500" sldId="266"/>
            <ac:spMk id="4140" creationId="{0FDBC76A-295F-4635-A28D-ADA24F383ABC}"/>
          </ac:spMkLst>
        </pc:spChg>
        <pc:spChg chg="add del">
          <ac:chgData name="Tolulope Ajide" userId="fa0473434310b95b" providerId="LiveId" clId="{A9703409-27B4-4CE3-9F4F-9EAB214192A8}" dt="2024-06-02T02:29:45.868" v="1009" actId="26606"/>
          <ac:spMkLst>
            <pc:docMk/>
            <pc:sldMk cId="3318299500" sldId="266"/>
            <ac:spMk id="4142" creationId="{0786F82F-1B47-46ED-8EAE-53EF71E59E9A}"/>
          </ac:spMkLst>
        </pc:spChg>
        <pc:spChg chg="add del">
          <ac:chgData name="Tolulope Ajide" userId="fa0473434310b95b" providerId="LiveId" clId="{A9703409-27B4-4CE3-9F4F-9EAB214192A8}" dt="2024-06-02T02:29:45.868" v="1009" actId="26606"/>
          <ac:spMkLst>
            <pc:docMk/>
            <pc:sldMk cId="3318299500" sldId="266"/>
            <ac:spMk id="4143" creationId="{EF1BAF6F-6275-4646-9C59-331B29B9550F}"/>
          </ac:spMkLst>
        </pc:spChg>
        <pc:spChg chg="add del">
          <ac:chgData name="Tolulope Ajide" userId="fa0473434310b95b" providerId="LiveId" clId="{A9703409-27B4-4CE3-9F4F-9EAB214192A8}" dt="2024-06-02T02:29:45.868" v="1009" actId="26606"/>
          <ac:spMkLst>
            <pc:docMk/>
            <pc:sldMk cId="3318299500" sldId="266"/>
            <ac:spMk id="4144" creationId="{DA4E7B50-D68C-43EB-930F-EA442A13A9B2}"/>
          </ac:spMkLst>
        </pc:spChg>
        <pc:spChg chg="add del">
          <ac:chgData name="Tolulope Ajide" userId="fa0473434310b95b" providerId="LiveId" clId="{A9703409-27B4-4CE3-9F4F-9EAB214192A8}" dt="2024-06-02T02:29:45.868" v="1009" actId="26606"/>
          <ac:spMkLst>
            <pc:docMk/>
            <pc:sldMk cId="3318299500" sldId="266"/>
            <ac:spMk id="4145" creationId="{02822754-E01B-4742-88B9-BE0984BAFE58}"/>
          </ac:spMkLst>
        </pc:spChg>
        <pc:spChg chg="add del">
          <ac:chgData name="Tolulope Ajide" userId="fa0473434310b95b" providerId="LiveId" clId="{A9703409-27B4-4CE3-9F4F-9EAB214192A8}" dt="2024-06-02T02:29:45.868" v="1009" actId="26606"/>
          <ac:spMkLst>
            <pc:docMk/>
            <pc:sldMk cId="3318299500" sldId="266"/>
            <ac:spMk id="4146" creationId="{387C5BBA-BBE2-4821-96CF-38FC49570F60}"/>
          </ac:spMkLst>
        </pc:spChg>
        <pc:spChg chg="add del">
          <ac:chgData name="Tolulope Ajide" userId="fa0473434310b95b" providerId="LiveId" clId="{A9703409-27B4-4CE3-9F4F-9EAB214192A8}" dt="2024-06-02T02:29:45.868" v="1009" actId="26606"/>
          <ac:spMkLst>
            <pc:docMk/>
            <pc:sldMk cId="3318299500" sldId="266"/>
            <ac:spMk id="4147" creationId="{3611DA2B-4CF7-4A57-82AC-FA120DE44DB9}"/>
          </ac:spMkLst>
        </pc:spChg>
        <pc:spChg chg="add del">
          <ac:chgData name="Tolulope Ajide" userId="fa0473434310b95b" providerId="LiveId" clId="{A9703409-27B4-4CE3-9F4F-9EAB214192A8}" dt="2024-06-02T02:29:45.868" v="1009" actId="26606"/>
          <ac:spMkLst>
            <pc:docMk/>
            <pc:sldMk cId="3318299500" sldId="266"/>
            <ac:spMk id="4148" creationId="{C1CF7BFC-0A02-4106-88A8-CCC0D944451E}"/>
          </ac:spMkLst>
        </pc:spChg>
        <pc:spChg chg="add del">
          <ac:chgData name="Tolulope Ajide" userId="fa0473434310b95b" providerId="LiveId" clId="{A9703409-27B4-4CE3-9F4F-9EAB214192A8}" dt="2024-06-02T02:29:45.868" v="1009" actId="26606"/>
          <ac:spMkLst>
            <pc:docMk/>
            <pc:sldMk cId="3318299500" sldId="266"/>
            <ac:spMk id="4149" creationId="{73167A8C-FFEF-4D1B-8459-E2BB5C045FAE}"/>
          </ac:spMkLst>
        </pc:spChg>
        <pc:spChg chg="add del">
          <ac:chgData name="Tolulope Ajide" userId="fa0473434310b95b" providerId="LiveId" clId="{A9703409-27B4-4CE3-9F4F-9EAB214192A8}" dt="2024-06-02T02:29:45.868" v="1009" actId="26606"/>
          <ac:spMkLst>
            <pc:docMk/>
            <pc:sldMk cId="3318299500" sldId="266"/>
            <ac:spMk id="4150" creationId="{1CA3DFBE-30A6-4BDE-9238-14F3652B4F99}"/>
          </ac:spMkLst>
        </pc:spChg>
        <pc:spChg chg="add del">
          <ac:chgData name="Tolulope Ajide" userId="fa0473434310b95b" providerId="LiveId" clId="{A9703409-27B4-4CE3-9F4F-9EAB214192A8}" dt="2024-06-02T02:29:51.088" v="1011" actId="26606"/>
          <ac:spMkLst>
            <pc:docMk/>
            <pc:sldMk cId="3318299500" sldId="266"/>
            <ac:spMk id="4152" creationId="{0786F82F-1B47-46ED-8EAE-53EF71E59E9A}"/>
          </ac:spMkLst>
        </pc:spChg>
        <pc:spChg chg="add del">
          <ac:chgData name="Tolulope Ajide" userId="fa0473434310b95b" providerId="LiveId" clId="{A9703409-27B4-4CE3-9F4F-9EAB214192A8}" dt="2024-06-02T02:29:51.088" v="1011" actId="26606"/>
          <ac:spMkLst>
            <pc:docMk/>
            <pc:sldMk cId="3318299500" sldId="266"/>
            <ac:spMk id="4153" creationId="{EF1BAF6F-6275-4646-9C59-331B29B9550F}"/>
          </ac:spMkLst>
        </pc:spChg>
        <pc:spChg chg="add del">
          <ac:chgData name="Tolulope Ajide" userId="fa0473434310b95b" providerId="LiveId" clId="{A9703409-27B4-4CE3-9F4F-9EAB214192A8}" dt="2024-06-02T02:29:51.088" v="1011" actId="26606"/>
          <ac:spMkLst>
            <pc:docMk/>
            <pc:sldMk cId="3318299500" sldId="266"/>
            <ac:spMk id="4154" creationId="{72526924-84D3-45FB-A5FE-62D8FCBF53B6}"/>
          </ac:spMkLst>
        </pc:spChg>
        <pc:spChg chg="add del">
          <ac:chgData name="Tolulope Ajide" userId="fa0473434310b95b" providerId="LiveId" clId="{A9703409-27B4-4CE3-9F4F-9EAB214192A8}" dt="2024-06-02T02:29:51.088" v="1011" actId="26606"/>
          <ac:spMkLst>
            <pc:docMk/>
            <pc:sldMk cId="3318299500" sldId="266"/>
            <ac:spMk id="4155" creationId="{5C2A6256-1DD0-4E4B-A8B3-9A711B4DBE0C}"/>
          </ac:spMkLst>
        </pc:spChg>
        <pc:spChg chg="add del">
          <ac:chgData name="Tolulope Ajide" userId="fa0473434310b95b" providerId="LiveId" clId="{A9703409-27B4-4CE3-9F4F-9EAB214192A8}" dt="2024-06-02T02:29:51.088" v="1011" actId="26606"/>
          <ac:spMkLst>
            <pc:docMk/>
            <pc:sldMk cId="3318299500" sldId="266"/>
            <ac:spMk id="4156" creationId="{41760540-185E-4652-BFD2-9B362EF3BC99}"/>
          </ac:spMkLst>
        </pc:spChg>
        <pc:spChg chg="add del">
          <ac:chgData name="Tolulope Ajide" userId="fa0473434310b95b" providerId="LiveId" clId="{A9703409-27B4-4CE3-9F4F-9EAB214192A8}" dt="2024-06-02T02:29:51.088" v="1011" actId="26606"/>
          <ac:spMkLst>
            <pc:docMk/>
            <pc:sldMk cId="3318299500" sldId="266"/>
            <ac:spMk id="4157" creationId="{729789F4-85C1-41A0-83EB-992E22210CB9}"/>
          </ac:spMkLst>
        </pc:spChg>
        <pc:spChg chg="add del">
          <ac:chgData name="Tolulope Ajide" userId="fa0473434310b95b" providerId="LiveId" clId="{A9703409-27B4-4CE3-9F4F-9EAB214192A8}" dt="2024-06-02T02:29:51.088" v="1011" actId="26606"/>
          <ac:spMkLst>
            <pc:docMk/>
            <pc:sldMk cId="3318299500" sldId="266"/>
            <ac:spMk id="4158" creationId="{9D9D367D-6DD2-4A7C-8918-0DCAC297559A}"/>
          </ac:spMkLst>
        </pc:spChg>
        <pc:spChg chg="add del">
          <ac:chgData name="Tolulope Ajide" userId="fa0473434310b95b" providerId="LiveId" clId="{A9703409-27B4-4CE3-9F4F-9EAB214192A8}" dt="2024-06-02T02:29:54.728" v="1013" actId="26606"/>
          <ac:spMkLst>
            <pc:docMk/>
            <pc:sldMk cId="3318299500" sldId="266"/>
            <ac:spMk id="4160" creationId="{0786F82F-1B47-46ED-8EAE-53EF71E59E9A}"/>
          </ac:spMkLst>
        </pc:spChg>
        <pc:spChg chg="add del">
          <ac:chgData name="Tolulope Ajide" userId="fa0473434310b95b" providerId="LiveId" clId="{A9703409-27B4-4CE3-9F4F-9EAB214192A8}" dt="2024-06-02T02:29:54.728" v="1013" actId="26606"/>
          <ac:spMkLst>
            <pc:docMk/>
            <pc:sldMk cId="3318299500" sldId="266"/>
            <ac:spMk id="4161" creationId="{EF1BAF6F-6275-4646-9C59-331B29B9550F}"/>
          </ac:spMkLst>
        </pc:spChg>
        <pc:spChg chg="add del">
          <ac:chgData name="Tolulope Ajide" userId="fa0473434310b95b" providerId="LiveId" clId="{A9703409-27B4-4CE3-9F4F-9EAB214192A8}" dt="2024-06-02T02:29:54.728" v="1013" actId="26606"/>
          <ac:spMkLst>
            <pc:docMk/>
            <pc:sldMk cId="3318299500" sldId="266"/>
            <ac:spMk id="4162" creationId="{099405E2-1A96-4DBA-A9DC-4C2A1B421CA9}"/>
          </ac:spMkLst>
        </pc:spChg>
        <pc:spChg chg="add del">
          <ac:chgData name="Tolulope Ajide" userId="fa0473434310b95b" providerId="LiveId" clId="{A9703409-27B4-4CE3-9F4F-9EAB214192A8}" dt="2024-06-02T02:29:54.728" v="1013" actId="26606"/>
          <ac:spMkLst>
            <pc:docMk/>
            <pc:sldMk cId="3318299500" sldId="266"/>
            <ac:spMk id="4163" creationId="{932FF329-3A87-4F66-BA01-91CD63C8119F}"/>
          </ac:spMkLst>
        </pc:spChg>
        <pc:spChg chg="add del">
          <ac:chgData name="Tolulope Ajide" userId="fa0473434310b95b" providerId="LiveId" clId="{A9703409-27B4-4CE3-9F4F-9EAB214192A8}" dt="2024-06-02T02:29:54.728" v="1013" actId="26606"/>
          <ac:spMkLst>
            <pc:docMk/>
            <pc:sldMk cId="3318299500" sldId="266"/>
            <ac:spMk id="4164" creationId="{BCF4857D-F003-4CA1-82AB-00900B1008BA}"/>
          </ac:spMkLst>
        </pc:spChg>
        <pc:spChg chg="add del">
          <ac:chgData name="Tolulope Ajide" userId="fa0473434310b95b" providerId="LiveId" clId="{A9703409-27B4-4CE3-9F4F-9EAB214192A8}" dt="2024-06-02T02:29:54.728" v="1013" actId="26606"/>
          <ac:spMkLst>
            <pc:docMk/>
            <pc:sldMk cId="3318299500" sldId="266"/>
            <ac:spMk id="4165" creationId="{79855050-A75B-4DD0-9B56-8B1C7722D884}"/>
          </ac:spMkLst>
        </pc:spChg>
        <pc:spChg chg="add del">
          <ac:chgData name="Tolulope Ajide" userId="fa0473434310b95b" providerId="LiveId" clId="{A9703409-27B4-4CE3-9F4F-9EAB214192A8}" dt="2024-06-02T02:29:54.728" v="1013" actId="26606"/>
          <ac:spMkLst>
            <pc:docMk/>
            <pc:sldMk cId="3318299500" sldId="266"/>
            <ac:spMk id="4166" creationId="{5E6738EB-6FF0-4AF9-8462-57F4494B88B2}"/>
          </ac:spMkLst>
        </pc:spChg>
        <pc:spChg chg="add del">
          <ac:chgData name="Tolulope Ajide" userId="fa0473434310b95b" providerId="LiveId" clId="{A9703409-27B4-4CE3-9F4F-9EAB214192A8}" dt="2024-06-02T02:29:54.728" v="1013" actId="26606"/>
          <ac:spMkLst>
            <pc:docMk/>
            <pc:sldMk cId="3318299500" sldId="266"/>
            <ac:spMk id="4167" creationId="{DB791336-FCAA-4174-9303-B3F374861110}"/>
          </ac:spMkLst>
        </pc:spChg>
        <pc:spChg chg="add del">
          <ac:chgData name="Tolulope Ajide" userId="fa0473434310b95b" providerId="LiveId" clId="{A9703409-27B4-4CE3-9F4F-9EAB214192A8}" dt="2024-06-02T02:29:54.728" v="1013" actId="26606"/>
          <ac:spMkLst>
            <pc:docMk/>
            <pc:sldMk cId="3318299500" sldId="266"/>
            <ac:spMk id="4168" creationId="{CA212158-300D-44D0-9CCE-472C3F669EE1}"/>
          </ac:spMkLst>
        </pc:spChg>
        <pc:spChg chg="add del">
          <ac:chgData name="Tolulope Ajide" userId="fa0473434310b95b" providerId="LiveId" clId="{A9703409-27B4-4CE3-9F4F-9EAB214192A8}" dt="2024-06-02T02:29:54.728" v="1013" actId="26606"/>
          <ac:spMkLst>
            <pc:docMk/>
            <pc:sldMk cId="3318299500" sldId="266"/>
            <ac:spMk id="4169" creationId="{988521F4-D44A-42C5-9BDB-5CA25554098B}"/>
          </ac:spMkLst>
        </pc:spChg>
        <pc:spChg chg="add del">
          <ac:chgData name="Tolulope Ajide" userId="fa0473434310b95b" providerId="LiveId" clId="{A9703409-27B4-4CE3-9F4F-9EAB214192A8}" dt="2024-06-02T02:31:41.400" v="1028" actId="26606"/>
          <ac:spMkLst>
            <pc:docMk/>
            <pc:sldMk cId="3318299500" sldId="266"/>
            <ac:spMk id="4171" creationId="{0786F82F-1B47-46ED-8EAE-53EF71E59E9A}"/>
          </ac:spMkLst>
        </pc:spChg>
        <pc:spChg chg="add del">
          <ac:chgData name="Tolulope Ajide" userId="fa0473434310b95b" providerId="LiveId" clId="{A9703409-27B4-4CE3-9F4F-9EAB214192A8}" dt="2024-06-02T02:31:41.400" v="1028" actId="26606"/>
          <ac:spMkLst>
            <pc:docMk/>
            <pc:sldMk cId="3318299500" sldId="266"/>
            <ac:spMk id="4172" creationId="{EF1BAF6F-6275-4646-9C59-331B29B9550F}"/>
          </ac:spMkLst>
        </pc:spChg>
        <pc:spChg chg="add del">
          <ac:chgData name="Tolulope Ajide" userId="fa0473434310b95b" providerId="LiveId" clId="{A9703409-27B4-4CE3-9F4F-9EAB214192A8}" dt="2024-06-02T02:31:41.400" v="1028" actId="26606"/>
          <ac:spMkLst>
            <pc:docMk/>
            <pc:sldMk cId="3318299500" sldId="266"/>
            <ac:spMk id="4173" creationId="{DA4E7B50-D68C-43EB-930F-EA442A13A9B2}"/>
          </ac:spMkLst>
        </pc:spChg>
        <pc:spChg chg="add del">
          <ac:chgData name="Tolulope Ajide" userId="fa0473434310b95b" providerId="LiveId" clId="{A9703409-27B4-4CE3-9F4F-9EAB214192A8}" dt="2024-06-02T02:31:41.400" v="1028" actId="26606"/>
          <ac:spMkLst>
            <pc:docMk/>
            <pc:sldMk cId="3318299500" sldId="266"/>
            <ac:spMk id="4174" creationId="{02822754-E01B-4742-88B9-BE0984BAFE58}"/>
          </ac:spMkLst>
        </pc:spChg>
        <pc:spChg chg="add del">
          <ac:chgData name="Tolulope Ajide" userId="fa0473434310b95b" providerId="LiveId" clId="{A9703409-27B4-4CE3-9F4F-9EAB214192A8}" dt="2024-06-02T02:31:41.400" v="1028" actId="26606"/>
          <ac:spMkLst>
            <pc:docMk/>
            <pc:sldMk cId="3318299500" sldId="266"/>
            <ac:spMk id="4175" creationId="{387C5BBA-BBE2-4821-96CF-38FC49570F60}"/>
          </ac:spMkLst>
        </pc:spChg>
        <pc:spChg chg="add del">
          <ac:chgData name="Tolulope Ajide" userId="fa0473434310b95b" providerId="LiveId" clId="{A9703409-27B4-4CE3-9F4F-9EAB214192A8}" dt="2024-06-02T02:31:41.400" v="1028" actId="26606"/>
          <ac:spMkLst>
            <pc:docMk/>
            <pc:sldMk cId="3318299500" sldId="266"/>
            <ac:spMk id="4176" creationId="{3611DA2B-4CF7-4A57-82AC-FA120DE44DB9}"/>
          </ac:spMkLst>
        </pc:spChg>
        <pc:spChg chg="add del">
          <ac:chgData name="Tolulope Ajide" userId="fa0473434310b95b" providerId="LiveId" clId="{A9703409-27B4-4CE3-9F4F-9EAB214192A8}" dt="2024-06-02T02:31:41.400" v="1028" actId="26606"/>
          <ac:spMkLst>
            <pc:docMk/>
            <pc:sldMk cId="3318299500" sldId="266"/>
            <ac:spMk id="4177" creationId="{C1CF7BFC-0A02-4106-88A8-CCC0D944451E}"/>
          </ac:spMkLst>
        </pc:spChg>
        <pc:spChg chg="add del">
          <ac:chgData name="Tolulope Ajide" userId="fa0473434310b95b" providerId="LiveId" clId="{A9703409-27B4-4CE3-9F4F-9EAB214192A8}" dt="2024-06-02T02:31:41.400" v="1028" actId="26606"/>
          <ac:spMkLst>
            <pc:docMk/>
            <pc:sldMk cId="3318299500" sldId="266"/>
            <ac:spMk id="4178" creationId="{65304E59-B4DC-4CA3-89F1-5C88000EB708}"/>
          </ac:spMkLst>
        </pc:spChg>
        <pc:spChg chg="add del">
          <ac:chgData name="Tolulope Ajide" userId="fa0473434310b95b" providerId="LiveId" clId="{A9703409-27B4-4CE3-9F4F-9EAB214192A8}" dt="2024-06-02T02:31:41.400" v="1028" actId="26606"/>
          <ac:spMkLst>
            <pc:docMk/>
            <pc:sldMk cId="3318299500" sldId="266"/>
            <ac:spMk id="4179" creationId="{73167A8C-FFEF-4D1B-8459-E2BB5C045FAE}"/>
          </ac:spMkLst>
        </pc:spChg>
        <pc:spChg chg="add del">
          <ac:chgData name="Tolulope Ajide" userId="fa0473434310b95b" providerId="LiveId" clId="{A9703409-27B4-4CE3-9F4F-9EAB214192A8}" dt="2024-06-02T02:31:41.400" v="1028" actId="26606"/>
          <ac:spMkLst>
            <pc:docMk/>
            <pc:sldMk cId="3318299500" sldId="266"/>
            <ac:spMk id="4180" creationId="{1CA3DFBE-30A6-4BDE-9238-14F3652B4F99}"/>
          </ac:spMkLst>
        </pc:spChg>
        <pc:spChg chg="add del">
          <ac:chgData name="Tolulope Ajide" userId="fa0473434310b95b" providerId="LiveId" clId="{A9703409-27B4-4CE3-9F4F-9EAB214192A8}" dt="2024-06-02T02:31:41.400" v="1028" actId="26606"/>
          <ac:spMkLst>
            <pc:docMk/>
            <pc:sldMk cId="3318299500" sldId="266"/>
            <ac:spMk id="4185" creationId="{0786F82F-1B47-46ED-8EAE-53EF71E59E9A}"/>
          </ac:spMkLst>
        </pc:spChg>
        <pc:spChg chg="add del">
          <ac:chgData name="Tolulope Ajide" userId="fa0473434310b95b" providerId="LiveId" clId="{A9703409-27B4-4CE3-9F4F-9EAB214192A8}" dt="2024-06-02T02:31:41.400" v="1028" actId="26606"/>
          <ac:spMkLst>
            <pc:docMk/>
            <pc:sldMk cId="3318299500" sldId="266"/>
            <ac:spMk id="4187" creationId="{EF1BAF6F-6275-4646-9C59-331B29B9550F}"/>
          </ac:spMkLst>
        </pc:spChg>
        <pc:spChg chg="add del">
          <ac:chgData name="Tolulope Ajide" userId="fa0473434310b95b" providerId="LiveId" clId="{A9703409-27B4-4CE3-9F4F-9EAB214192A8}" dt="2024-06-02T02:31:41.400" v="1028" actId="26606"/>
          <ac:spMkLst>
            <pc:docMk/>
            <pc:sldMk cId="3318299500" sldId="266"/>
            <ac:spMk id="4189" creationId="{099405E2-1A96-4DBA-A9DC-4C2A1B421CA9}"/>
          </ac:spMkLst>
        </pc:spChg>
        <pc:spChg chg="add del">
          <ac:chgData name="Tolulope Ajide" userId="fa0473434310b95b" providerId="LiveId" clId="{A9703409-27B4-4CE3-9F4F-9EAB214192A8}" dt="2024-06-02T02:31:41.400" v="1028" actId="26606"/>
          <ac:spMkLst>
            <pc:docMk/>
            <pc:sldMk cId="3318299500" sldId="266"/>
            <ac:spMk id="4191" creationId="{DEB1CCE3-FB1D-471C-9AFE-D20E81E64AC0}"/>
          </ac:spMkLst>
        </pc:spChg>
        <pc:spChg chg="add del">
          <ac:chgData name="Tolulope Ajide" userId="fa0473434310b95b" providerId="LiveId" clId="{A9703409-27B4-4CE3-9F4F-9EAB214192A8}" dt="2024-06-02T02:31:41.400" v="1028" actId="26606"/>
          <ac:spMkLst>
            <pc:docMk/>
            <pc:sldMk cId="3318299500" sldId="266"/>
            <ac:spMk id="4193" creationId="{60F38E87-6AF8-4488-B608-9FA2F57B40B7}"/>
          </ac:spMkLst>
        </pc:spChg>
        <pc:spChg chg="add del">
          <ac:chgData name="Tolulope Ajide" userId="fa0473434310b95b" providerId="LiveId" clId="{A9703409-27B4-4CE3-9F4F-9EAB214192A8}" dt="2024-06-02T02:31:41.400" v="1028" actId="26606"/>
          <ac:spMkLst>
            <pc:docMk/>
            <pc:sldMk cId="3318299500" sldId="266"/>
            <ac:spMk id="4195" creationId="{ECC3B76D-CC6E-42D0-8666-2A2164AB5AF4}"/>
          </ac:spMkLst>
        </pc:spChg>
        <pc:spChg chg="add del">
          <ac:chgData name="Tolulope Ajide" userId="fa0473434310b95b" providerId="LiveId" clId="{A9703409-27B4-4CE3-9F4F-9EAB214192A8}" dt="2024-06-02T02:31:41.400" v="1028" actId="26606"/>
          <ac:spMkLst>
            <pc:docMk/>
            <pc:sldMk cId="3318299500" sldId="266"/>
            <ac:spMk id="4197" creationId="{32BA9D6C-8214-4E25-AF8B-48762AD8D530}"/>
          </ac:spMkLst>
        </pc:spChg>
        <pc:spChg chg="add del">
          <ac:chgData name="Tolulope Ajide" userId="fa0473434310b95b" providerId="LiveId" clId="{A9703409-27B4-4CE3-9F4F-9EAB214192A8}" dt="2024-06-02T02:31:41.400" v="1028" actId="26606"/>
          <ac:spMkLst>
            <pc:docMk/>
            <pc:sldMk cId="3318299500" sldId="266"/>
            <ac:spMk id="4199" creationId="{DBE9B8BD-472F-4F54-AC9D-101EE3496992}"/>
          </ac:spMkLst>
        </pc:spChg>
        <pc:spChg chg="add del">
          <ac:chgData name="Tolulope Ajide" userId="fa0473434310b95b" providerId="LiveId" clId="{A9703409-27B4-4CE3-9F4F-9EAB214192A8}" dt="2024-06-02T02:31:41.400" v="1028" actId="26606"/>
          <ac:spMkLst>
            <pc:docMk/>
            <pc:sldMk cId="3318299500" sldId="266"/>
            <ac:spMk id="4201" creationId="{0871A14F-64B0-4CCE-900E-695C55EFF375}"/>
          </ac:spMkLst>
        </pc:spChg>
        <pc:spChg chg="add del">
          <ac:chgData name="Tolulope Ajide" userId="fa0473434310b95b" providerId="LiveId" clId="{A9703409-27B4-4CE3-9F4F-9EAB214192A8}" dt="2024-06-02T02:31:41.400" v="1028" actId="26606"/>
          <ac:spMkLst>
            <pc:docMk/>
            <pc:sldMk cId="3318299500" sldId="266"/>
            <ac:spMk id="4203" creationId="{0FDBC76A-295F-4635-A28D-ADA24F383ABC}"/>
          </ac:spMkLst>
        </pc:spChg>
        <pc:graphicFrameChg chg="add del">
          <ac:chgData name="Tolulope Ajide" userId="fa0473434310b95b" providerId="LiveId" clId="{A9703409-27B4-4CE3-9F4F-9EAB214192A8}" dt="2024-06-02T02:34:22.601" v="1039" actId="26606"/>
          <ac:graphicFrameMkLst>
            <pc:docMk/>
            <pc:sldMk cId="3318299500" sldId="266"/>
            <ac:graphicFrameMk id="4182" creationId="{CE31F5B0-717A-A09E-04FF-9B9FCA2FF3C9}"/>
          </ac:graphicFrameMkLst>
        </pc:graphicFrameChg>
        <pc:graphicFrameChg chg="add del">
          <ac:chgData name="Tolulope Ajide" userId="fa0473434310b95b" providerId="LiveId" clId="{A9703409-27B4-4CE3-9F4F-9EAB214192A8}" dt="2024-06-02T02:34:25.487" v="1041" actId="26606"/>
          <ac:graphicFrameMkLst>
            <pc:docMk/>
            <pc:sldMk cId="3318299500" sldId="266"/>
            <ac:graphicFrameMk id="4184" creationId="{EBA6C9CB-2A88-FE26-42FE-A42CFB2FE806}"/>
          </ac:graphicFrameMkLst>
        </pc:graphicFrameChg>
        <pc:graphicFrameChg chg="add del">
          <ac:chgData name="Tolulope Ajide" userId="fa0473434310b95b" providerId="LiveId" clId="{A9703409-27B4-4CE3-9F4F-9EAB214192A8}" dt="2024-06-02T02:34:29.202" v="1043" actId="26606"/>
          <ac:graphicFrameMkLst>
            <pc:docMk/>
            <pc:sldMk cId="3318299500" sldId="266"/>
            <ac:graphicFrameMk id="4186" creationId="{CE31F5B0-717A-A09E-04FF-9B9FCA2FF3C9}"/>
          </ac:graphicFrameMkLst>
        </pc:graphicFrameChg>
        <pc:graphicFrameChg chg="add del">
          <ac:chgData name="Tolulope Ajide" userId="fa0473434310b95b" providerId="LiveId" clId="{A9703409-27B4-4CE3-9F4F-9EAB214192A8}" dt="2024-06-02T02:34:32.811" v="1045" actId="26606"/>
          <ac:graphicFrameMkLst>
            <pc:docMk/>
            <pc:sldMk cId="3318299500" sldId="266"/>
            <ac:graphicFrameMk id="4188" creationId="{F85BE24F-2996-85FE-90FC-EB4381D9C436}"/>
          </ac:graphicFrameMkLst>
        </pc:graphicFrameChg>
        <pc:graphicFrameChg chg="add del">
          <ac:chgData name="Tolulope Ajide" userId="fa0473434310b95b" providerId="LiveId" clId="{A9703409-27B4-4CE3-9F4F-9EAB214192A8}" dt="2024-06-02T02:34:34.223" v="1047" actId="26606"/>
          <ac:graphicFrameMkLst>
            <pc:docMk/>
            <pc:sldMk cId="3318299500" sldId="266"/>
            <ac:graphicFrameMk id="4190" creationId="{EBA6C9CB-2A88-FE26-42FE-A42CFB2FE806}"/>
          </ac:graphicFrameMkLst>
        </pc:graphicFrameChg>
        <pc:graphicFrameChg chg="add del mod">
          <ac:chgData name="Tolulope Ajide" userId="fa0473434310b95b" providerId="LiveId" clId="{A9703409-27B4-4CE3-9F4F-9EAB214192A8}" dt="2024-06-02T02:35:54.333" v="1054" actId="26606"/>
          <ac:graphicFrameMkLst>
            <pc:docMk/>
            <pc:sldMk cId="3318299500" sldId="266"/>
            <ac:graphicFrameMk id="4192" creationId="{CE31F5B0-717A-A09E-04FF-9B9FCA2FF3C9}"/>
          </ac:graphicFrameMkLst>
        </pc:graphicFrameChg>
        <pc:picChg chg="add">
          <ac:chgData name="Tolulope Ajide" userId="fa0473434310b95b" providerId="LiveId" clId="{A9703409-27B4-4CE3-9F4F-9EAB214192A8}" dt="2024-06-02T02:33:52.553" v="1037"/>
          <ac:picMkLst>
            <pc:docMk/>
            <pc:sldMk cId="3318299500" sldId="266"/>
            <ac:picMk id="2" creationId="{A04E403A-27D8-C1C4-7224-F308954F5BD1}"/>
          </ac:picMkLst>
        </pc:picChg>
        <pc:picChg chg="add">
          <ac:chgData name="Tolulope Ajide" userId="fa0473434310b95b" providerId="LiveId" clId="{A9703409-27B4-4CE3-9F4F-9EAB214192A8}" dt="2024-06-02T02:35:58.208" v="1055"/>
          <ac:picMkLst>
            <pc:docMk/>
            <pc:sldMk cId="3318299500" sldId="266"/>
            <ac:picMk id="3" creationId="{132057A6-F5F6-A5F7-3252-93361D5F35F1}"/>
          </ac:picMkLst>
        </pc:picChg>
        <pc:picChg chg="add del">
          <ac:chgData name="Tolulope Ajide" userId="fa0473434310b95b" providerId="LiveId" clId="{A9703409-27B4-4CE3-9F4F-9EAB214192A8}" dt="2024-06-02T02:13:31.731" v="476" actId="26606"/>
          <ac:picMkLst>
            <pc:docMk/>
            <pc:sldMk cId="3318299500" sldId="266"/>
            <ac:picMk id="7" creationId="{FCC9D1DB-1D6C-5F2F-0115-91F17C3471D7}"/>
          </ac:picMkLst>
        </pc:picChg>
        <pc:picChg chg="add del mod">
          <ac:chgData name="Tolulope Ajide" userId="fa0473434310b95b" providerId="LiveId" clId="{A9703409-27B4-4CE3-9F4F-9EAB214192A8}" dt="2024-06-02T02:13:44.481" v="482" actId="26606"/>
          <ac:picMkLst>
            <pc:docMk/>
            <pc:sldMk cId="3318299500" sldId="266"/>
            <ac:picMk id="36" creationId="{8BC12424-13EE-B670-911B-A0F9CA3C4412}"/>
          </ac:picMkLst>
        </pc:picChg>
        <pc:picChg chg="add mod ord">
          <ac:chgData name="Tolulope Ajide" userId="fa0473434310b95b" providerId="LiveId" clId="{A9703409-27B4-4CE3-9F4F-9EAB214192A8}" dt="2024-06-02T02:32:12.698" v="1034" actId="14100"/>
          <ac:picMkLst>
            <pc:docMk/>
            <pc:sldMk cId="3318299500" sldId="266"/>
            <ac:picMk id="4098" creationId="{A4743C62-E3EC-E8C9-9F5D-27CA18A50D4A}"/>
          </ac:picMkLst>
        </pc:picChg>
      </pc:sldChg>
      <pc:sldChg chg="addSp delSp modSp mod setBg addAnim modAnim">
        <pc:chgData name="Tolulope Ajide" userId="fa0473434310b95b" providerId="LiveId" clId="{A9703409-27B4-4CE3-9F4F-9EAB214192A8}" dt="2024-06-07T20:05:51.057" v="5608" actId="20577"/>
        <pc:sldMkLst>
          <pc:docMk/>
          <pc:sldMk cId="2779792646" sldId="271"/>
        </pc:sldMkLst>
        <pc:spChg chg="add del mod">
          <ac:chgData name="Tolulope Ajide" userId="fa0473434310b95b" providerId="LiveId" clId="{A9703409-27B4-4CE3-9F4F-9EAB214192A8}" dt="2024-06-02T03:06:20.319" v="1618" actId="26606"/>
          <ac:spMkLst>
            <pc:docMk/>
            <pc:sldMk cId="2779792646" sldId="271"/>
            <ac:spMk id="3" creationId="{0D9A6645-213E-F500-6AFE-D0B1B6DDBBB0}"/>
          </ac:spMkLst>
        </pc:spChg>
        <pc:spChg chg="mod">
          <ac:chgData name="Tolulope Ajide" userId="fa0473434310b95b" providerId="LiveId" clId="{A9703409-27B4-4CE3-9F4F-9EAB214192A8}" dt="2024-06-07T19:59:34.885" v="5603" actId="14100"/>
          <ac:spMkLst>
            <pc:docMk/>
            <pc:sldMk cId="2779792646" sldId="271"/>
            <ac:spMk id="14" creationId="{331CEB84-49DC-40A9-B2F0-D573658AE999}"/>
          </ac:spMkLst>
        </pc:spChg>
        <pc:spChg chg="mod">
          <ac:chgData name="Tolulope Ajide" userId="fa0473434310b95b" providerId="LiveId" clId="{A9703409-27B4-4CE3-9F4F-9EAB214192A8}" dt="2024-06-07T20:05:51.057" v="5608" actId="20577"/>
          <ac:spMkLst>
            <pc:docMk/>
            <pc:sldMk cId="2779792646" sldId="271"/>
            <ac:spMk id="15" creationId="{B7886DF7-FA3D-4AD1-AEC1-578EA3AC8C7D}"/>
          </ac:spMkLst>
        </pc:spChg>
        <pc:spChg chg="add del">
          <ac:chgData name="Tolulope Ajide" userId="fa0473434310b95b" providerId="LiveId" clId="{A9703409-27B4-4CE3-9F4F-9EAB214192A8}" dt="2024-06-02T03:06:20.319" v="1618" actId="26606"/>
          <ac:spMkLst>
            <pc:docMk/>
            <pc:sldMk cId="2779792646" sldId="271"/>
            <ac:spMk id="20" creationId="{1ED69555-EE48-4B19-812B-4E1068DBF976}"/>
          </ac:spMkLst>
        </pc:spChg>
        <pc:spChg chg="add del">
          <ac:chgData name="Tolulope Ajide" userId="fa0473434310b95b" providerId="LiveId" clId="{A9703409-27B4-4CE3-9F4F-9EAB214192A8}" dt="2024-06-02T03:06:20.319" v="1618" actId="26606"/>
          <ac:spMkLst>
            <pc:docMk/>
            <pc:sldMk cId="2779792646" sldId="271"/>
            <ac:spMk id="22" creationId="{57AEB73D-F521-4B19-820F-12DB6BCC8406}"/>
          </ac:spMkLst>
        </pc:spChg>
        <pc:spChg chg="add del">
          <ac:chgData name="Tolulope Ajide" userId="fa0473434310b95b" providerId="LiveId" clId="{A9703409-27B4-4CE3-9F4F-9EAB214192A8}" dt="2024-06-02T03:06:20.319" v="1618" actId="26606"/>
          <ac:spMkLst>
            <pc:docMk/>
            <pc:sldMk cId="2779792646" sldId="271"/>
            <ac:spMk id="24" creationId="{6B72EEBA-3A5D-41CE-8465-A45A0F65674E}"/>
          </ac:spMkLst>
        </pc:spChg>
        <pc:spChg chg="add del">
          <ac:chgData name="Tolulope Ajide" userId="fa0473434310b95b" providerId="LiveId" clId="{A9703409-27B4-4CE3-9F4F-9EAB214192A8}" dt="2024-06-02T03:06:20.319" v="1618" actId="26606"/>
          <ac:spMkLst>
            <pc:docMk/>
            <pc:sldMk cId="2779792646" sldId="271"/>
            <ac:spMk id="26" creationId="{CA22F210-7186-4074-94C5-FAD2C2EB15B2}"/>
          </ac:spMkLst>
        </pc:spChg>
        <pc:spChg chg="add del">
          <ac:chgData name="Tolulope Ajide" userId="fa0473434310b95b" providerId="LiveId" clId="{A9703409-27B4-4CE3-9F4F-9EAB214192A8}" dt="2024-06-02T03:06:20.319" v="1618" actId="26606"/>
          <ac:spMkLst>
            <pc:docMk/>
            <pc:sldMk cId="2779792646" sldId="271"/>
            <ac:spMk id="28" creationId="{7ED93057-B056-4D1D-B0DA-F1619DAAF5A1}"/>
          </ac:spMkLst>
        </pc:spChg>
        <pc:spChg chg="add del">
          <ac:chgData name="Tolulope Ajide" userId="fa0473434310b95b" providerId="LiveId" clId="{A9703409-27B4-4CE3-9F4F-9EAB214192A8}" dt="2024-06-02T03:06:20.319" v="1618" actId="26606"/>
          <ac:spMkLst>
            <pc:docMk/>
            <pc:sldMk cId="2779792646" sldId="271"/>
            <ac:spMk id="30" creationId="{F5B41592-BC5E-4AE2-8CA7-91C73FD8F744}"/>
          </ac:spMkLst>
        </pc:spChg>
        <pc:spChg chg="add del">
          <ac:chgData name="Tolulope Ajide" userId="fa0473434310b95b" providerId="LiveId" clId="{A9703409-27B4-4CE3-9F4F-9EAB214192A8}" dt="2024-06-02T03:06:20.319" v="1618" actId="26606"/>
          <ac:spMkLst>
            <pc:docMk/>
            <pc:sldMk cId="2779792646" sldId="271"/>
            <ac:spMk id="32" creationId="{CB574A3D-9991-4D4A-91DF-0D0DE47DB31E}"/>
          </ac:spMkLst>
        </pc:spChg>
        <pc:spChg chg="add del">
          <ac:chgData name="Tolulope Ajide" userId="fa0473434310b95b" providerId="LiveId" clId="{A9703409-27B4-4CE3-9F4F-9EAB214192A8}" dt="2024-06-02T03:06:20.319" v="1618" actId="26606"/>
          <ac:spMkLst>
            <pc:docMk/>
            <pc:sldMk cId="2779792646" sldId="271"/>
            <ac:spMk id="34" creationId="{D5A56255-4961-41E1-887B-7319F23C909E}"/>
          </ac:spMkLst>
        </pc:spChg>
        <pc:spChg chg="add del">
          <ac:chgData name="Tolulope Ajide" userId="fa0473434310b95b" providerId="LiveId" clId="{A9703409-27B4-4CE3-9F4F-9EAB214192A8}" dt="2024-06-02T03:07:02.088" v="1620" actId="26606"/>
          <ac:spMkLst>
            <pc:docMk/>
            <pc:sldMk cId="2779792646" sldId="271"/>
            <ac:spMk id="7175" creationId="{1ED69555-EE48-4B19-812B-4E1068DBF976}"/>
          </ac:spMkLst>
        </pc:spChg>
        <pc:spChg chg="add del">
          <ac:chgData name="Tolulope Ajide" userId="fa0473434310b95b" providerId="LiveId" clId="{A9703409-27B4-4CE3-9F4F-9EAB214192A8}" dt="2024-06-02T03:07:02.088" v="1620" actId="26606"/>
          <ac:spMkLst>
            <pc:docMk/>
            <pc:sldMk cId="2779792646" sldId="271"/>
            <ac:spMk id="7177" creationId="{57AEB73D-F521-4B19-820F-12DB6BCC8406}"/>
          </ac:spMkLst>
        </pc:spChg>
        <pc:spChg chg="add del">
          <ac:chgData name="Tolulope Ajide" userId="fa0473434310b95b" providerId="LiveId" clId="{A9703409-27B4-4CE3-9F4F-9EAB214192A8}" dt="2024-06-02T03:07:02.088" v="1620" actId="26606"/>
          <ac:spMkLst>
            <pc:docMk/>
            <pc:sldMk cId="2779792646" sldId="271"/>
            <ac:spMk id="7179" creationId="{6B72EEBA-3A5D-41CE-8465-A45A0F65674E}"/>
          </ac:spMkLst>
        </pc:spChg>
        <pc:spChg chg="add del">
          <ac:chgData name="Tolulope Ajide" userId="fa0473434310b95b" providerId="LiveId" clId="{A9703409-27B4-4CE3-9F4F-9EAB214192A8}" dt="2024-06-02T03:07:02.088" v="1620" actId="26606"/>
          <ac:spMkLst>
            <pc:docMk/>
            <pc:sldMk cId="2779792646" sldId="271"/>
            <ac:spMk id="7181" creationId="{EA164D6B-6878-4B9F-A2D0-985D39B17B46}"/>
          </ac:spMkLst>
        </pc:spChg>
        <pc:spChg chg="add del">
          <ac:chgData name="Tolulope Ajide" userId="fa0473434310b95b" providerId="LiveId" clId="{A9703409-27B4-4CE3-9F4F-9EAB214192A8}" dt="2024-06-02T03:07:02.088" v="1620" actId="26606"/>
          <ac:spMkLst>
            <pc:docMk/>
            <pc:sldMk cId="2779792646" sldId="271"/>
            <ac:spMk id="7183" creationId="{064738AB-B6BE-4867-889A-52CE4AC8DBD0}"/>
          </ac:spMkLst>
        </pc:spChg>
        <pc:spChg chg="add del">
          <ac:chgData name="Tolulope Ajide" userId="fa0473434310b95b" providerId="LiveId" clId="{A9703409-27B4-4CE3-9F4F-9EAB214192A8}" dt="2024-06-02T03:07:02.088" v="1620" actId="26606"/>
          <ac:spMkLst>
            <pc:docMk/>
            <pc:sldMk cId="2779792646" sldId="271"/>
            <ac:spMk id="7185" creationId="{BBD49B71-B686-4DFD-93AD-40CB19B626B9}"/>
          </ac:spMkLst>
        </pc:spChg>
        <pc:spChg chg="add del">
          <ac:chgData name="Tolulope Ajide" userId="fa0473434310b95b" providerId="LiveId" clId="{A9703409-27B4-4CE3-9F4F-9EAB214192A8}" dt="2024-06-02T03:07:02.088" v="1620" actId="26606"/>
          <ac:spMkLst>
            <pc:docMk/>
            <pc:sldMk cId="2779792646" sldId="271"/>
            <ac:spMk id="7187" creationId="{7C60369F-A41B-4D6E-8990-30E2715C5730}"/>
          </ac:spMkLst>
        </pc:spChg>
        <pc:spChg chg="add del">
          <ac:chgData name="Tolulope Ajide" userId="fa0473434310b95b" providerId="LiveId" clId="{A9703409-27B4-4CE3-9F4F-9EAB214192A8}" dt="2024-06-02T03:07:33.123" v="1622" actId="26606"/>
          <ac:spMkLst>
            <pc:docMk/>
            <pc:sldMk cId="2779792646" sldId="271"/>
            <ac:spMk id="7192" creationId="{1ED69555-EE48-4B19-812B-4E1068DBF976}"/>
          </ac:spMkLst>
        </pc:spChg>
        <pc:spChg chg="add del">
          <ac:chgData name="Tolulope Ajide" userId="fa0473434310b95b" providerId="LiveId" clId="{A9703409-27B4-4CE3-9F4F-9EAB214192A8}" dt="2024-06-02T03:07:33.123" v="1622" actId="26606"/>
          <ac:spMkLst>
            <pc:docMk/>
            <pc:sldMk cId="2779792646" sldId="271"/>
            <ac:spMk id="7194" creationId="{57AEB73D-F521-4B19-820F-12DB6BCC8406}"/>
          </ac:spMkLst>
        </pc:spChg>
        <pc:spChg chg="add del">
          <ac:chgData name="Tolulope Ajide" userId="fa0473434310b95b" providerId="LiveId" clId="{A9703409-27B4-4CE3-9F4F-9EAB214192A8}" dt="2024-06-02T03:07:33.123" v="1622" actId="26606"/>
          <ac:spMkLst>
            <pc:docMk/>
            <pc:sldMk cId="2779792646" sldId="271"/>
            <ac:spMk id="7196" creationId="{6B72EEBA-3A5D-41CE-8465-A45A0F65674E}"/>
          </ac:spMkLst>
        </pc:spChg>
        <pc:spChg chg="add del">
          <ac:chgData name="Tolulope Ajide" userId="fa0473434310b95b" providerId="LiveId" clId="{A9703409-27B4-4CE3-9F4F-9EAB214192A8}" dt="2024-06-02T03:07:33.123" v="1622" actId="26606"/>
          <ac:spMkLst>
            <pc:docMk/>
            <pc:sldMk cId="2779792646" sldId="271"/>
            <ac:spMk id="7198" creationId="{EA164D6B-6878-4B9F-A2D0-985D39B17B46}"/>
          </ac:spMkLst>
        </pc:spChg>
        <pc:spChg chg="add del">
          <ac:chgData name="Tolulope Ajide" userId="fa0473434310b95b" providerId="LiveId" clId="{A9703409-27B4-4CE3-9F4F-9EAB214192A8}" dt="2024-06-02T03:07:33.123" v="1622" actId="26606"/>
          <ac:spMkLst>
            <pc:docMk/>
            <pc:sldMk cId="2779792646" sldId="271"/>
            <ac:spMk id="7200" creationId="{362F176A-9349-4CD7-8042-59C0200C8CE9}"/>
          </ac:spMkLst>
        </pc:spChg>
        <pc:spChg chg="add del">
          <ac:chgData name="Tolulope Ajide" userId="fa0473434310b95b" providerId="LiveId" clId="{A9703409-27B4-4CE3-9F4F-9EAB214192A8}" dt="2024-06-02T03:07:33.123" v="1622" actId="26606"/>
          <ac:spMkLst>
            <pc:docMk/>
            <pc:sldMk cId="2779792646" sldId="271"/>
            <ac:spMk id="7202" creationId="{4E9A171F-91A7-42F8-B25C-E38B244E757C}"/>
          </ac:spMkLst>
        </pc:spChg>
        <pc:spChg chg="add del">
          <ac:chgData name="Tolulope Ajide" userId="fa0473434310b95b" providerId="LiveId" clId="{A9703409-27B4-4CE3-9F4F-9EAB214192A8}" dt="2024-06-02T03:07:33.123" v="1622" actId="26606"/>
          <ac:spMkLst>
            <pc:docMk/>
            <pc:sldMk cId="2779792646" sldId="271"/>
            <ac:spMk id="7204" creationId="{064738AB-B6BE-4867-889A-52CE4AC8DBD0}"/>
          </ac:spMkLst>
        </pc:spChg>
        <pc:spChg chg="add del">
          <ac:chgData name="Tolulope Ajide" userId="fa0473434310b95b" providerId="LiveId" clId="{A9703409-27B4-4CE3-9F4F-9EAB214192A8}" dt="2024-06-02T03:07:33.123" v="1622" actId="26606"/>
          <ac:spMkLst>
            <pc:docMk/>
            <pc:sldMk cId="2779792646" sldId="271"/>
            <ac:spMk id="7206" creationId="{57851D67-7085-40E2-B146-F91433A28E08}"/>
          </ac:spMkLst>
        </pc:spChg>
        <pc:spChg chg="add del">
          <ac:chgData name="Tolulope Ajide" userId="fa0473434310b95b" providerId="LiveId" clId="{A9703409-27B4-4CE3-9F4F-9EAB214192A8}" dt="2024-06-02T03:07:33.123" v="1622" actId="26606"/>
          <ac:spMkLst>
            <pc:docMk/>
            <pc:sldMk cId="2779792646" sldId="271"/>
            <ac:spMk id="7208" creationId="{985AAE23-FCB6-4663-907C-0110B0FDC58E}"/>
          </ac:spMkLst>
        </pc:spChg>
        <pc:spChg chg="add del">
          <ac:chgData name="Tolulope Ajide" userId="fa0473434310b95b" providerId="LiveId" clId="{A9703409-27B4-4CE3-9F4F-9EAB214192A8}" dt="2024-06-02T03:07:33.123" v="1622" actId="26606"/>
          <ac:spMkLst>
            <pc:docMk/>
            <pc:sldMk cId="2779792646" sldId="271"/>
            <ac:spMk id="7210" creationId="{9C969C2C-E7E3-4052-87D4-61E733EC1BBD}"/>
          </ac:spMkLst>
        </pc:spChg>
        <pc:spChg chg="add del">
          <ac:chgData name="Tolulope Ajide" userId="fa0473434310b95b" providerId="LiveId" clId="{A9703409-27B4-4CE3-9F4F-9EAB214192A8}" dt="2024-06-02T03:07:33.123" v="1622" actId="26606"/>
          <ac:spMkLst>
            <pc:docMk/>
            <pc:sldMk cId="2779792646" sldId="271"/>
            <ac:spMk id="7212" creationId="{7C60369F-A41B-4D6E-8990-30E2715C5730}"/>
          </ac:spMkLst>
        </pc:spChg>
        <pc:spChg chg="add del">
          <ac:chgData name="Tolulope Ajide" userId="fa0473434310b95b" providerId="LiveId" clId="{A9703409-27B4-4CE3-9F4F-9EAB214192A8}" dt="2024-06-02T06:47:07.696" v="2718" actId="26606"/>
          <ac:spMkLst>
            <pc:docMk/>
            <pc:sldMk cId="2779792646" sldId="271"/>
            <ac:spMk id="7217" creationId="{1ED69555-EE48-4B19-812B-4E1068DBF976}"/>
          </ac:spMkLst>
        </pc:spChg>
        <pc:spChg chg="add del">
          <ac:chgData name="Tolulope Ajide" userId="fa0473434310b95b" providerId="LiveId" clId="{A9703409-27B4-4CE3-9F4F-9EAB214192A8}" dt="2024-06-02T06:47:07.696" v="2718" actId="26606"/>
          <ac:spMkLst>
            <pc:docMk/>
            <pc:sldMk cId="2779792646" sldId="271"/>
            <ac:spMk id="7219" creationId="{57AEB73D-F521-4B19-820F-12DB6BCC8406}"/>
          </ac:spMkLst>
        </pc:spChg>
        <pc:spChg chg="add del">
          <ac:chgData name="Tolulope Ajide" userId="fa0473434310b95b" providerId="LiveId" clId="{A9703409-27B4-4CE3-9F4F-9EAB214192A8}" dt="2024-06-02T06:47:07.696" v="2718" actId="26606"/>
          <ac:spMkLst>
            <pc:docMk/>
            <pc:sldMk cId="2779792646" sldId="271"/>
            <ac:spMk id="7221" creationId="{6B72EEBA-3A5D-41CE-8465-A45A0F65674E}"/>
          </ac:spMkLst>
        </pc:spChg>
        <pc:spChg chg="add del">
          <ac:chgData name="Tolulope Ajide" userId="fa0473434310b95b" providerId="LiveId" clId="{A9703409-27B4-4CE3-9F4F-9EAB214192A8}" dt="2024-06-02T06:47:07.696" v="2718" actId="26606"/>
          <ac:spMkLst>
            <pc:docMk/>
            <pc:sldMk cId="2779792646" sldId="271"/>
            <ac:spMk id="7223" creationId="{B725BC23-E0DD-4037-B2B8-7B6FA64543FB}"/>
          </ac:spMkLst>
        </pc:spChg>
        <pc:spChg chg="add del">
          <ac:chgData name="Tolulope Ajide" userId="fa0473434310b95b" providerId="LiveId" clId="{A9703409-27B4-4CE3-9F4F-9EAB214192A8}" dt="2024-06-02T06:47:07.696" v="2718" actId="26606"/>
          <ac:spMkLst>
            <pc:docMk/>
            <pc:sldMk cId="2779792646" sldId="271"/>
            <ac:spMk id="7225" creationId="{199EE120-2D35-4A48-BAAE-238F986A13DC}"/>
          </ac:spMkLst>
        </pc:spChg>
        <pc:spChg chg="add del">
          <ac:chgData name="Tolulope Ajide" userId="fa0473434310b95b" providerId="LiveId" clId="{A9703409-27B4-4CE3-9F4F-9EAB214192A8}" dt="2024-06-02T06:47:07.696" v="2718" actId="26606"/>
          <ac:spMkLst>
            <pc:docMk/>
            <pc:sldMk cId="2779792646" sldId="271"/>
            <ac:spMk id="7227" creationId="{552F9EAC-0C70-441C-AC78-65174C285730}"/>
          </ac:spMkLst>
        </pc:spChg>
        <pc:spChg chg="add del">
          <ac:chgData name="Tolulope Ajide" userId="fa0473434310b95b" providerId="LiveId" clId="{A9703409-27B4-4CE3-9F4F-9EAB214192A8}" dt="2024-06-02T06:47:07.696" v="2718" actId="26606"/>
          <ac:spMkLst>
            <pc:docMk/>
            <pc:sldMk cId="2779792646" sldId="271"/>
            <ac:spMk id="7229" creationId="{0D48F6B8-EF56-4340-982E-F4D6F5DC2F57}"/>
          </ac:spMkLst>
        </pc:spChg>
        <pc:spChg chg="add del">
          <ac:chgData name="Tolulope Ajide" userId="fa0473434310b95b" providerId="LiveId" clId="{A9703409-27B4-4CE3-9F4F-9EAB214192A8}" dt="2024-06-02T06:47:07.696" v="2718" actId="26606"/>
          <ac:spMkLst>
            <pc:docMk/>
            <pc:sldMk cId="2779792646" sldId="271"/>
            <ac:spMk id="7231" creationId="{AC596C40-FEA6-4867-853D-CF37DE3B6BF3}"/>
          </ac:spMkLst>
        </pc:spChg>
        <pc:spChg chg="add del">
          <ac:chgData name="Tolulope Ajide" userId="fa0473434310b95b" providerId="LiveId" clId="{A9703409-27B4-4CE3-9F4F-9EAB214192A8}" dt="2024-06-02T06:47:07.696" v="2718" actId="26606"/>
          <ac:spMkLst>
            <pc:docMk/>
            <pc:sldMk cId="2779792646" sldId="271"/>
            <ac:spMk id="7233" creationId="{9DC7C5E2-274E-49A3-A8E0-46A5B8CAC3D4}"/>
          </ac:spMkLst>
        </pc:spChg>
        <pc:spChg chg="add del">
          <ac:chgData name="Tolulope Ajide" userId="fa0473434310b95b" providerId="LiveId" clId="{A9703409-27B4-4CE3-9F4F-9EAB214192A8}" dt="2024-06-02T06:47:07.696" v="2718" actId="26606"/>
          <ac:spMkLst>
            <pc:docMk/>
            <pc:sldMk cId="2779792646" sldId="271"/>
            <ac:spMk id="7235" creationId="{D6CF8D2C-9E01-48EC-8DDF-8A1FF60AED22}"/>
          </ac:spMkLst>
        </pc:spChg>
        <pc:spChg chg="add del">
          <ac:chgData name="Tolulope Ajide" userId="fa0473434310b95b" providerId="LiveId" clId="{A9703409-27B4-4CE3-9F4F-9EAB214192A8}" dt="2024-06-02T06:47:07.696" v="2718" actId="26606"/>
          <ac:spMkLst>
            <pc:docMk/>
            <pc:sldMk cId="2779792646" sldId="271"/>
            <ac:spMk id="7240" creationId="{0786F82F-1B47-46ED-8EAE-53EF71E59E9A}"/>
          </ac:spMkLst>
        </pc:spChg>
        <pc:spChg chg="add del">
          <ac:chgData name="Tolulope Ajide" userId="fa0473434310b95b" providerId="LiveId" clId="{A9703409-27B4-4CE3-9F4F-9EAB214192A8}" dt="2024-06-02T06:47:07.696" v="2718" actId="26606"/>
          <ac:spMkLst>
            <pc:docMk/>
            <pc:sldMk cId="2779792646" sldId="271"/>
            <ac:spMk id="7242" creationId="{EF1BAF6F-6275-4646-9C59-331B29B9550F}"/>
          </ac:spMkLst>
        </pc:spChg>
        <pc:spChg chg="add del">
          <ac:chgData name="Tolulope Ajide" userId="fa0473434310b95b" providerId="LiveId" clId="{A9703409-27B4-4CE3-9F4F-9EAB214192A8}" dt="2024-06-02T06:47:07.696" v="2718" actId="26606"/>
          <ac:spMkLst>
            <pc:docMk/>
            <pc:sldMk cId="2779792646" sldId="271"/>
            <ac:spMk id="7244" creationId="{099405E2-1A96-4DBA-A9DC-4C2A1B421CA9}"/>
          </ac:spMkLst>
        </pc:spChg>
        <pc:spChg chg="add del">
          <ac:chgData name="Tolulope Ajide" userId="fa0473434310b95b" providerId="LiveId" clId="{A9703409-27B4-4CE3-9F4F-9EAB214192A8}" dt="2024-06-02T06:47:07.696" v="2718" actId="26606"/>
          <ac:spMkLst>
            <pc:docMk/>
            <pc:sldMk cId="2779792646" sldId="271"/>
            <ac:spMk id="7246" creationId="{DEB1CCE3-FB1D-471C-9AFE-D20E81E64AC0}"/>
          </ac:spMkLst>
        </pc:spChg>
        <pc:spChg chg="add del">
          <ac:chgData name="Tolulope Ajide" userId="fa0473434310b95b" providerId="LiveId" clId="{A9703409-27B4-4CE3-9F4F-9EAB214192A8}" dt="2024-06-02T06:47:07.696" v="2718" actId="26606"/>
          <ac:spMkLst>
            <pc:docMk/>
            <pc:sldMk cId="2779792646" sldId="271"/>
            <ac:spMk id="7248" creationId="{60F38E87-6AF8-4488-B608-9FA2F57B40B7}"/>
          </ac:spMkLst>
        </pc:spChg>
        <pc:spChg chg="add del">
          <ac:chgData name="Tolulope Ajide" userId="fa0473434310b95b" providerId="LiveId" clId="{A9703409-27B4-4CE3-9F4F-9EAB214192A8}" dt="2024-06-02T06:47:07.696" v="2718" actId="26606"/>
          <ac:spMkLst>
            <pc:docMk/>
            <pc:sldMk cId="2779792646" sldId="271"/>
            <ac:spMk id="7250" creationId="{ECC3B76D-CC6E-42D0-8666-2A2164AB5AF4}"/>
          </ac:spMkLst>
        </pc:spChg>
        <pc:spChg chg="add del">
          <ac:chgData name="Tolulope Ajide" userId="fa0473434310b95b" providerId="LiveId" clId="{A9703409-27B4-4CE3-9F4F-9EAB214192A8}" dt="2024-06-02T06:47:07.696" v="2718" actId="26606"/>
          <ac:spMkLst>
            <pc:docMk/>
            <pc:sldMk cId="2779792646" sldId="271"/>
            <ac:spMk id="7252" creationId="{32BA9D6C-8214-4E25-AF8B-48762AD8D530}"/>
          </ac:spMkLst>
        </pc:spChg>
        <pc:spChg chg="add del">
          <ac:chgData name="Tolulope Ajide" userId="fa0473434310b95b" providerId="LiveId" clId="{A9703409-27B4-4CE3-9F4F-9EAB214192A8}" dt="2024-06-02T06:47:07.696" v="2718" actId="26606"/>
          <ac:spMkLst>
            <pc:docMk/>
            <pc:sldMk cId="2779792646" sldId="271"/>
            <ac:spMk id="7254" creationId="{DBE9B8BD-472F-4F54-AC9D-101EE3496992}"/>
          </ac:spMkLst>
        </pc:spChg>
        <pc:spChg chg="add del">
          <ac:chgData name="Tolulope Ajide" userId="fa0473434310b95b" providerId="LiveId" clId="{A9703409-27B4-4CE3-9F4F-9EAB214192A8}" dt="2024-06-02T06:47:07.696" v="2718" actId="26606"/>
          <ac:spMkLst>
            <pc:docMk/>
            <pc:sldMk cId="2779792646" sldId="271"/>
            <ac:spMk id="7256" creationId="{0871A14F-64B0-4CCE-900E-695C55EFF375}"/>
          </ac:spMkLst>
        </pc:spChg>
        <pc:spChg chg="add del">
          <ac:chgData name="Tolulope Ajide" userId="fa0473434310b95b" providerId="LiveId" clId="{A9703409-27B4-4CE3-9F4F-9EAB214192A8}" dt="2024-06-02T06:47:07.696" v="2718" actId="26606"/>
          <ac:spMkLst>
            <pc:docMk/>
            <pc:sldMk cId="2779792646" sldId="271"/>
            <ac:spMk id="7258" creationId="{0FDBC76A-295F-4635-A28D-ADA24F383ABC}"/>
          </ac:spMkLst>
        </pc:spChg>
        <pc:picChg chg="del mod">
          <ac:chgData name="Tolulope Ajide" userId="fa0473434310b95b" providerId="LiveId" clId="{A9703409-27B4-4CE3-9F4F-9EAB214192A8}" dt="2024-06-02T03:05:05.699" v="1614" actId="478"/>
          <ac:picMkLst>
            <pc:docMk/>
            <pc:sldMk cId="2779792646" sldId="271"/>
            <ac:picMk id="5" creationId="{0CEB905B-7FDD-4B1A-96BF-B5A081A25FC8}"/>
          </ac:picMkLst>
        </pc:picChg>
        <pc:picChg chg="add mod ord">
          <ac:chgData name="Tolulope Ajide" userId="fa0473434310b95b" providerId="LiveId" clId="{A9703409-27B4-4CE3-9F4F-9EAB214192A8}" dt="2024-06-02T06:47:07.696" v="2718" actId="26606"/>
          <ac:picMkLst>
            <pc:docMk/>
            <pc:sldMk cId="2779792646" sldId="271"/>
            <ac:picMk id="7170" creationId="{A90DA045-FF5D-2B90-6DBD-0FD337CE1598}"/>
          </ac:picMkLst>
        </pc:picChg>
      </pc:sldChg>
      <pc:sldChg chg="modSp mod ord">
        <pc:chgData name="Tolulope Ajide" userId="fa0473434310b95b" providerId="LiveId" clId="{A9703409-27B4-4CE3-9F4F-9EAB214192A8}" dt="2024-06-15T14:13:18.221" v="5762" actId="20577"/>
        <pc:sldMkLst>
          <pc:docMk/>
          <pc:sldMk cId="798203993" sldId="295"/>
        </pc:sldMkLst>
        <pc:spChg chg="mod">
          <ac:chgData name="Tolulope Ajide" userId="fa0473434310b95b" providerId="LiveId" clId="{A9703409-27B4-4CE3-9F4F-9EAB214192A8}" dt="2024-06-15T14:13:18.221" v="5762" actId="20577"/>
          <ac:spMkLst>
            <pc:docMk/>
            <pc:sldMk cId="798203993" sldId="295"/>
            <ac:spMk id="5" creationId="{5755816F-F516-477A-8EF2-D8CA20267590}"/>
          </ac:spMkLst>
        </pc:spChg>
      </pc:sldChg>
      <pc:sldChg chg="del">
        <pc:chgData name="Tolulope Ajide" userId="fa0473434310b95b" providerId="LiveId" clId="{A9703409-27B4-4CE3-9F4F-9EAB214192A8}" dt="2024-06-07T19:21:50.528" v="5404" actId="47"/>
        <pc:sldMkLst>
          <pc:docMk/>
          <pc:sldMk cId="3345023337" sldId="300"/>
        </pc:sldMkLst>
      </pc:sldChg>
      <pc:sldChg chg="del ord">
        <pc:chgData name="Tolulope Ajide" userId="fa0473434310b95b" providerId="LiveId" clId="{A9703409-27B4-4CE3-9F4F-9EAB214192A8}" dt="2024-06-07T19:21:28.173" v="5397" actId="47"/>
        <pc:sldMkLst>
          <pc:docMk/>
          <pc:sldMk cId="2225637236" sldId="305"/>
        </pc:sldMkLst>
      </pc:sldChg>
      <pc:sldChg chg="addSp delSp modSp mod ord setBg">
        <pc:chgData name="Tolulope Ajide" userId="fa0473434310b95b" providerId="LiveId" clId="{A9703409-27B4-4CE3-9F4F-9EAB214192A8}" dt="2024-06-07T19:37:46.759" v="5594"/>
        <pc:sldMkLst>
          <pc:docMk/>
          <pc:sldMk cId="1170108823" sldId="309"/>
        </pc:sldMkLst>
        <pc:spChg chg="mod ord">
          <ac:chgData name="Tolulope Ajide" userId="fa0473434310b95b" providerId="LiveId" clId="{A9703409-27B4-4CE3-9F4F-9EAB214192A8}" dt="2024-06-02T02:59:57.118" v="1595" actId="1076"/>
          <ac:spMkLst>
            <pc:docMk/>
            <pc:sldMk cId="1170108823" sldId="309"/>
            <ac:spMk id="2" creationId="{7FAB65A9-1ACB-EE49-7672-A927F8F3463B}"/>
          </ac:spMkLst>
        </pc:spChg>
        <pc:spChg chg="add del mod">
          <ac:chgData name="Tolulope Ajide" userId="fa0473434310b95b" providerId="LiveId" clId="{A9703409-27B4-4CE3-9F4F-9EAB214192A8}" dt="2024-06-02T02:58:41.320" v="1590"/>
          <ac:spMkLst>
            <pc:docMk/>
            <pc:sldMk cId="1170108823" sldId="309"/>
            <ac:spMk id="4" creationId="{74B97612-E28E-F5A6-DC01-FAB025152FFB}"/>
          </ac:spMkLst>
        </pc:spChg>
        <pc:spChg chg="add del">
          <ac:chgData name="Tolulope Ajide" userId="fa0473434310b95b" providerId="LiveId" clId="{A9703409-27B4-4CE3-9F4F-9EAB214192A8}" dt="2024-06-02T02:40:51.553" v="1076" actId="26606"/>
          <ac:spMkLst>
            <pc:docMk/>
            <pc:sldMk cId="1170108823" sldId="309"/>
            <ac:spMk id="6" creationId="{2BBAABBD-8A7F-A90C-3E5F-9B47E6255AA6}"/>
          </ac:spMkLst>
        </pc:spChg>
        <pc:spChg chg="add del">
          <ac:chgData name="Tolulope Ajide" userId="fa0473434310b95b" providerId="LiveId" clId="{A9703409-27B4-4CE3-9F4F-9EAB214192A8}" dt="2024-06-02T02:40:35.676" v="1069" actId="26606"/>
          <ac:spMkLst>
            <pc:docMk/>
            <pc:sldMk cId="1170108823" sldId="309"/>
            <ac:spMk id="13" creationId="{2BBAABBD-8A7F-A90C-3E5F-9B47E6255AA6}"/>
          </ac:spMkLst>
        </pc:spChg>
        <pc:spChg chg="add del">
          <ac:chgData name="Tolulope Ajide" userId="fa0473434310b95b" providerId="LiveId" clId="{A9703409-27B4-4CE3-9F4F-9EAB214192A8}" dt="2024-06-02T02:40:35.676" v="1069" actId="26606"/>
          <ac:spMkLst>
            <pc:docMk/>
            <pc:sldMk cId="1170108823" sldId="309"/>
            <ac:spMk id="14" creationId="{0786F82F-1B47-46ED-8EAE-53EF71E59E9A}"/>
          </ac:spMkLst>
        </pc:spChg>
        <pc:spChg chg="add del">
          <ac:chgData name="Tolulope Ajide" userId="fa0473434310b95b" providerId="LiveId" clId="{A9703409-27B4-4CE3-9F4F-9EAB214192A8}" dt="2024-06-02T02:40:35.676" v="1069" actId="26606"/>
          <ac:spMkLst>
            <pc:docMk/>
            <pc:sldMk cId="1170108823" sldId="309"/>
            <ac:spMk id="16" creationId="{EF1BAF6F-6275-4646-9C59-331B29B9550F}"/>
          </ac:spMkLst>
        </pc:spChg>
        <pc:spChg chg="add del">
          <ac:chgData name="Tolulope Ajide" userId="fa0473434310b95b" providerId="LiveId" clId="{A9703409-27B4-4CE3-9F4F-9EAB214192A8}" dt="2024-06-02T02:40:35.676" v="1069" actId="26606"/>
          <ac:spMkLst>
            <pc:docMk/>
            <pc:sldMk cId="1170108823" sldId="309"/>
            <ac:spMk id="18" creationId="{2ECA4CB2-9071-41EB-AABB-2D8EB939D0F8}"/>
          </ac:spMkLst>
        </pc:spChg>
        <pc:spChg chg="add del">
          <ac:chgData name="Tolulope Ajide" userId="fa0473434310b95b" providerId="LiveId" clId="{A9703409-27B4-4CE3-9F4F-9EAB214192A8}" dt="2024-06-02T02:40:35.676" v="1069" actId="26606"/>
          <ac:spMkLst>
            <pc:docMk/>
            <pc:sldMk cId="1170108823" sldId="309"/>
            <ac:spMk id="20" creationId="{EB86F6BD-9C49-4F4F-99EA-9C5AA31835CD}"/>
          </ac:spMkLst>
        </pc:spChg>
        <pc:spChg chg="add del">
          <ac:chgData name="Tolulope Ajide" userId="fa0473434310b95b" providerId="LiveId" clId="{A9703409-27B4-4CE3-9F4F-9EAB214192A8}" dt="2024-06-02T02:40:35.676" v="1069" actId="26606"/>
          <ac:spMkLst>
            <pc:docMk/>
            <pc:sldMk cId="1170108823" sldId="309"/>
            <ac:spMk id="22" creationId="{C7DA365B-E064-481A-A62D-18CD31DB3F13}"/>
          </ac:spMkLst>
        </pc:spChg>
        <pc:spChg chg="add del">
          <ac:chgData name="Tolulope Ajide" userId="fa0473434310b95b" providerId="LiveId" clId="{A9703409-27B4-4CE3-9F4F-9EAB214192A8}" dt="2024-06-02T02:40:35.676" v="1069" actId="26606"/>
          <ac:spMkLst>
            <pc:docMk/>
            <pc:sldMk cId="1170108823" sldId="309"/>
            <ac:spMk id="24" creationId="{96DBE49D-AABD-458B-B2DF-4D5FA7D5C7F1}"/>
          </ac:spMkLst>
        </pc:spChg>
        <pc:spChg chg="add del">
          <ac:chgData name="Tolulope Ajide" userId="fa0473434310b95b" providerId="LiveId" clId="{A9703409-27B4-4CE3-9F4F-9EAB214192A8}" dt="2024-06-02T02:40:35.676" v="1069" actId="26606"/>
          <ac:spMkLst>
            <pc:docMk/>
            <pc:sldMk cId="1170108823" sldId="309"/>
            <ac:spMk id="26" creationId="{96833CC6-729B-40E8-B891-D93467E34B1D}"/>
          </ac:spMkLst>
        </pc:spChg>
        <pc:spChg chg="add del">
          <ac:chgData name="Tolulope Ajide" userId="fa0473434310b95b" providerId="LiveId" clId="{A9703409-27B4-4CE3-9F4F-9EAB214192A8}" dt="2024-06-02T02:40:35.676" v="1069" actId="26606"/>
          <ac:spMkLst>
            <pc:docMk/>
            <pc:sldMk cId="1170108823" sldId="309"/>
            <ac:spMk id="28" creationId="{A5757897-7307-46AF-923D-FF5BF45DD009}"/>
          </ac:spMkLst>
        </pc:spChg>
        <pc:spChg chg="add del">
          <ac:chgData name="Tolulope Ajide" userId="fa0473434310b95b" providerId="LiveId" clId="{A9703409-27B4-4CE3-9F4F-9EAB214192A8}" dt="2024-06-02T02:59:22.789" v="1591" actId="26606"/>
          <ac:spMkLst>
            <pc:docMk/>
            <pc:sldMk cId="1170108823" sldId="309"/>
            <ac:spMk id="30" creationId="{CA212158-300D-44D0-9CCE-472C3F669EE1}"/>
          </ac:spMkLst>
        </pc:spChg>
        <pc:spChg chg="add del">
          <ac:chgData name="Tolulope Ajide" userId="fa0473434310b95b" providerId="LiveId" clId="{A9703409-27B4-4CE3-9F4F-9EAB214192A8}" dt="2024-06-02T02:59:22.789" v="1591" actId="26606"/>
          <ac:spMkLst>
            <pc:docMk/>
            <pc:sldMk cId="1170108823" sldId="309"/>
            <ac:spMk id="31" creationId="{0786F82F-1B47-46ED-8EAE-53EF71E59E9A}"/>
          </ac:spMkLst>
        </pc:spChg>
        <pc:spChg chg="add del">
          <ac:chgData name="Tolulope Ajide" userId="fa0473434310b95b" providerId="LiveId" clId="{A9703409-27B4-4CE3-9F4F-9EAB214192A8}" dt="2024-06-02T02:59:22.789" v="1591" actId="26606"/>
          <ac:spMkLst>
            <pc:docMk/>
            <pc:sldMk cId="1170108823" sldId="309"/>
            <ac:spMk id="32" creationId="{988521F4-D44A-42C5-9BDB-5CA25554098B}"/>
          </ac:spMkLst>
        </pc:spChg>
        <pc:spChg chg="add del">
          <ac:chgData name="Tolulope Ajide" userId="fa0473434310b95b" providerId="LiveId" clId="{A9703409-27B4-4CE3-9F4F-9EAB214192A8}" dt="2024-06-02T02:59:22.789" v="1591" actId="26606"/>
          <ac:spMkLst>
            <pc:docMk/>
            <pc:sldMk cId="1170108823" sldId="309"/>
            <ac:spMk id="33" creationId="{EF1BAF6F-6275-4646-9C59-331B29B9550F}"/>
          </ac:spMkLst>
        </pc:spChg>
        <pc:spChg chg="add del">
          <ac:chgData name="Tolulope Ajide" userId="fa0473434310b95b" providerId="LiveId" clId="{A9703409-27B4-4CE3-9F4F-9EAB214192A8}" dt="2024-06-02T02:59:22.789" v="1591" actId="26606"/>
          <ac:spMkLst>
            <pc:docMk/>
            <pc:sldMk cId="1170108823" sldId="309"/>
            <ac:spMk id="34" creationId="{099405E2-1A96-4DBA-A9DC-4C2A1B421CA9}"/>
          </ac:spMkLst>
        </pc:spChg>
        <pc:spChg chg="add del">
          <ac:chgData name="Tolulope Ajide" userId="fa0473434310b95b" providerId="LiveId" clId="{A9703409-27B4-4CE3-9F4F-9EAB214192A8}" dt="2024-06-02T02:59:22.789" v="1591" actId="26606"/>
          <ac:spMkLst>
            <pc:docMk/>
            <pc:sldMk cId="1170108823" sldId="309"/>
            <ac:spMk id="35" creationId="{932FF329-3A87-4F66-BA01-91CD63C8119F}"/>
          </ac:spMkLst>
        </pc:spChg>
        <pc:spChg chg="add del">
          <ac:chgData name="Tolulope Ajide" userId="fa0473434310b95b" providerId="LiveId" clId="{A9703409-27B4-4CE3-9F4F-9EAB214192A8}" dt="2024-06-02T02:59:22.789" v="1591" actId="26606"/>
          <ac:spMkLst>
            <pc:docMk/>
            <pc:sldMk cId="1170108823" sldId="309"/>
            <ac:spMk id="36" creationId="{BCF4857D-F003-4CA1-82AB-00900B1008BA}"/>
          </ac:spMkLst>
        </pc:spChg>
        <pc:spChg chg="add del">
          <ac:chgData name="Tolulope Ajide" userId="fa0473434310b95b" providerId="LiveId" clId="{A9703409-27B4-4CE3-9F4F-9EAB214192A8}" dt="2024-06-02T02:59:22.789" v="1591" actId="26606"/>
          <ac:spMkLst>
            <pc:docMk/>
            <pc:sldMk cId="1170108823" sldId="309"/>
            <ac:spMk id="37" creationId="{79855050-A75B-4DD0-9B56-8B1C7722D884}"/>
          </ac:spMkLst>
        </pc:spChg>
        <pc:spChg chg="add del">
          <ac:chgData name="Tolulope Ajide" userId="fa0473434310b95b" providerId="LiveId" clId="{A9703409-27B4-4CE3-9F4F-9EAB214192A8}" dt="2024-06-02T02:59:22.789" v="1591" actId="26606"/>
          <ac:spMkLst>
            <pc:docMk/>
            <pc:sldMk cId="1170108823" sldId="309"/>
            <ac:spMk id="38" creationId="{5E6738EB-6FF0-4AF9-8462-57F4494B88B2}"/>
          </ac:spMkLst>
        </pc:spChg>
        <pc:spChg chg="add del mod">
          <ac:chgData name="Tolulope Ajide" userId="fa0473434310b95b" providerId="LiveId" clId="{A9703409-27B4-4CE3-9F4F-9EAB214192A8}" dt="2024-06-02T02:58:21.006" v="1589" actId="26606"/>
          <ac:spMkLst>
            <pc:docMk/>
            <pc:sldMk cId="1170108823" sldId="309"/>
            <ac:spMk id="39" creationId="{2BBAABBD-8A7F-A90C-3E5F-9B47E6255AA6}"/>
          </ac:spMkLst>
        </pc:spChg>
        <pc:spChg chg="add del">
          <ac:chgData name="Tolulope Ajide" userId="fa0473434310b95b" providerId="LiveId" clId="{A9703409-27B4-4CE3-9F4F-9EAB214192A8}" dt="2024-06-02T02:59:22.789" v="1591" actId="26606"/>
          <ac:spMkLst>
            <pc:docMk/>
            <pc:sldMk cId="1170108823" sldId="309"/>
            <ac:spMk id="40" creationId="{DB791336-FCAA-4174-9303-B3F374861110}"/>
          </ac:spMkLst>
        </pc:spChg>
        <pc:spChg chg="add">
          <ac:chgData name="Tolulope Ajide" userId="fa0473434310b95b" providerId="LiveId" clId="{A9703409-27B4-4CE3-9F4F-9EAB214192A8}" dt="2024-06-02T02:59:22.789" v="1591" actId="26606"/>
          <ac:spMkLst>
            <pc:docMk/>
            <pc:sldMk cId="1170108823" sldId="309"/>
            <ac:spMk id="5133" creationId="{0786F82F-1B47-46ED-8EAE-53EF71E59E9A}"/>
          </ac:spMkLst>
        </pc:spChg>
        <pc:spChg chg="add">
          <ac:chgData name="Tolulope Ajide" userId="fa0473434310b95b" providerId="LiveId" clId="{A9703409-27B4-4CE3-9F4F-9EAB214192A8}" dt="2024-06-02T02:59:22.789" v="1591" actId="26606"/>
          <ac:spMkLst>
            <pc:docMk/>
            <pc:sldMk cId="1170108823" sldId="309"/>
            <ac:spMk id="5135" creationId="{EF1BAF6F-6275-4646-9C59-331B29B9550F}"/>
          </ac:spMkLst>
        </pc:spChg>
        <pc:spChg chg="add">
          <ac:chgData name="Tolulope Ajide" userId="fa0473434310b95b" providerId="LiveId" clId="{A9703409-27B4-4CE3-9F4F-9EAB214192A8}" dt="2024-06-02T02:59:22.789" v="1591" actId="26606"/>
          <ac:spMkLst>
            <pc:docMk/>
            <pc:sldMk cId="1170108823" sldId="309"/>
            <ac:spMk id="5137" creationId="{099405E2-1A96-4DBA-A9DC-4C2A1B421CA9}"/>
          </ac:spMkLst>
        </pc:spChg>
        <pc:spChg chg="add">
          <ac:chgData name="Tolulope Ajide" userId="fa0473434310b95b" providerId="LiveId" clId="{A9703409-27B4-4CE3-9F4F-9EAB214192A8}" dt="2024-06-02T02:59:22.789" v="1591" actId="26606"/>
          <ac:spMkLst>
            <pc:docMk/>
            <pc:sldMk cId="1170108823" sldId="309"/>
            <ac:spMk id="5139" creationId="{932FF329-3A87-4F66-BA01-91CD63C8119F}"/>
          </ac:spMkLst>
        </pc:spChg>
        <pc:spChg chg="add">
          <ac:chgData name="Tolulope Ajide" userId="fa0473434310b95b" providerId="LiveId" clId="{A9703409-27B4-4CE3-9F4F-9EAB214192A8}" dt="2024-06-02T02:59:22.789" v="1591" actId="26606"/>
          <ac:spMkLst>
            <pc:docMk/>
            <pc:sldMk cId="1170108823" sldId="309"/>
            <ac:spMk id="5141" creationId="{BCF4857D-F003-4CA1-82AB-00900B1008BA}"/>
          </ac:spMkLst>
        </pc:spChg>
        <pc:spChg chg="add">
          <ac:chgData name="Tolulope Ajide" userId="fa0473434310b95b" providerId="LiveId" clId="{A9703409-27B4-4CE3-9F4F-9EAB214192A8}" dt="2024-06-02T02:59:22.789" v="1591" actId="26606"/>
          <ac:spMkLst>
            <pc:docMk/>
            <pc:sldMk cId="1170108823" sldId="309"/>
            <ac:spMk id="5143" creationId="{79855050-A75B-4DD0-9B56-8B1C7722D884}"/>
          </ac:spMkLst>
        </pc:spChg>
        <pc:spChg chg="add">
          <ac:chgData name="Tolulope Ajide" userId="fa0473434310b95b" providerId="LiveId" clId="{A9703409-27B4-4CE3-9F4F-9EAB214192A8}" dt="2024-06-02T02:59:22.789" v="1591" actId="26606"/>
          <ac:spMkLst>
            <pc:docMk/>
            <pc:sldMk cId="1170108823" sldId="309"/>
            <ac:spMk id="5145" creationId="{5E6738EB-6FF0-4AF9-8462-57F4494B88B2}"/>
          </ac:spMkLst>
        </pc:spChg>
        <pc:spChg chg="add">
          <ac:chgData name="Tolulope Ajide" userId="fa0473434310b95b" providerId="LiveId" clId="{A9703409-27B4-4CE3-9F4F-9EAB214192A8}" dt="2024-06-02T02:59:22.789" v="1591" actId="26606"/>
          <ac:spMkLst>
            <pc:docMk/>
            <pc:sldMk cId="1170108823" sldId="309"/>
            <ac:spMk id="5147" creationId="{DB791336-FCAA-4174-9303-B3F374861110}"/>
          </ac:spMkLst>
        </pc:spChg>
        <pc:spChg chg="add">
          <ac:chgData name="Tolulope Ajide" userId="fa0473434310b95b" providerId="LiveId" clId="{A9703409-27B4-4CE3-9F4F-9EAB214192A8}" dt="2024-06-02T02:59:22.789" v="1591" actId="26606"/>
          <ac:spMkLst>
            <pc:docMk/>
            <pc:sldMk cId="1170108823" sldId="309"/>
            <ac:spMk id="5149" creationId="{CA212158-300D-44D0-9CCE-472C3F669EE1}"/>
          </ac:spMkLst>
        </pc:spChg>
        <pc:spChg chg="add">
          <ac:chgData name="Tolulope Ajide" userId="fa0473434310b95b" providerId="LiveId" clId="{A9703409-27B4-4CE3-9F4F-9EAB214192A8}" dt="2024-06-02T02:59:22.789" v="1591" actId="26606"/>
          <ac:spMkLst>
            <pc:docMk/>
            <pc:sldMk cId="1170108823" sldId="309"/>
            <ac:spMk id="5151" creationId="{988521F4-D44A-42C5-9BDB-5CA25554098B}"/>
          </ac:spMkLst>
        </pc:spChg>
        <pc:graphicFrameChg chg="add del">
          <ac:chgData name="Tolulope Ajide" userId="fa0473434310b95b" providerId="LiveId" clId="{A9703409-27B4-4CE3-9F4F-9EAB214192A8}" dt="2024-06-02T02:40:29.691" v="1067" actId="26606"/>
          <ac:graphicFrameMkLst>
            <pc:docMk/>
            <pc:sldMk cId="1170108823" sldId="309"/>
            <ac:graphicFrameMk id="11" creationId="{A199CC41-8471-177D-3D78-93D3E1FDBEBE}"/>
          </ac:graphicFrameMkLst>
        </pc:graphicFrameChg>
        <pc:graphicFrameChg chg="add mod">
          <ac:chgData name="Tolulope Ajide" userId="fa0473434310b95b" providerId="LiveId" clId="{A9703409-27B4-4CE3-9F4F-9EAB214192A8}" dt="2024-06-07T19:37:46.759" v="5594"/>
          <ac:graphicFrameMkLst>
            <pc:docMk/>
            <pc:sldMk cId="1170108823" sldId="309"/>
            <ac:graphicFrameMk id="42" creationId="{E2AB3CF5-F5BF-A705-F71B-43681F5A13F6}"/>
          </ac:graphicFrameMkLst>
        </pc:graphicFrameChg>
        <pc:picChg chg="del mod">
          <ac:chgData name="Tolulope Ajide" userId="fa0473434310b95b" providerId="LiveId" clId="{A9703409-27B4-4CE3-9F4F-9EAB214192A8}" dt="2024-06-02T02:57:51.127" v="1587" actId="478"/>
          <ac:picMkLst>
            <pc:docMk/>
            <pc:sldMk cId="1170108823" sldId="309"/>
            <ac:picMk id="9" creationId="{2C6BF86C-38BB-3B7E-9F36-9166C538BD1D}"/>
          </ac:picMkLst>
        </pc:picChg>
        <pc:picChg chg="add">
          <ac:chgData name="Tolulope Ajide" userId="fa0473434310b95b" providerId="LiveId" clId="{A9703409-27B4-4CE3-9F4F-9EAB214192A8}" dt="2024-06-02T02:41:36.879" v="1081"/>
          <ac:picMkLst>
            <pc:docMk/>
            <pc:sldMk cId="1170108823" sldId="309"/>
            <ac:picMk id="5122" creationId="{5FA68D5E-7ADF-E03C-AFF3-712826FF534F}"/>
          </ac:picMkLst>
        </pc:picChg>
        <pc:picChg chg="add">
          <ac:chgData name="Tolulope Ajide" userId="fa0473434310b95b" providerId="LiveId" clId="{A9703409-27B4-4CE3-9F4F-9EAB214192A8}" dt="2024-06-02T02:57:40.012" v="1586"/>
          <ac:picMkLst>
            <pc:docMk/>
            <pc:sldMk cId="1170108823" sldId="309"/>
            <ac:picMk id="5124" creationId="{A0669AB4-D558-4AAE-F58D-BA3500ED29B8}"/>
          </ac:picMkLst>
        </pc:picChg>
        <pc:picChg chg="add">
          <ac:chgData name="Tolulope Ajide" userId="fa0473434310b95b" providerId="LiveId" clId="{A9703409-27B4-4CE3-9F4F-9EAB214192A8}" dt="2024-06-02T02:57:52.939" v="1588"/>
          <ac:picMkLst>
            <pc:docMk/>
            <pc:sldMk cId="1170108823" sldId="309"/>
            <ac:picMk id="5126" creationId="{F59F8DE4-2ECC-D095-33AA-1E4617984BC7}"/>
          </ac:picMkLst>
        </pc:picChg>
        <pc:picChg chg="add mod ord">
          <ac:chgData name="Tolulope Ajide" userId="fa0473434310b95b" providerId="LiveId" clId="{A9703409-27B4-4CE3-9F4F-9EAB214192A8}" dt="2024-06-02T02:59:22.789" v="1591" actId="26606"/>
          <ac:picMkLst>
            <pc:docMk/>
            <pc:sldMk cId="1170108823" sldId="309"/>
            <ac:picMk id="5128" creationId="{FBA8BB17-0285-BE55-F7E2-9CB52ED43C02}"/>
          </ac:picMkLst>
        </pc:picChg>
      </pc:sldChg>
      <pc:sldChg chg="addSp delSp modSp del mod setBg">
        <pc:chgData name="Tolulope Ajide" userId="fa0473434310b95b" providerId="LiveId" clId="{A9703409-27B4-4CE3-9F4F-9EAB214192A8}" dt="2024-06-07T19:21:42.361" v="5401" actId="47"/>
        <pc:sldMkLst>
          <pc:docMk/>
          <pc:sldMk cId="4065057152" sldId="310"/>
        </pc:sldMkLst>
        <pc:spChg chg="mod">
          <ac:chgData name="Tolulope Ajide" userId="fa0473434310b95b" providerId="LiveId" clId="{A9703409-27B4-4CE3-9F4F-9EAB214192A8}" dt="2024-06-02T03:02:39.144" v="1610" actId="26606"/>
          <ac:spMkLst>
            <pc:docMk/>
            <pc:sldMk cId="4065057152" sldId="310"/>
            <ac:spMk id="2" creationId="{6A0D2769-08DE-E62F-163A-27A5442A9FFA}"/>
          </ac:spMkLst>
        </pc:spChg>
        <pc:spChg chg="add del">
          <ac:chgData name="Tolulope Ajide" userId="fa0473434310b95b" providerId="LiveId" clId="{A9703409-27B4-4CE3-9F4F-9EAB214192A8}" dt="2024-06-02T03:02:39.144" v="1610" actId="26606"/>
          <ac:spMkLst>
            <pc:docMk/>
            <pc:sldMk cId="4065057152" sldId="310"/>
            <ac:spMk id="3" creationId="{3EAD3192-D337-8C2E-FAAC-9B46B5DFBD21}"/>
          </ac:spMkLst>
        </pc:spChg>
        <pc:spChg chg="add del">
          <ac:chgData name="Tolulope Ajide" userId="fa0473434310b95b" providerId="LiveId" clId="{A9703409-27B4-4CE3-9F4F-9EAB214192A8}" dt="2024-06-02T03:02:39.144" v="1610" actId="26606"/>
          <ac:spMkLst>
            <pc:docMk/>
            <pc:sldMk cId="4065057152" sldId="310"/>
            <ac:spMk id="9" creationId="{0786F82F-1B47-46ED-8EAE-53EF71E59E9A}"/>
          </ac:spMkLst>
        </pc:spChg>
        <pc:spChg chg="add del">
          <ac:chgData name="Tolulope Ajide" userId="fa0473434310b95b" providerId="LiveId" clId="{A9703409-27B4-4CE3-9F4F-9EAB214192A8}" dt="2024-06-02T03:02:39.144" v="1610" actId="26606"/>
          <ac:spMkLst>
            <pc:docMk/>
            <pc:sldMk cId="4065057152" sldId="310"/>
            <ac:spMk id="11" creationId="{EF1BAF6F-6275-4646-9C59-331B29B9550F}"/>
          </ac:spMkLst>
        </pc:spChg>
        <pc:spChg chg="add del">
          <ac:chgData name="Tolulope Ajide" userId="fa0473434310b95b" providerId="LiveId" clId="{A9703409-27B4-4CE3-9F4F-9EAB214192A8}" dt="2024-06-02T03:02:39.144" v="1610" actId="26606"/>
          <ac:spMkLst>
            <pc:docMk/>
            <pc:sldMk cId="4065057152" sldId="310"/>
            <ac:spMk id="13" creationId="{72526924-84D3-45FB-A5FE-62D8FCBF53B6}"/>
          </ac:spMkLst>
        </pc:spChg>
        <pc:spChg chg="add del">
          <ac:chgData name="Tolulope Ajide" userId="fa0473434310b95b" providerId="LiveId" clId="{A9703409-27B4-4CE3-9F4F-9EAB214192A8}" dt="2024-06-02T03:02:39.144" v="1610" actId="26606"/>
          <ac:spMkLst>
            <pc:docMk/>
            <pc:sldMk cId="4065057152" sldId="310"/>
            <ac:spMk id="15" creationId="{5C2A6256-1DD0-4E4B-A8B3-9A711B4DBE0C}"/>
          </ac:spMkLst>
        </pc:spChg>
        <pc:spChg chg="add del">
          <ac:chgData name="Tolulope Ajide" userId="fa0473434310b95b" providerId="LiveId" clId="{A9703409-27B4-4CE3-9F4F-9EAB214192A8}" dt="2024-06-02T03:02:39.144" v="1610" actId="26606"/>
          <ac:spMkLst>
            <pc:docMk/>
            <pc:sldMk cId="4065057152" sldId="310"/>
            <ac:spMk id="17" creationId="{41760540-185E-4652-BFD2-9B362EF3BC99}"/>
          </ac:spMkLst>
        </pc:spChg>
        <pc:spChg chg="add del">
          <ac:chgData name="Tolulope Ajide" userId="fa0473434310b95b" providerId="LiveId" clId="{A9703409-27B4-4CE3-9F4F-9EAB214192A8}" dt="2024-06-02T03:02:39.144" v="1610" actId="26606"/>
          <ac:spMkLst>
            <pc:docMk/>
            <pc:sldMk cId="4065057152" sldId="310"/>
            <ac:spMk id="19" creationId="{729789F4-85C1-41A0-83EB-992E22210CB9}"/>
          </ac:spMkLst>
        </pc:spChg>
        <pc:spChg chg="add del">
          <ac:chgData name="Tolulope Ajide" userId="fa0473434310b95b" providerId="LiveId" clId="{A9703409-27B4-4CE3-9F4F-9EAB214192A8}" dt="2024-06-02T03:02:39.144" v="1610" actId="26606"/>
          <ac:spMkLst>
            <pc:docMk/>
            <pc:sldMk cId="4065057152" sldId="310"/>
            <ac:spMk id="21" creationId="{9D9D367D-6DD2-4A7C-8918-0DCAC297559A}"/>
          </ac:spMkLst>
        </pc:spChg>
        <pc:graphicFrameChg chg="add del">
          <ac:chgData name="Tolulope Ajide" userId="fa0473434310b95b" providerId="LiveId" clId="{A9703409-27B4-4CE3-9F4F-9EAB214192A8}" dt="2024-06-02T03:02:39.144" v="1610" actId="26606"/>
          <ac:graphicFrameMkLst>
            <pc:docMk/>
            <pc:sldMk cId="4065057152" sldId="310"/>
            <ac:graphicFrameMk id="5" creationId="{D94B1009-7846-8216-8B24-9B7EFFC448BA}"/>
          </ac:graphicFrameMkLst>
        </pc:graphicFrameChg>
        <pc:picChg chg="add">
          <ac:chgData name="Tolulope Ajide" userId="fa0473434310b95b" providerId="LiveId" clId="{A9703409-27B4-4CE3-9F4F-9EAB214192A8}" dt="2024-06-02T03:02:25.555" v="1608"/>
          <ac:picMkLst>
            <pc:docMk/>
            <pc:sldMk cId="4065057152" sldId="310"/>
            <ac:picMk id="6146" creationId="{69C620A4-D83D-738A-3F2F-646867A916B1}"/>
          </ac:picMkLst>
        </pc:picChg>
      </pc:sldChg>
      <pc:sldChg chg="modSp del mod">
        <pc:chgData name="Tolulope Ajide" userId="fa0473434310b95b" providerId="LiveId" clId="{A9703409-27B4-4CE3-9F4F-9EAB214192A8}" dt="2024-06-07T19:21:38.668" v="5400" actId="47"/>
        <pc:sldMkLst>
          <pc:docMk/>
          <pc:sldMk cId="1230700268" sldId="312"/>
        </pc:sldMkLst>
        <pc:spChg chg="mod">
          <ac:chgData name="Tolulope Ajide" userId="fa0473434310b95b" providerId="LiveId" clId="{A9703409-27B4-4CE3-9F4F-9EAB214192A8}" dt="2024-06-02T05:26:29.064" v="2267"/>
          <ac:spMkLst>
            <pc:docMk/>
            <pc:sldMk cId="1230700268" sldId="312"/>
            <ac:spMk id="2" creationId="{E2D30E0F-10C6-298A-C347-E831FFF4ECB8}"/>
          </ac:spMkLst>
        </pc:spChg>
      </pc:sldChg>
      <pc:sldChg chg="addSp delSp modSp mod ord setBg">
        <pc:chgData name="Tolulope Ajide" userId="fa0473434310b95b" providerId="LiveId" clId="{A9703409-27B4-4CE3-9F4F-9EAB214192A8}" dt="2024-06-07T22:33:30.114" v="5738" actId="20577"/>
        <pc:sldMkLst>
          <pc:docMk/>
          <pc:sldMk cId="4153247059" sldId="313"/>
        </pc:sldMkLst>
        <pc:spChg chg="mod">
          <ac:chgData name="Tolulope Ajide" userId="fa0473434310b95b" providerId="LiveId" clId="{A9703409-27B4-4CE3-9F4F-9EAB214192A8}" dt="2024-06-02T06:24:22.561" v="2604" actId="26606"/>
          <ac:spMkLst>
            <pc:docMk/>
            <pc:sldMk cId="4153247059" sldId="313"/>
            <ac:spMk id="2" creationId="{E2D30E0F-10C6-298A-C347-E831FFF4ECB8}"/>
          </ac:spMkLst>
        </pc:spChg>
        <pc:spChg chg="del mod">
          <ac:chgData name="Tolulope Ajide" userId="fa0473434310b95b" providerId="LiveId" clId="{A9703409-27B4-4CE3-9F4F-9EAB214192A8}" dt="2024-06-02T05:59:40.429" v="2410"/>
          <ac:spMkLst>
            <pc:docMk/>
            <pc:sldMk cId="4153247059" sldId="313"/>
            <ac:spMk id="3" creationId="{41191CC7-9CF2-71F0-1AD4-791EA9CBAD97}"/>
          </ac:spMkLst>
        </pc:spChg>
        <pc:spChg chg="add del mod">
          <ac:chgData name="Tolulope Ajide" userId="fa0473434310b95b" providerId="LiveId" clId="{A9703409-27B4-4CE3-9F4F-9EAB214192A8}" dt="2024-06-02T06:28:53.643" v="2619" actId="26606"/>
          <ac:spMkLst>
            <pc:docMk/>
            <pc:sldMk cId="4153247059" sldId="313"/>
            <ac:spMk id="7" creationId="{7078F1DC-7EF8-5514-E97B-D47663F284D3}"/>
          </ac:spMkLst>
        </pc:spChg>
        <pc:spChg chg="add del">
          <ac:chgData name="Tolulope Ajide" userId="fa0473434310b95b" providerId="LiveId" clId="{A9703409-27B4-4CE3-9F4F-9EAB214192A8}" dt="2024-06-02T06:00:21.964" v="2416" actId="26606"/>
          <ac:spMkLst>
            <pc:docMk/>
            <pc:sldMk cId="4153247059" sldId="313"/>
            <ac:spMk id="9220" creationId="{0786F82F-1B47-46ED-8EAE-53EF71E59E9A}"/>
          </ac:spMkLst>
        </pc:spChg>
        <pc:spChg chg="add del">
          <ac:chgData name="Tolulope Ajide" userId="fa0473434310b95b" providerId="LiveId" clId="{A9703409-27B4-4CE3-9F4F-9EAB214192A8}" dt="2024-06-02T06:00:21.964" v="2416" actId="26606"/>
          <ac:spMkLst>
            <pc:docMk/>
            <pc:sldMk cId="4153247059" sldId="313"/>
            <ac:spMk id="9221" creationId="{EF1BAF6F-6275-4646-9C59-331B29B9550F}"/>
          </ac:spMkLst>
        </pc:spChg>
        <pc:spChg chg="add del">
          <ac:chgData name="Tolulope Ajide" userId="fa0473434310b95b" providerId="LiveId" clId="{A9703409-27B4-4CE3-9F4F-9EAB214192A8}" dt="2024-06-02T06:00:21.964" v="2416" actId="26606"/>
          <ac:spMkLst>
            <pc:docMk/>
            <pc:sldMk cId="4153247059" sldId="313"/>
            <ac:spMk id="9222" creationId="{099405E2-1A96-4DBA-A9DC-4C2A1B421CA9}"/>
          </ac:spMkLst>
        </pc:spChg>
        <pc:spChg chg="add del">
          <ac:chgData name="Tolulope Ajide" userId="fa0473434310b95b" providerId="LiveId" clId="{A9703409-27B4-4CE3-9F4F-9EAB214192A8}" dt="2024-06-02T06:00:17.417" v="2414" actId="26606"/>
          <ac:spMkLst>
            <pc:docMk/>
            <pc:sldMk cId="4153247059" sldId="313"/>
            <ac:spMk id="9223" creationId="{0786F82F-1B47-46ED-8EAE-53EF71E59E9A}"/>
          </ac:spMkLst>
        </pc:spChg>
        <pc:spChg chg="add del">
          <ac:chgData name="Tolulope Ajide" userId="fa0473434310b95b" providerId="LiveId" clId="{A9703409-27B4-4CE3-9F4F-9EAB214192A8}" dt="2024-06-02T06:00:21.964" v="2416" actId="26606"/>
          <ac:spMkLst>
            <pc:docMk/>
            <pc:sldMk cId="4153247059" sldId="313"/>
            <ac:spMk id="9224" creationId="{79855050-A75B-4DD0-9B56-8B1C7722D884}"/>
          </ac:spMkLst>
        </pc:spChg>
        <pc:spChg chg="add del">
          <ac:chgData name="Tolulope Ajide" userId="fa0473434310b95b" providerId="LiveId" clId="{A9703409-27B4-4CE3-9F4F-9EAB214192A8}" dt="2024-06-02T06:00:17.417" v="2414" actId="26606"/>
          <ac:spMkLst>
            <pc:docMk/>
            <pc:sldMk cId="4153247059" sldId="313"/>
            <ac:spMk id="9225" creationId="{EF1BAF6F-6275-4646-9C59-331B29B9550F}"/>
          </ac:spMkLst>
        </pc:spChg>
        <pc:spChg chg="add del">
          <ac:chgData name="Tolulope Ajide" userId="fa0473434310b95b" providerId="LiveId" clId="{A9703409-27B4-4CE3-9F4F-9EAB214192A8}" dt="2024-06-02T06:00:21.964" v="2416" actId="26606"/>
          <ac:spMkLst>
            <pc:docMk/>
            <pc:sldMk cId="4153247059" sldId="313"/>
            <ac:spMk id="9226" creationId="{2060C0F7-61A6-4E64-A77E-AFBD81127352}"/>
          </ac:spMkLst>
        </pc:spChg>
        <pc:spChg chg="add del">
          <ac:chgData name="Tolulope Ajide" userId="fa0473434310b95b" providerId="LiveId" clId="{A9703409-27B4-4CE3-9F4F-9EAB214192A8}" dt="2024-06-02T06:00:17.417" v="2414" actId="26606"/>
          <ac:spMkLst>
            <pc:docMk/>
            <pc:sldMk cId="4153247059" sldId="313"/>
            <ac:spMk id="9227" creationId="{099405E2-1A96-4DBA-A9DC-4C2A1B421CA9}"/>
          </ac:spMkLst>
        </pc:spChg>
        <pc:spChg chg="add del">
          <ac:chgData name="Tolulope Ajide" userId="fa0473434310b95b" providerId="LiveId" clId="{A9703409-27B4-4CE3-9F4F-9EAB214192A8}" dt="2024-06-02T06:00:21.964" v="2416" actId="26606"/>
          <ac:spMkLst>
            <pc:docMk/>
            <pc:sldMk cId="4153247059" sldId="313"/>
            <ac:spMk id="9228" creationId="{BCF4857D-F003-4CA1-82AB-00900B1008BA}"/>
          </ac:spMkLst>
        </pc:spChg>
        <pc:spChg chg="add del">
          <ac:chgData name="Tolulope Ajide" userId="fa0473434310b95b" providerId="LiveId" clId="{A9703409-27B4-4CE3-9F4F-9EAB214192A8}" dt="2024-06-02T06:00:17.417" v="2414" actId="26606"/>
          <ac:spMkLst>
            <pc:docMk/>
            <pc:sldMk cId="4153247059" sldId="313"/>
            <ac:spMk id="9229" creationId="{79855050-A75B-4DD0-9B56-8B1C7722D884}"/>
          </ac:spMkLst>
        </pc:spChg>
        <pc:spChg chg="add del">
          <ac:chgData name="Tolulope Ajide" userId="fa0473434310b95b" providerId="LiveId" clId="{A9703409-27B4-4CE3-9F4F-9EAB214192A8}" dt="2024-06-02T06:00:21.964" v="2416" actId="26606"/>
          <ac:spMkLst>
            <pc:docMk/>
            <pc:sldMk cId="4153247059" sldId="313"/>
            <ac:spMk id="9230" creationId="{DB791336-FCAA-4174-9303-B3F374861110}"/>
          </ac:spMkLst>
        </pc:spChg>
        <pc:spChg chg="add del">
          <ac:chgData name="Tolulope Ajide" userId="fa0473434310b95b" providerId="LiveId" clId="{A9703409-27B4-4CE3-9F4F-9EAB214192A8}" dt="2024-06-02T06:00:17.417" v="2414" actId="26606"/>
          <ac:spMkLst>
            <pc:docMk/>
            <pc:sldMk cId="4153247059" sldId="313"/>
            <ac:spMk id="9231" creationId="{2060C0F7-61A6-4E64-A77E-AFBD81127352}"/>
          </ac:spMkLst>
        </pc:spChg>
        <pc:spChg chg="add del">
          <ac:chgData name="Tolulope Ajide" userId="fa0473434310b95b" providerId="LiveId" clId="{A9703409-27B4-4CE3-9F4F-9EAB214192A8}" dt="2024-06-02T06:00:21.964" v="2416" actId="26606"/>
          <ac:spMkLst>
            <pc:docMk/>
            <pc:sldMk cId="4153247059" sldId="313"/>
            <ac:spMk id="9232" creationId="{CA212158-300D-44D0-9CCE-472C3F669EE1}"/>
          </ac:spMkLst>
        </pc:spChg>
        <pc:spChg chg="add del">
          <ac:chgData name="Tolulope Ajide" userId="fa0473434310b95b" providerId="LiveId" clId="{A9703409-27B4-4CE3-9F4F-9EAB214192A8}" dt="2024-06-02T06:00:17.417" v="2414" actId="26606"/>
          <ac:spMkLst>
            <pc:docMk/>
            <pc:sldMk cId="4153247059" sldId="313"/>
            <ac:spMk id="9233" creationId="{BCF4857D-F003-4CA1-82AB-00900B1008BA}"/>
          </ac:spMkLst>
        </pc:spChg>
        <pc:spChg chg="add del">
          <ac:chgData name="Tolulope Ajide" userId="fa0473434310b95b" providerId="LiveId" clId="{A9703409-27B4-4CE3-9F4F-9EAB214192A8}" dt="2024-06-02T06:00:21.964" v="2416" actId="26606"/>
          <ac:spMkLst>
            <pc:docMk/>
            <pc:sldMk cId="4153247059" sldId="313"/>
            <ac:spMk id="9234" creationId="{988521F4-D44A-42C5-9BDB-5CA25554098B}"/>
          </ac:spMkLst>
        </pc:spChg>
        <pc:spChg chg="add del">
          <ac:chgData name="Tolulope Ajide" userId="fa0473434310b95b" providerId="LiveId" clId="{A9703409-27B4-4CE3-9F4F-9EAB214192A8}" dt="2024-06-02T06:00:17.417" v="2414" actId="26606"/>
          <ac:spMkLst>
            <pc:docMk/>
            <pc:sldMk cId="4153247059" sldId="313"/>
            <ac:spMk id="9235" creationId="{DB791336-FCAA-4174-9303-B3F374861110}"/>
          </ac:spMkLst>
        </pc:spChg>
        <pc:spChg chg="add del">
          <ac:chgData name="Tolulope Ajide" userId="fa0473434310b95b" providerId="LiveId" clId="{A9703409-27B4-4CE3-9F4F-9EAB214192A8}" dt="2024-06-02T06:00:21.964" v="2416" actId="26606"/>
          <ac:spMkLst>
            <pc:docMk/>
            <pc:sldMk cId="4153247059" sldId="313"/>
            <ac:spMk id="9236" creationId="{5E6738EB-6FF0-4AF9-8462-57F4494B88B2}"/>
          </ac:spMkLst>
        </pc:spChg>
        <pc:spChg chg="add del">
          <ac:chgData name="Tolulope Ajide" userId="fa0473434310b95b" providerId="LiveId" clId="{A9703409-27B4-4CE3-9F4F-9EAB214192A8}" dt="2024-06-02T06:00:17.417" v="2414" actId="26606"/>
          <ac:spMkLst>
            <pc:docMk/>
            <pc:sldMk cId="4153247059" sldId="313"/>
            <ac:spMk id="9237" creationId="{CA212158-300D-44D0-9CCE-472C3F669EE1}"/>
          </ac:spMkLst>
        </pc:spChg>
        <pc:spChg chg="add del">
          <ac:chgData name="Tolulope Ajide" userId="fa0473434310b95b" providerId="LiveId" clId="{A9703409-27B4-4CE3-9F4F-9EAB214192A8}" dt="2024-06-02T06:24:22.561" v="2604" actId="26606"/>
          <ac:spMkLst>
            <pc:docMk/>
            <pc:sldMk cId="4153247059" sldId="313"/>
            <ac:spMk id="9238" creationId="{0786F82F-1B47-46ED-8EAE-53EF71E59E9A}"/>
          </ac:spMkLst>
        </pc:spChg>
        <pc:spChg chg="add del">
          <ac:chgData name="Tolulope Ajide" userId="fa0473434310b95b" providerId="LiveId" clId="{A9703409-27B4-4CE3-9F4F-9EAB214192A8}" dt="2024-06-02T06:00:17.417" v="2414" actId="26606"/>
          <ac:spMkLst>
            <pc:docMk/>
            <pc:sldMk cId="4153247059" sldId="313"/>
            <ac:spMk id="9239" creationId="{988521F4-D44A-42C5-9BDB-5CA25554098B}"/>
          </ac:spMkLst>
        </pc:spChg>
        <pc:spChg chg="add del">
          <ac:chgData name="Tolulope Ajide" userId="fa0473434310b95b" providerId="LiveId" clId="{A9703409-27B4-4CE3-9F4F-9EAB214192A8}" dt="2024-06-02T06:24:22.561" v="2604" actId="26606"/>
          <ac:spMkLst>
            <pc:docMk/>
            <pc:sldMk cId="4153247059" sldId="313"/>
            <ac:spMk id="9240" creationId="{EF1BAF6F-6275-4646-9C59-331B29B9550F}"/>
          </ac:spMkLst>
        </pc:spChg>
        <pc:spChg chg="add del">
          <ac:chgData name="Tolulope Ajide" userId="fa0473434310b95b" providerId="LiveId" clId="{A9703409-27B4-4CE3-9F4F-9EAB214192A8}" dt="2024-06-02T06:00:17.417" v="2414" actId="26606"/>
          <ac:spMkLst>
            <pc:docMk/>
            <pc:sldMk cId="4153247059" sldId="313"/>
            <ac:spMk id="9241" creationId="{5E6738EB-6FF0-4AF9-8462-57F4494B88B2}"/>
          </ac:spMkLst>
        </pc:spChg>
        <pc:spChg chg="add del">
          <ac:chgData name="Tolulope Ajide" userId="fa0473434310b95b" providerId="LiveId" clId="{A9703409-27B4-4CE3-9F4F-9EAB214192A8}" dt="2024-06-02T06:24:22.561" v="2604" actId="26606"/>
          <ac:spMkLst>
            <pc:docMk/>
            <pc:sldMk cId="4153247059" sldId="313"/>
            <ac:spMk id="9242" creationId="{099405E2-1A96-4DBA-A9DC-4C2A1B421CA9}"/>
          </ac:spMkLst>
        </pc:spChg>
        <pc:spChg chg="add del">
          <ac:chgData name="Tolulope Ajide" userId="fa0473434310b95b" providerId="LiveId" clId="{A9703409-27B4-4CE3-9F4F-9EAB214192A8}" dt="2024-06-02T06:24:22.561" v="2604" actId="26606"/>
          <ac:spMkLst>
            <pc:docMk/>
            <pc:sldMk cId="4153247059" sldId="313"/>
            <ac:spMk id="9243" creationId="{BCF4857D-F003-4CA1-82AB-00900B1008BA}"/>
          </ac:spMkLst>
        </pc:spChg>
        <pc:spChg chg="add del">
          <ac:chgData name="Tolulope Ajide" userId="fa0473434310b95b" providerId="LiveId" clId="{A9703409-27B4-4CE3-9F4F-9EAB214192A8}" dt="2024-06-02T06:24:22.561" v="2604" actId="26606"/>
          <ac:spMkLst>
            <pc:docMk/>
            <pc:sldMk cId="4153247059" sldId="313"/>
            <ac:spMk id="9244" creationId="{79855050-A75B-4DD0-9B56-8B1C7722D884}"/>
          </ac:spMkLst>
        </pc:spChg>
        <pc:spChg chg="add del">
          <ac:chgData name="Tolulope Ajide" userId="fa0473434310b95b" providerId="LiveId" clId="{A9703409-27B4-4CE3-9F4F-9EAB214192A8}" dt="2024-06-02T06:24:22.561" v="2604" actId="26606"/>
          <ac:spMkLst>
            <pc:docMk/>
            <pc:sldMk cId="4153247059" sldId="313"/>
            <ac:spMk id="9245" creationId="{5E6738EB-6FF0-4AF9-8462-57F4494B88B2}"/>
          </ac:spMkLst>
        </pc:spChg>
        <pc:spChg chg="add del">
          <ac:chgData name="Tolulope Ajide" userId="fa0473434310b95b" providerId="LiveId" clId="{A9703409-27B4-4CE3-9F4F-9EAB214192A8}" dt="2024-06-02T06:24:22.561" v="2604" actId="26606"/>
          <ac:spMkLst>
            <pc:docMk/>
            <pc:sldMk cId="4153247059" sldId="313"/>
            <ac:spMk id="9246" creationId="{DB791336-FCAA-4174-9303-B3F374861110}"/>
          </ac:spMkLst>
        </pc:spChg>
        <pc:spChg chg="add del">
          <ac:chgData name="Tolulope Ajide" userId="fa0473434310b95b" providerId="LiveId" clId="{A9703409-27B4-4CE3-9F4F-9EAB214192A8}" dt="2024-06-02T06:24:22.561" v="2604" actId="26606"/>
          <ac:spMkLst>
            <pc:docMk/>
            <pc:sldMk cId="4153247059" sldId="313"/>
            <ac:spMk id="9247" creationId="{CA212158-300D-44D0-9CCE-472C3F669EE1}"/>
          </ac:spMkLst>
        </pc:spChg>
        <pc:spChg chg="add del">
          <ac:chgData name="Tolulope Ajide" userId="fa0473434310b95b" providerId="LiveId" clId="{A9703409-27B4-4CE3-9F4F-9EAB214192A8}" dt="2024-06-02T06:24:22.561" v="2604" actId="26606"/>
          <ac:spMkLst>
            <pc:docMk/>
            <pc:sldMk cId="4153247059" sldId="313"/>
            <ac:spMk id="9248" creationId="{988521F4-D44A-42C5-9BDB-5CA25554098B}"/>
          </ac:spMkLst>
        </pc:spChg>
        <pc:spChg chg="add del">
          <ac:chgData name="Tolulope Ajide" userId="fa0473434310b95b" providerId="LiveId" clId="{A9703409-27B4-4CE3-9F4F-9EAB214192A8}" dt="2024-06-02T06:02:28.515" v="2423" actId="26606"/>
          <ac:spMkLst>
            <pc:docMk/>
            <pc:sldMk cId="4153247059" sldId="313"/>
            <ac:spMk id="9250" creationId="{0786F82F-1B47-46ED-8EAE-53EF71E59E9A}"/>
          </ac:spMkLst>
        </pc:spChg>
        <pc:spChg chg="add del">
          <ac:chgData name="Tolulope Ajide" userId="fa0473434310b95b" providerId="LiveId" clId="{A9703409-27B4-4CE3-9F4F-9EAB214192A8}" dt="2024-06-02T06:02:28.515" v="2423" actId="26606"/>
          <ac:spMkLst>
            <pc:docMk/>
            <pc:sldMk cId="4153247059" sldId="313"/>
            <ac:spMk id="9251" creationId="{EF1BAF6F-6275-4646-9C59-331B29B9550F}"/>
          </ac:spMkLst>
        </pc:spChg>
        <pc:spChg chg="add del">
          <ac:chgData name="Tolulope Ajide" userId="fa0473434310b95b" providerId="LiveId" clId="{A9703409-27B4-4CE3-9F4F-9EAB214192A8}" dt="2024-06-02T06:02:28.515" v="2423" actId="26606"/>
          <ac:spMkLst>
            <pc:docMk/>
            <pc:sldMk cId="4153247059" sldId="313"/>
            <ac:spMk id="9252" creationId="{099405E2-1A96-4DBA-A9DC-4C2A1B421CA9}"/>
          </ac:spMkLst>
        </pc:spChg>
        <pc:spChg chg="add del">
          <ac:chgData name="Tolulope Ajide" userId="fa0473434310b95b" providerId="LiveId" clId="{A9703409-27B4-4CE3-9F4F-9EAB214192A8}" dt="2024-06-02T06:02:17.983" v="2421" actId="26606"/>
          <ac:spMkLst>
            <pc:docMk/>
            <pc:sldMk cId="4153247059" sldId="313"/>
            <ac:spMk id="9253" creationId="{0786F82F-1B47-46ED-8EAE-53EF71E59E9A}"/>
          </ac:spMkLst>
        </pc:spChg>
        <pc:spChg chg="add del">
          <ac:chgData name="Tolulope Ajide" userId="fa0473434310b95b" providerId="LiveId" clId="{A9703409-27B4-4CE3-9F4F-9EAB214192A8}" dt="2024-06-02T06:02:28.515" v="2423" actId="26606"/>
          <ac:spMkLst>
            <pc:docMk/>
            <pc:sldMk cId="4153247059" sldId="313"/>
            <ac:spMk id="9254" creationId="{BCF4857D-F003-4CA1-82AB-00900B1008BA}"/>
          </ac:spMkLst>
        </pc:spChg>
        <pc:spChg chg="add del">
          <ac:chgData name="Tolulope Ajide" userId="fa0473434310b95b" providerId="LiveId" clId="{A9703409-27B4-4CE3-9F4F-9EAB214192A8}" dt="2024-06-02T06:02:17.983" v="2421" actId="26606"/>
          <ac:spMkLst>
            <pc:docMk/>
            <pc:sldMk cId="4153247059" sldId="313"/>
            <ac:spMk id="9255" creationId="{EF1BAF6F-6275-4646-9C59-331B29B9550F}"/>
          </ac:spMkLst>
        </pc:spChg>
        <pc:spChg chg="add del">
          <ac:chgData name="Tolulope Ajide" userId="fa0473434310b95b" providerId="LiveId" clId="{A9703409-27B4-4CE3-9F4F-9EAB214192A8}" dt="2024-06-02T06:02:28.515" v="2423" actId="26606"/>
          <ac:spMkLst>
            <pc:docMk/>
            <pc:sldMk cId="4153247059" sldId="313"/>
            <ac:spMk id="9256" creationId="{79855050-A75B-4DD0-9B56-8B1C7722D884}"/>
          </ac:spMkLst>
        </pc:spChg>
        <pc:spChg chg="add del">
          <ac:chgData name="Tolulope Ajide" userId="fa0473434310b95b" providerId="LiveId" clId="{A9703409-27B4-4CE3-9F4F-9EAB214192A8}" dt="2024-06-02T06:02:17.983" v="2421" actId="26606"/>
          <ac:spMkLst>
            <pc:docMk/>
            <pc:sldMk cId="4153247059" sldId="313"/>
            <ac:spMk id="9257" creationId="{2ECA4CB2-9071-41EB-AABB-2D8EB939D0F8}"/>
          </ac:spMkLst>
        </pc:spChg>
        <pc:spChg chg="add del">
          <ac:chgData name="Tolulope Ajide" userId="fa0473434310b95b" providerId="LiveId" clId="{A9703409-27B4-4CE3-9F4F-9EAB214192A8}" dt="2024-06-02T06:02:28.515" v="2423" actId="26606"/>
          <ac:spMkLst>
            <pc:docMk/>
            <pc:sldMk cId="4153247059" sldId="313"/>
            <ac:spMk id="9258" creationId="{5E6738EB-6FF0-4AF9-8462-57F4494B88B2}"/>
          </ac:spMkLst>
        </pc:spChg>
        <pc:spChg chg="add del">
          <ac:chgData name="Tolulope Ajide" userId="fa0473434310b95b" providerId="LiveId" clId="{A9703409-27B4-4CE3-9F4F-9EAB214192A8}" dt="2024-06-02T06:02:17.983" v="2421" actId="26606"/>
          <ac:spMkLst>
            <pc:docMk/>
            <pc:sldMk cId="4153247059" sldId="313"/>
            <ac:spMk id="9259" creationId="{EB86F6BD-9C49-4F4F-99EA-9C5AA31835CD}"/>
          </ac:spMkLst>
        </pc:spChg>
        <pc:spChg chg="add del">
          <ac:chgData name="Tolulope Ajide" userId="fa0473434310b95b" providerId="LiveId" clId="{A9703409-27B4-4CE3-9F4F-9EAB214192A8}" dt="2024-06-02T06:02:28.515" v="2423" actId="26606"/>
          <ac:spMkLst>
            <pc:docMk/>
            <pc:sldMk cId="4153247059" sldId="313"/>
            <ac:spMk id="9260" creationId="{DB791336-FCAA-4174-9303-B3F374861110}"/>
          </ac:spMkLst>
        </pc:spChg>
        <pc:spChg chg="add del">
          <ac:chgData name="Tolulope Ajide" userId="fa0473434310b95b" providerId="LiveId" clId="{A9703409-27B4-4CE3-9F4F-9EAB214192A8}" dt="2024-06-02T06:02:17.983" v="2421" actId="26606"/>
          <ac:spMkLst>
            <pc:docMk/>
            <pc:sldMk cId="4153247059" sldId="313"/>
            <ac:spMk id="9261" creationId="{C7DA365B-E064-481A-A62D-18CD31DB3F13}"/>
          </ac:spMkLst>
        </pc:spChg>
        <pc:spChg chg="add del">
          <ac:chgData name="Tolulope Ajide" userId="fa0473434310b95b" providerId="LiveId" clId="{A9703409-27B4-4CE3-9F4F-9EAB214192A8}" dt="2024-06-02T06:02:28.515" v="2423" actId="26606"/>
          <ac:spMkLst>
            <pc:docMk/>
            <pc:sldMk cId="4153247059" sldId="313"/>
            <ac:spMk id="9262" creationId="{CA212158-300D-44D0-9CCE-472C3F669EE1}"/>
          </ac:spMkLst>
        </pc:spChg>
        <pc:spChg chg="add del">
          <ac:chgData name="Tolulope Ajide" userId="fa0473434310b95b" providerId="LiveId" clId="{A9703409-27B4-4CE3-9F4F-9EAB214192A8}" dt="2024-06-02T06:02:17.983" v="2421" actId="26606"/>
          <ac:spMkLst>
            <pc:docMk/>
            <pc:sldMk cId="4153247059" sldId="313"/>
            <ac:spMk id="9263" creationId="{96DBE49D-AABD-458B-B2DF-4D5FA7D5C7F1}"/>
          </ac:spMkLst>
        </pc:spChg>
        <pc:spChg chg="add del">
          <ac:chgData name="Tolulope Ajide" userId="fa0473434310b95b" providerId="LiveId" clId="{A9703409-27B4-4CE3-9F4F-9EAB214192A8}" dt="2024-06-02T06:03:35.636" v="2426" actId="26606"/>
          <ac:spMkLst>
            <pc:docMk/>
            <pc:sldMk cId="4153247059" sldId="313"/>
            <ac:spMk id="9264" creationId="{0786F82F-1B47-46ED-8EAE-53EF71E59E9A}"/>
          </ac:spMkLst>
        </pc:spChg>
        <pc:spChg chg="add del">
          <ac:chgData name="Tolulope Ajide" userId="fa0473434310b95b" providerId="LiveId" clId="{A9703409-27B4-4CE3-9F4F-9EAB214192A8}" dt="2024-06-02T06:02:17.983" v="2421" actId="26606"/>
          <ac:spMkLst>
            <pc:docMk/>
            <pc:sldMk cId="4153247059" sldId="313"/>
            <ac:spMk id="9265" creationId="{96833CC6-729B-40E8-B891-D93467E34B1D}"/>
          </ac:spMkLst>
        </pc:spChg>
        <pc:spChg chg="add del">
          <ac:chgData name="Tolulope Ajide" userId="fa0473434310b95b" providerId="LiveId" clId="{A9703409-27B4-4CE3-9F4F-9EAB214192A8}" dt="2024-06-02T06:03:35.636" v="2426" actId="26606"/>
          <ac:spMkLst>
            <pc:docMk/>
            <pc:sldMk cId="4153247059" sldId="313"/>
            <ac:spMk id="9266" creationId="{EF1BAF6F-6275-4646-9C59-331B29B9550F}"/>
          </ac:spMkLst>
        </pc:spChg>
        <pc:spChg chg="add del">
          <ac:chgData name="Tolulope Ajide" userId="fa0473434310b95b" providerId="LiveId" clId="{A9703409-27B4-4CE3-9F4F-9EAB214192A8}" dt="2024-06-02T06:02:17.983" v="2421" actId="26606"/>
          <ac:spMkLst>
            <pc:docMk/>
            <pc:sldMk cId="4153247059" sldId="313"/>
            <ac:spMk id="9267" creationId="{A5757897-7307-46AF-923D-FF5BF45DD009}"/>
          </ac:spMkLst>
        </pc:spChg>
        <pc:spChg chg="add del">
          <ac:chgData name="Tolulope Ajide" userId="fa0473434310b95b" providerId="LiveId" clId="{A9703409-27B4-4CE3-9F4F-9EAB214192A8}" dt="2024-06-02T06:03:35.636" v="2426" actId="26606"/>
          <ac:spMkLst>
            <pc:docMk/>
            <pc:sldMk cId="4153247059" sldId="313"/>
            <ac:spMk id="9268" creationId="{C3B59E90-C2E6-4C7B-B62A-9A39E4D132D9}"/>
          </ac:spMkLst>
        </pc:spChg>
        <pc:spChg chg="add del">
          <ac:chgData name="Tolulope Ajide" userId="fa0473434310b95b" providerId="LiveId" clId="{A9703409-27B4-4CE3-9F4F-9EAB214192A8}" dt="2024-06-02T06:02:28.515" v="2423" actId="26606"/>
          <ac:spMkLst>
            <pc:docMk/>
            <pc:sldMk cId="4153247059" sldId="313"/>
            <ac:spMk id="9269" creationId="{988521F4-D44A-42C5-9BDB-5CA25554098B}"/>
          </ac:spMkLst>
        </pc:spChg>
        <pc:spChg chg="add del">
          <ac:chgData name="Tolulope Ajide" userId="fa0473434310b95b" providerId="LiveId" clId="{A9703409-27B4-4CE3-9F4F-9EAB214192A8}" dt="2024-06-02T06:03:35.636" v="2426" actId="26606"/>
          <ac:spMkLst>
            <pc:docMk/>
            <pc:sldMk cId="4153247059" sldId="313"/>
            <ac:spMk id="9270" creationId="{F41B2979-9B0F-4F3C-A912-A0A5339D706C}"/>
          </ac:spMkLst>
        </pc:spChg>
        <pc:spChg chg="add del">
          <ac:chgData name="Tolulope Ajide" userId="fa0473434310b95b" providerId="LiveId" clId="{A9703409-27B4-4CE3-9F4F-9EAB214192A8}" dt="2024-06-02T06:03:35.636" v="2426" actId="26606"/>
          <ac:spMkLst>
            <pc:docMk/>
            <pc:sldMk cId="4153247059" sldId="313"/>
            <ac:spMk id="9271" creationId="{025FF1E9-6522-482B-A20C-EA7AF7CAA134}"/>
          </ac:spMkLst>
        </pc:spChg>
        <pc:spChg chg="add del">
          <ac:chgData name="Tolulope Ajide" userId="fa0473434310b95b" providerId="LiveId" clId="{A9703409-27B4-4CE3-9F4F-9EAB214192A8}" dt="2024-06-02T06:03:35.636" v="2426" actId="26606"/>
          <ac:spMkLst>
            <pc:docMk/>
            <pc:sldMk cId="4153247059" sldId="313"/>
            <ac:spMk id="9272" creationId="{0D88D065-482C-41CF-99A2-50EFB1B94E59}"/>
          </ac:spMkLst>
        </pc:spChg>
        <pc:spChg chg="add del">
          <ac:chgData name="Tolulope Ajide" userId="fa0473434310b95b" providerId="LiveId" clId="{A9703409-27B4-4CE3-9F4F-9EAB214192A8}" dt="2024-06-02T06:03:35.636" v="2426" actId="26606"/>
          <ac:spMkLst>
            <pc:docMk/>
            <pc:sldMk cId="4153247059" sldId="313"/>
            <ac:spMk id="9273" creationId="{760CEDF7-1225-4242-8C30-EA518372A716}"/>
          </ac:spMkLst>
        </pc:spChg>
        <pc:spChg chg="add del">
          <ac:chgData name="Tolulope Ajide" userId="fa0473434310b95b" providerId="LiveId" clId="{A9703409-27B4-4CE3-9F4F-9EAB214192A8}" dt="2024-06-02T06:03:35.636" v="2426" actId="26606"/>
          <ac:spMkLst>
            <pc:docMk/>
            <pc:sldMk cId="4153247059" sldId="313"/>
            <ac:spMk id="9274" creationId="{E0B15B07-5DFC-49A7-83E7-33AE560DDD32}"/>
          </ac:spMkLst>
        </pc:spChg>
        <pc:spChg chg="add del">
          <ac:chgData name="Tolulope Ajide" userId="fa0473434310b95b" providerId="LiveId" clId="{A9703409-27B4-4CE3-9F4F-9EAB214192A8}" dt="2024-06-02T06:03:35.636" v="2426" actId="26606"/>
          <ac:spMkLst>
            <pc:docMk/>
            <pc:sldMk cId="4153247059" sldId="313"/>
            <ac:spMk id="9275" creationId="{23E1A6E1-A101-407D-9872-0506425C7DDD}"/>
          </ac:spMkLst>
        </pc:spChg>
        <pc:spChg chg="add del">
          <ac:chgData name="Tolulope Ajide" userId="fa0473434310b95b" providerId="LiveId" clId="{A9703409-27B4-4CE3-9F4F-9EAB214192A8}" dt="2024-06-02T06:03:35.636" v="2426" actId="26606"/>
          <ac:spMkLst>
            <pc:docMk/>
            <pc:sldMk cId="4153247059" sldId="313"/>
            <ac:spMk id="9276" creationId="{E49E4F89-BD43-4E3D-88E8-6C7E8AA9F70D}"/>
          </ac:spMkLst>
        </pc:spChg>
        <pc:spChg chg="add del">
          <ac:chgData name="Tolulope Ajide" userId="fa0473434310b95b" providerId="LiveId" clId="{A9703409-27B4-4CE3-9F4F-9EAB214192A8}" dt="2024-06-02T06:03:35.636" v="2426" actId="26606"/>
          <ac:spMkLst>
            <pc:docMk/>
            <pc:sldMk cId="4153247059" sldId="313"/>
            <ac:spMk id="9277" creationId="{71153701-84AC-48F8-BF95-FD091301A00B}"/>
          </ac:spMkLst>
        </pc:spChg>
        <pc:spChg chg="add del">
          <ac:chgData name="Tolulope Ajide" userId="fa0473434310b95b" providerId="LiveId" clId="{A9703409-27B4-4CE3-9F4F-9EAB214192A8}" dt="2024-06-02T06:21:47.514" v="2583" actId="26606"/>
          <ac:spMkLst>
            <pc:docMk/>
            <pc:sldMk cId="4153247059" sldId="313"/>
            <ac:spMk id="9278" creationId="{0786F82F-1B47-46ED-8EAE-53EF71E59E9A}"/>
          </ac:spMkLst>
        </pc:spChg>
        <pc:spChg chg="add del">
          <ac:chgData name="Tolulope Ajide" userId="fa0473434310b95b" providerId="LiveId" clId="{A9703409-27B4-4CE3-9F4F-9EAB214192A8}" dt="2024-06-02T06:21:47.514" v="2583" actId="26606"/>
          <ac:spMkLst>
            <pc:docMk/>
            <pc:sldMk cId="4153247059" sldId="313"/>
            <ac:spMk id="9279" creationId="{EF1BAF6F-6275-4646-9C59-331B29B9550F}"/>
          </ac:spMkLst>
        </pc:spChg>
        <pc:spChg chg="add del">
          <ac:chgData name="Tolulope Ajide" userId="fa0473434310b95b" providerId="LiveId" clId="{A9703409-27B4-4CE3-9F4F-9EAB214192A8}" dt="2024-06-02T06:21:47.514" v="2583" actId="26606"/>
          <ac:spMkLst>
            <pc:docMk/>
            <pc:sldMk cId="4153247059" sldId="313"/>
            <ac:spMk id="9280" creationId="{2ECA4CB2-9071-41EB-AABB-2D8EB939D0F8}"/>
          </ac:spMkLst>
        </pc:spChg>
        <pc:spChg chg="add del">
          <ac:chgData name="Tolulope Ajide" userId="fa0473434310b95b" providerId="LiveId" clId="{A9703409-27B4-4CE3-9F4F-9EAB214192A8}" dt="2024-06-02T06:21:47.514" v="2583" actId="26606"/>
          <ac:spMkLst>
            <pc:docMk/>
            <pc:sldMk cId="4153247059" sldId="313"/>
            <ac:spMk id="9281" creationId="{EB86F6BD-9C49-4F4F-99EA-9C5AA31835CD}"/>
          </ac:spMkLst>
        </pc:spChg>
        <pc:spChg chg="add del">
          <ac:chgData name="Tolulope Ajide" userId="fa0473434310b95b" providerId="LiveId" clId="{A9703409-27B4-4CE3-9F4F-9EAB214192A8}" dt="2024-06-02T06:21:47.514" v="2583" actId="26606"/>
          <ac:spMkLst>
            <pc:docMk/>
            <pc:sldMk cId="4153247059" sldId="313"/>
            <ac:spMk id="9282" creationId="{C7DA365B-E064-481A-A62D-18CD31DB3F13}"/>
          </ac:spMkLst>
        </pc:spChg>
        <pc:spChg chg="add del">
          <ac:chgData name="Tolulope Ajide" userId="fa0473434310b95b" providerId="LiveId" clId="{A9703409-27B4-4CE3-9F4F-9EAB214192A8}" dt="2024-06-02T06:21:47.514" v="2583" actId="26606"/>
          <ac:spMkLst>
            <pc:docMk/>
            <pc:sldMk cId="4153247059" sldId="313"/>
            <ac:spMk id="9283" creationId="{96DBE49D-AABD-458B-B2DF-4D5FA7D5C7F1}"/>
          </ac:spMkLst>
        </pc:spChg>
        <pc:spChg chg="add del">
          <ac:chgData name="Tolulope Ajide" userId="fa0473434310b95b" providerId="LiveId" clId="{A9703409-27B4-4CE3-9F4F-9EAB214192A8}" dt="2024-06-02T06:21:47.514" v="2583" actId="26606"/>
          <ac:spMkLst>
            <pc:docMk/>
            <pc:sldMk cId="4153247059" sldId="313"/>
            <ac:spMk id="9284" creationId="{96833CC6-729B-40E8-B891-D93467E34B1D}"/>
          </ac:spMkLst>
        </pc:spChg>
        <pc:spChg chg="add del">
          <ac:chgData name="Tolulope Ajide" userId="fa0473434310b95b" providerId="LiveId" clId="{A9703409-27B4-4CE3-9F4F-9EAB214192A8}" dt="2024-06-02T06:21:47.514" v="2583" actId="26606"/>
          <ac:spMkLst>
            <pc:docMk/>
            <pc:sldMk cId="4153247059" sldId="313"/>
            <ac:spMk id="9285" creationId="{A5757897-7307-46AF-923D-FF5BF45DD009}"/>
          </ac:spMkLst>
        </pc:spChg>
        <pc:spChg chg="add del">
          <ac:chgData name="Tolulope Ajide" userId="fa0473434310b95b" providerId="LiveId" clId="{A9703409-27B4-4CE3-9F4F-9EAB214192A8}" dt="2024-06-02T06:22:33.235" v="2591" actId="26606"/>
          <ac:spMkLst>
            <pc:docMk/>
            <pc:sldMk cId="4153247059" sldId="313"/>
            <ac:spMk id="9286" creationId="{0786F82F-1B47-46ED-8EAE-53EF71E59E9A}"/>
          </ac:spMkLst>
        </pc:spChg>
        <pc:spChg chg="add del">
          <ac:chgData name="Tolulope Ajide" userId="fa0473434310b95b" providerId="LiveId" clId="{A9703409-27B4-4CE3-9F4F-9EAB214192A8}" dt="2024-06-02T06:22:33.235" v="2591" actId="26606"/>
          <ac:spMkLst>
            <pc:docMk/>
            <pc:sldMk cId="4153247059" sldId="313"/>
            <ac:spMk id="9287" creationId="{EF1BAF6F-6275-4646-9C59-331B29B9550F}"/>
          </ac:spMkLst>
        </pc:spChg>
        <pc:spChg chg="add del">
          <ac:chgData name="Tolulope Ajide" userId="fa0473434310b95b" providerId="LiveId" clId="{A9703409-27B4-4CE3-9F4F-9EAB214192A8}" dt="2024-06-02T06:22:33.235" v="2591" actId="26606"/>
          <ac:spMkLst>
            <pc:docMk/>
            <pc:sldMk cId="4153247059" sldId="313"/>
            <ac:spMk id="9288" creationId="{099405E2-1A96-4DBA-A9DC-4C2A1B421CA9}"/>
          </ac:spMkLst>
        </pc:spChg>
        <pc:spChg chg="add del">
          <ac:chgData name="Tolulope Ajide" userId="fa0473434310b95b" providerId="LiveId" clId="{A9703409-27B4-4CE3-9F4F-9EAB214192A8}" dt="2024-06-02T06:22:33.235" v="2591" actId="26606"/>
          <ac:spMkLst>
            <pc:docMk/>
            <pc:sldMk cId="4153247059" sldId="313"/>
            <ac:spMk id="9289" creationId="{DEB1CCE3-FB1D-471C-9AFE-D20E81E64AC0}"/>
          </ac:spMkLst>
        </pc:spChg>
        <pc:spChg chg="add del">
          <ac:chgData name="Tolulope Ajide" userId="fa0473434310b95b" providerId="LiveId" clId="{A9703409-27B4-4CE3-9F4F-9EAB214192A8}" dt="2024-06-02T06:21:30.661" v="2578" actId="26606"/>
          <ac:spMkLst>
            <pc:docMk/>
            <pc:sldMk cId="4153247059" sldId="313"/>
            <ac:spMk id="9290" creationId="{0786F82F-1B47-46ED-8EAE-53EF71E59E9A}"/>
          </ac:spMkLst>
        </pc:spChg>
        <pc:spChg chg="add del">
          <ac:chgData name="Tolulope Ajide" userId="fa0473434310b95b" providerId="LiveId" clId="{A9703409-27B4-4CE3-9F4F-9EAB214192A8}" dt="2024-06-02T06:22:33.235" v="2591" actId="26606"/>
          <ac:spMkLst>
            <pc:docMk/>
            <pc:sldMk cId="4153247059" sldId="313"/>
            <ac:spMk id="9291" creationId="{60F38E87-6AF8-4488-B608-9FA2F57B40B7}"/>
          </ac:spMkLst>
        </pc:spChg>
        <pc:spChg chg="add del">
          <ac:chgData name="Tolulope Ajide" userId="fa0473434310b95b" providerId="LiveId" clId="{A9703409-27B4-4CE3-9F4F-9EAB214192A8}" dt="2024-06-02T06:21:30.661" v="2578" actId="26606"/>
          <ac:spMkLst>
            <pc:docMk/>
            <pc:sldMk cId="4153247059" sldId="313"/>
            <ac:spMk id="9292" creationId="{EF1BAF6F-6275-4646-9C59-331B29B9550F}"/>
          </ac:spMkLst>
        </pc:spChg>
        <pc:spChg chg="add del">
          <ac:chgData name="Tolulope Ajide" userId="fa0473434310b95b" providerId="LiveId" clId="{A9703409-27B4-4CE3-9F4F-9EAB214192A8}" dt="2024-06-02T06:22:33.235" v="2591" actId="26606"/>
          <ac:spMkLst>
            <pc:docMk/>
            <pc:sldMk cId="4153247059" sldId="313"/>
            <ac:spMk id="9293" creationId="{ECC3B76D-CC6E-42D0-8666-2A2164AB5AF4}"/>
          </ac:spMkLst>
        </pc:spChg>
        <pc:spChg chg="add del">
          <ac:chgData name="Tolulope Ajide" userId="fa0473434310b95b" providerId="LiveId" clId="{A9703409-27B4-4CE3-9F4F-9EAB214192A8}" dt="2024-06-02T06:21:30.661" v="2578" actId="26606"/>
          <ac:spMkLst>
            <pc:docMk/>
            <pc:sldMk cId="4153247059" sldId="313"/>
            <ac:spMk id="9294" creationId="{72526924-84D3-45FB-A5FE-62D8FCBF53B6}"/>
          </ac:spMkLst>
        </pc:spChg>
        <pc:spChg chg="add del">
          <ac:chgData name="Tolulope Ajide" userId="fa0473434310b95b" providerId="LiveId" clId="{A9703409-27B4-4CE3-9F4F-9EAB214192A8}" dt="2024-06-02T06:22:33.235" v="2591" actId="26606"/>
          <ac:spMkLst>
            <pc:docMk/>
            <pc:sldMk cId="4153247059" sldId="313"/>
            <ac:spMk id="9295" creationId="{32BA9D6C-8214-4E25-AF8B-48762AD8D530}"/>
          </ac:spMkLst>
        </pc:spChg>
        <pc:spChg chg="add del">
          <ac:chgData name="Tolulope Ajide" userId="fa0473434310b95b" providerId="LiveId" clId="{A9703409-27B4-4CE3-9F4F-9EAB214192A8}" dt="2024-06-02T06:21:30.661" v="2578" actId="26606"/>
          <ac:spMkLst>
            <pc:docMk/>
            <pc:sldMk cId="4153247059" sldId="313"/>
            <ac:spMk id="9296" creationId="{5C2A6256-1DD0-4E4B-A8B3-9A711B4DBE0C}"/>
          </ac:spMkLst>
        </pc:spChg>
        <pc:spChg chg="add del">
          <ac:chgData name="Tolulope Ajide" userId="fa0473434310b95b" providerId="LiveId" clId="{A9703409-27B4-4CE3-9F4F-9EAB214192A8}" dt="2024-06-02T06:22:33.235" v="2591" actId="26606"/>
          <ac:spMkLst>
            <pc:docMk/>
            <pc:sldMk cId="4153247059" sldId="313"/>
            <ac:spMk id="9297" creationId="{DBE9B8BD-472F-4F54-AC9D-101EE3496992}"/>
          </ac:spMkLst>
        </pc:spChg>
        <pc:spChg chg="add del">
          <ac:chgData name="Tolulope Ajide" userId="fa0473434310b95b" providerId="LiveId" clId="{A9703409-27B4-4CE3-9F4F-9EAB214192A8}" dt="2024-06-02T06:21:30.661" v="2578" actId="26606"/>
          <ac:spMkLst>
            <pc:docMk/>
            <pc:sldMk cId="4153247059" sldId="313"/>
            <ac:spMk id="9298" creationId="{41760540-185E-4652-BFD2-9B362EF3BC99}"/>
          </ac:spMkLst>
        </pc:spChg>
        <pc:spChg chg="add del">
          <ac:chgData name="Tolulope Ajide" userId="fa0473434310b95b" providerId="LiveId" clId="{A9703409-27B4-4CE3-9F4F-9EAB214192A8}" dt="2024-06-02T06:22:33.235" v="2591" actId="26606"/>
          <ac:spMkLst>
            <pc:docMk/>
            <pc:sldMk cId="4153247059" sldId="313"/>
            <ac:spMk id="9299" creationId="{0871A14F-64B0-4CCE-900E-695C55EFF375}"/>
          </ac:spMkLst>
        </pc:spChg>
        <pc:spChg chg="add del">
          <ac:chgData name="Tolulope Ajide" userId="fa0473434310b95b" providerId="LiveId" clId="{A9703409-27B4-4CE3-9F4F-9EAB214192A8}" dt="2024-06-02T06:21:30.661" v="2578" actId="26606"/>
          <ac:spMkLst>
            <pc:docMk/>
            <pc:sldMk cId="4153247059" sldId="313"/>
            <ac:spMk id="9300" creationId="{729789F4-85C1-41A0-83EB-992E22210CB9}"/>
          </ac:spMkLst>
        </pc:spChg>
        <pc:spChg chg="add del">
          <ac:chgData name="Tolulope Ajide" userId="fa0473434310b95b" providerId="LiveId" clId="{A9703409-27B4-4CE3-9F4F-9EAB214192A8}" dt="2024-06-02T06:22:33.235" v="2591" actId="26606"/>
          <ac:spMkLst>
            <pc:docMk/>
            <pc:sldMk cId="4153247059" sldId="313"/>
            <ac:spMk id="9301" creationId="{0FDBC76A-295F-4635-A28D-ADA24F383ABC}"/>
          </ac:spMkLst>
        </pc:spChg>
        <pc:spChg chg="add del">
          <ac:chgData name="Tolulope Ajide" userId="fa0473434310b95b" providerId="LiveId" clId="{A9703409-27B4-4CE3-9F4F-9EAB214192A8}" dt="2024-06-02T06:21:30.661" v="2578" actId="26606"/>
          <ac:spMkLst>
            <pc:docMk/>
            <pc:sldMk cId="4153247059" sldId="313"/>
            <ac:spMk id="9302" creationId="{9D9D367D-6DD2-4A7C-8918-0DCAC297559A}"/>
          </ac:spMkLst>
        </pc:spChg>
        <pc:spChg chg="add del">
          <ac:chgData name="Tolulope Ajide" userId="fa0473434310b95b" providerId="LiveId" clId="{A9703409-27B4-4CE3-9F4F-9EAB214192A8}" dt="2024-06-02T06:23:10.719" v="2594" actId="26606"/>
          <ac:spMkLst>
            <pc:docMk/>
            <pc:sldMk cId="4153247059" sldId="313"/>
            <ac:spMk id="9303" creationId="{0786F82F-1B47-46ED-8EAE-53EF71E59E9A}"/>
          </ac:spMkLst>
        </pc:spChg>
        <pc:spChg chg="add del">
          <ac:chgData name="Tolulope Ajide" userId="fa0473434310b95b" providerId="LiveId" clId="{A9703409-27B4-4CE3-9F4F-9EAB214192A8}" dt="2024-06-02T06:23:10.719" v="2594" actId="26606"/>
          <ac:spMkLst>
            <pc:docMk/>
            <pc:sldMk cId="4153247059" sldId="313"/>
            <ac:spMk id="9304" creationId="{EF1BAF6F-6275-4646-9C59-331B29B9550F}"/>
          </ac:spMkLst>
        </pc:spChg>
        <pc:spChg chg="add del">
          <ac:chgData name="Tolulope Ajide" userId="fa0473434310b95b" providerId="LiveId" clId="{A9703409-27B4-4CE3-9F4F-9EAB214192A8}" dt="2024-06-02T06:23:10.719" v="2594" actId="26606"/>
          <ac:spMkLst>
            <pc:docMk/>
            <pc:sldMk cId="4153247059" sldId="313"/>
            <ac:spMk id="9305" creationId="{C3B59E90-C2E6-4C7B-B62A-9A39E4D132D9}"/>
          </ac:spMkLst>
        </pc:spChg>
        <pc:spChg chg="add del">
          <ac:chgData name="Tolulope Ajide" userId="fa0473434310b95b" providerId="LiveId" clId="{A9703409-27B4-4CE3-9F4F-9EAB214192A8}" dt="2024-06-02T06:23:10.719" v="2594" actId="26606"/>
          <ac:spMkLst>
            <pc:docMk/>
            <pc:sldMk cId="4153247059" sldId="313"/>
            <ac:spMk id="9306" creationId="{F41B2979-9B0F-4F3C-A912-A0A5339D706C}"/>
          </ac:spMkLst>
        </pc:spChg>
        <pc:spChg chg="add del">
          <ac:chgData name="Tolulope Ajide" userId="fa0473434310b95b" providerId="LiveId" clId="{A9703409-27B4-4CE3-9F4F-9EAB214192A8}" dt="2024-06-02T06:23:10.719" v="2594" actId="26606"/>
          <ac:spMkLst>
            <pc:docMk/>
            <pc:sldMk cId="4153247059" sldId="313"/>
            <ac:spMk id="9307" creationId="{0D88D065-482C-41CF-99A2-50EFB1B94E59}"/>
          </ac:spMkLst>
        </pc:spChg>
        <pc:spChg chg="add del">
          <ac:chgData name="Tolulope Ajide" userId="fa0473434310b95b" providerId="LiveId" clId="{A9703409-27B4-4CE3-9F4F-9EAB214192A8}" dt="2024-06-02T06:23:10.719" v="2594" actId="26606"/>
          <ac:spMkLst>
            <pc:docMk/>
            <pc:sldMk cId="4153247059" sldId="313"/>
            <ac:spMk id="9308" creationId="{E0B15B07-5DFC-49A7-83E7-33AE560DDD32}"/>
          </ac:spMkLst>
        </pc:spChg>
        <pc:spChg chg="add del">
          <ac:chgData name="Tolulope Ajide" userId="fa0473434310b95b" providerId="LiveId" clId="{A9703409-27B4-4CE3-9F4F-9EAB214192A8}" dt="2024-06-02T06:23:10.719" v="2594" actId="26606"/>
          <ac:spMkLst>
            <pc:docMk/>
            <pc:sldMk cId="4153247059" sldId="313"/>
            <ac:spMk id="9309" creationId="{23E1A6E1-A101-407D-9872-0506425C7DDD}"/>
          </ac:spMkLst>
        </pc:spChg>
        <pc:spChg chg="add del">
          <ac:chgData name="Tolulope Ajide" userId="fa0473434310b95b" providerId="LiveId" clId="{A9703409-27B4-4CE3-9F4F-9EAB214192A8}" dt="2024-06-02T06:23:10.719" v="2594" actId="26606"/>
          <ac:spMkLst>
            <pc:docMk/>
            <pc:sldMk cId="4153247059" sldId="313"/>
            <ac:spMk id="9310" creationId="{E49E4F89-BD43-4E3D-88E8-6C7E8AA9F70D}"/>
          </ac:spMkLst>
        </pc:spChg>
        <pc:spChg chg="add del">
          <ac:chgData name="Tolulope Ajide" userId="fa0473434310b95b" providerId="LiveId" clId="{A9703409-27B4-4CE3-9F4F-9EAB214192A8}" dt="2024-06-02T06:23:10.719" v="2594" actId="26606"/>
          <ac:spMkLst>
            <pc:docMk/>
            <pc:sldMk cId="4153247059" sldId="313"/>
            <ac:spMk id="9311" creationId="{71153701-84AC-48F8-BF95-FD091301A00B}"/>
          </ac:spMkLst>
        </pc:spChg>
        <pc:spChg chg="add del">
          <ac:chgData name="Tolulope Ajide" userId="fa0473434310b95b" providerId="LiveId" clId="{A9703409-27B4-4CE3-9F4F-9EAB214192A8}" dt="2024-06-02T06:23:10.719" v="2594" actId="26606"/>
          <ac:spMkLst>
            <pc:docMk/>
            <pc:sldMk cId="4153247059" sldId="313"/>
            <ac:spMk id="9312" creationId="{025FF1E9-6522-482B-A20C-EA7AF7CAA134}"/>
          </ac:spMkLst>
        </pc:spChg>
        <pc:spChg chg="add del">
          <ac:chgData name="Tolulope Ajide" userId="fa0473434310b95b" providerId="LiveId" clId="{A9703409-27B4-4CE3-9F4F-9EAB214192A8}" dt="2024-06-02T06:23:10.719" v="2594" actId="26606"/>
          <ac:spMkLst>
            <pc:docMk/>
            <pc:sldMk cId="4153247059" sldId="313"/>
            <ac:spMk id="9313" creationId="{760CEDF7-1225-4242-8C30-EA518372A716}"/>
          </ac:spMkLst>
        </pc:spChg>
        <pc:spChg chg="add del">
          <ac:chgData name="Tolulope Ajide" userId="fa0473434310b95b" providerId="LiveId" clId="{A9703409-27B4-4CE3-9F4F-9EAB214192A8}" dt="2024-06-02T06:23:28.694" v="2596" actId="26606"/>
          <ac:spMkLst>
            <pc:docMk/>
            <pc:sldMk cId="4153247059" sldId="313"/>
            <ac:spMk id="9314" creationId="{0786F82F-1B47-46ED-8EAE-53EF71E59E9A}"/>
          </ac:spMkLst>
        </pc:spChg>
        <pc:spChg chg="add del">
          <ac:chgData name="Tolulope Ajide" userId="fa0473434310b95b" providerId="LiveId" clId="{A9703409-27B4-4CE3-9F4F-9EAB214192A8}" dt="2024-06-02T06:23:28.694" v="2596" actId="26606"/>
          <ac:spMkLst>
            <pc:docMk/>
            <pc:sldMk cId="4153247059" sldId="313"/>
            <ac:spMk id="9315" creationId="{EF1BAF6F-6275-4646-9C59-331B29B9550F}"/>
          </ac:spMkLst>
        </pc:spChg>
        <pc:spChg chg="add del">
          <ac:chgData name="Tolulope Ajide" userId="fa0473434310b95b" providerId="LiveId" clId="{A9703409-27B4-4CE3-9F4F-9EAB214192A8}" dt="2024-06-02T06:23:28.694" v="2596" actId="26606"/>
          <ac:spMkLst>
            <pc:docMk/>
            <pc:sldMk cId="4153247059" sldId="313"/>
            <ac:spMk id="9316" creationId="{099405E2-1A96-4DBA-A9DC-4C2A1B421CA9}"/>
          </ac:spMkLst>
        </pc:spChg>
        <pc:spChg chg="add del">
          <ac:chgData name="Tolulope Ajide" userId="fa0473434310b95b" providerId="LiveId" clId="{A9703409-27B4-4CE3-9F4F-9EAB214192A8}" dt="2024-06-02T06:23:28.694" v="2596" actId="26606"/>
          <ac:spMkLst>
            <pc:docMk/>
            <pc:sldMk cId="4153247059" sldId="313"/>
            <ac:spMk id="9317" creationId="{DEB1CCE3-FB1D-471C-9AFE-D20E81E64AC0}"/>
          </ac:spMkLst>
        </pc:spChg>
        <pc:spChg chg="add del">
          <ac:chgData name="Tolulope Ajide" userId="fa0473434310b95b" providerId="LiveId" clId="{A9703409-27B4-4CE3-9F4F-9EAB214192A8}" dt="2024-06-02T06:23:28.694" v="2596" actId="26606"/>
          <ac:spMkLst>
            <pc:docMk/>
            <pc:sldMk cId="4153247059" sldId="313"/>
            <ac:spMk id="9318" creationId="{60F38E87-6AF8-4488-B608-9FA2F57B40B7}"/>
          </ac:spMkLst>
        </pc:spChg>
        <pc:spChg chg="add del">
          <ac:chgData name="Tolulope Ajide" userId="fa0473434310b95b" providerId="LiveId" clId="{A9703409-27B4-4CE3-9F4F-9EAB214192A8}" dt="2024-06-02T06:23:28.694" v="2596" actId="26606"/>
          <ac:spMkLst>
            <pc:docMk/>
            <pc:sldMk cId="4153247059" sldId="313"/>
            <ac:spMk id="9319" creationId="{ECC3B76D-CC6E-42D0-8666-2A2164AB5AF4}"/>
          </ac:spMkLst>
        </pc:spChg>
        <pc:spChg chg="add del">
          <ac:chgData name="Tolulope Ajide" userId="fa0473434310b95b" providerId="LiveId" clId="{A9703409-27B4-4CE3-9F4F-9EAB214192A8}" dt="2024-06-02T06:23:28.694" v="2596" actId="26606"/>
          <ac:spMkLst>
            <pc:docMk/>
            <pc:sldMk cId="4153247059" sldId="313"/>
            <ac:spMk id="9320" creationId="{32BA9D6C-8214-4E25-AF8B-48762AD8D530}"/>
          </ac:spMkLst>
        </pc:spChg>
        <pc:spChg chg="add del">
          <ac:chgData name="Tolulope Ajide" userId="fa0473434310b95b" providerId="LiveId" clId="{A9703409-27B4-4CE3-9F4F-9EAB214192A8}" dt="2024-06-02T06:23:28.694" v="2596" actId="26606"/>
          <ac:spMkLst>
            <pc:docMk/>
            <pc:sldMk cId="4153247059" sldId="313"/>
            <ac:spMk id="9321" creationId="{DBE9B8BD-472F-4F54-AC9D-101EE3496992}"/>
          </ac:spMkLst>
        </pc:spChg>
        <pc:spChg chg="add del">
          <ac:chgData name="Tolulope Ajide" userId="fa0473434310b95b" providerId="LiveId" clId="{A9703409-27B4-4CE3-9F4F-9EAB214192A8}" dt="2024-06-02T06:23:28.694" v="2596" actId="26606"/>
          <ac:spMkLst>
            <pc:docMk/>
            <pc:sldMk cId="4153247059" sldId="313"/>
            <ac:spMk id="9322" creationId="{0871A14F-64B0-4CCE-900E-695C55EFF375}"/>
          </ac:spMkLst>
        </pc:spChg>
        <pc:spChg chg="add del">
          <ac:chgData name="Tolulope Ajide" userId="fa0473434310b95b" providerId="LiveId" clId="{A9703409-27B4-4CE3-9F4F-9EAB214192A8}" dt="2024-06-02T06:23:28.694" v="2596" actId="26606"/>
          <ac:spMkLst>
            <pc:docMk/>
            <pc:sldMk cId="4153247059" sldId="313"/>
            <ac:spMk id="9323" creationId="{0FDBC76A-295F-4635-A28D-ADA24F383ABC}"/>
          </ac:spMkLst>
        </pc:spChg>
        <pc:spChg chg="add del">
          <ac:chgData name="Tolulope Ajide" userId="fa0473434310b95b" providerId="LiveId" clId="{A9703409-27B4-4CE3-9F4F-9EAB214192A8}" dt="2024-06-02T06:23:46.598" v="2598" actId="26606"/>
          <ac:spMkLst>
            <pc:docMk/>
            <pc:sldMk cId="4153247059" sldId="313"/>
            <ac:spMk id="9324" creationId="{0786F82F-1B47-46ED-8EAE-53EF71E59E9A}"/>
          </ac:spMkLst>
        </pc:spChg>
        <pc:spChg chg="add del">
          <ac:chgData name="Tolulope Ajide" userId="fa0473434310b95b" providerId="LiveId" clId="{A9703409-27B4-4CE3-9F4F-9EAB214192A8}" dt="2024-06-02T06:23:46.598" v="2598" actId="26606"/>
          <ac:spMkLst>
            <pc:docMk/>
            <pc:sldMk cId="4153247059" sldId="313"/>
            <ac:spMk id="9325" creationId="{EF1BAF6F-6275-4646-9C59-331B29B9550F}"/>
          </ac:spMkLst>
        </pc:spChg>
        <pc:spChg chg="add del">
          <ac:chgData name="Tolulope Ajide" userId="fa0473434310b95b" providerId="LiveId" clId="{A9703409-27B4-4CE3-9F4F-9EAB214192A8}" dt="2024-06-02T06:23:46.598" v="2598" actId="26606"/>
          <ac:spMkLst>
            <pc:docMk/>
            <pc:sldMk cId="4153247059" sldId="313"/>
            <ac:spMk id="9326" creationId="{2ECA4CB2-9071-41EB-AABB-2D8EB939D0F8}"/>
          </ac:spMkLst>
        </pc:spChg>
        <pc:spChg chg="add del">
          <ac:chgData name="Tolulope Ajide" userId="fa0473434310b95b" providerId="LiveId" clId="{A9703409-27B4-4CE3-9F4F-9EAB214192A8}" dt="2024-06-02T06:23:46.598" v="2598" actId="26606"/>
          <ac:spMkLst>
            <pc:docMk/>
            <pc:sldMk cId="4153247059" sldId="313"/>
            <ac:spMk id="9327" creationId="{EB86F6BD-9C49-4F4F-99EA-9C5AA31835CD}"/>
          </ac:spMkLst>
        </pc:spChg>
        <pc:spChg chg="add del">
          <ac:chgData name="Tolulope Ajide" userId="fa0473434310b95b" providerId="LiveId" clId="{A9703409-27B4-4CE3-9F4F-9EAB214192A8}" dt="2024-06-02T06:23:46.598" v="2598" actId="26606"/>
          <ac:spMkLst>
            <pc:docMk/>
            <pc:sldMk cId="4153247059" sldId="313"/>
            <ac:spMk id="9328" creationId="{C7DA365B-E064-481A-A62D-18CD31DB3F13}"/>
          </ac:spMkLst>
        </pc:spChg>
        <pc:spChg chg="add del">
          <ac:chgData name="Tolulope Ajide" userId="fa0473434310b95b" providerId="LiveId" clId="{A9703409-27B4-4CE3-9F4F-9EAB214192A8}" dt="2024-06-02T06:23:46.598" v="2598" actId="26606"/>
          <ac:spMkLst>
            <pc:docMk/>
            <pc:sldMk cId="4153247059" sldId="313"/>
            <ac:spMk id="9329" creationId="{96DBE49D-AABD-458B-B2DF-4D5FA7D5C7F1}"/>
          </ac:spMkLst>
        </pc:spChg>
        <pc:spChg chg="add del">
          <ac:chgData name="Tolulope Ajide" userId="fa0473434310b95b" providerId="LiveId" clId="{A9703409-27B4-4CE3-9F4F-9EAB214192A8}" dt="2024-06-02T06:23:46.598" v="2598" actId="26606"/>
          <ac:spMkLst>
            <pc:docMk/>
            <pc:sldMk cId="4153247059" sldId="313"/>
            <ac:spMk id="9330" creationId="{96833CC6-729B-40E8-B891-D93467E34B1D}"/>
          </ac:spMkLst>
        </pc:spChg>
        <pc:spChg chg="add del">
          <ac:chgData name="Tolulope Ajide" userId="fa0473434310b95b" providerId="LiveId" clId="{A9703409-27B4-4CE3-9F4F-9EAB214192A8}" dt="2024-06-02T06:23:46.598" v="2598" actId="26606"/>
          <ac:spMkLst>
            <pc:docMk/>
            <pc:sldMk cId="4153247059" sldId="313"/>
            <ac:spMk id="9331" creationId="{A5757897-7307-46AF-923D-FF5BF45DD009}"/>
          </ac:spMkLst>
        </pc:spChg>
        <pc:spChg chg="add del">
          <ac:chgData name="Tolulope Ajide" userId="fa0473434310b95b" providerId="LiveId" clId="{A9703409-27B4-4CE3-9F4F-9EAB214192A8}" dt="2024-06-02T06:23:57.920" v="2600" actId="26606"/>
          <ac:spMkLst>
            <pc:docMk/>
            <pc:sldMk cId="4153247059" sldId="313"/>
            <ac:spMk id="9332" creationId="{0786F82F-1B47-46ED-8EAE-53EF71E59E9A}"/>
          </ac:spMkLst>
        </pc:spChg>
        <pc:spChg chg="add del">
          <ac:chgData name="Tolulope Ajide" userId="fa0473434310b95b" providerId="LiveId" clId="{A9703409-27B4-4CE3-9F4F-9EAB214192A8}" dt="2024-06-02T06:23:57.920" v="2600" actId="26606"/>
          <ac:spMkLst>
            <pc:docMk/>
            <pc:sldMk cId="4153247059" sldId="313"/>
            <ac:spMk id="9333" creationId="{EF1BAF6F-6275-4646-9C59-331B29B9550F}"/>
          </ac:spMkLst>
        </pc:spChg>
        <pc:spChg chg="add del">
          <ac:chgData name="Tolulope Ajide" userId="fa0473434310b95b" providerId="LiveId" clId="{A9703409-27B4-4CE3-9F4F-9EAB214192A8}" dt="2024-06-02T06:23:57.920" v="2600" actId="26606"/>
          <ac:spMkLst>
            <pc:docMk/>
            <pc:sldMk cId="4153247059" sldId="313"/>
            <ac:spMk id="9334" creationId="{2ECA4CB2-9071-41EB-AABB-2D8EB939D0F8}"/>
          </ac:spMkLst>
        </pc:spChg>
        <pc:spChg chg="add del">
          <ac:chgData name="Tolulope Ajide" userId="fa0473434310b95b" providerId="LiveId" clId="{A9703409-27B4-4CE3-9F4F-9EAB214192A8}" dt="2024-06-02T06:23:57.920" v="2600" actId="26606"/>
          <ac:spMkLst>
            <pc:docMk/>
            <pc:sldMk cId="4153247059" sldId="313"/>
            <ac:spMk id="9335" creationId="{EB86F6BD-9C49-4F4F-99EA-9C5AA31835CD}"/>
          </ac:spMkLst>
        </pc:spChg>
        <pc:spChg chg="add del">
          <ac:chgData name="Tolulope Ajide" userId="fa0473434310b95b" providerId="LiveId" clId="{A9703409-27B4-4CE3-9F4F-9EAB214192A8}" dt="2024-06-02T06:23:57.920" v="2600" actId="26606"/>
          <ac:spMkLst>
            <pc:docMk/>
            <pc:sldMk cId="4153247059" sldId="313"/>
            <ac:spMk id="9336" creationId="{C7DA365B-E064-481A-A62D-18CD31DB3F13}"/>
          </ac:spMkLst>
        </pc:spChg>
        <pc:spChg chg="add del">
          <ac:chgData name="Tolulope Ajide" userId="fa0473434310b95b" providerId="LiveId" clId="{A9703409-27B4-4CE3-9F4F-9EAB214192A8}" dt="2024-06-02T06:23:57.920" v="2600" actId="26606"/>
          <ac:spMkLst>
            <pc:docMk/>
            <pc:sldMk cId="4153247059" sldId="313"/>
            <ac:spMk id="9337" creationId="{96DBE49D-AABD-458B-B2DF-4D5FA7D5C7F1}"/>
          </ac:spMkLst>
        </pc:spChg>
        <pc:spChg chg="add del">
          <ac:chgData name="Tolulope Ajide" userId="fa0473434310b95b" providerId="LiveId" clId="{A9703409-27B4-4CE3-9F4F-9EAB214192A8}" dt="2024-06-02T06:23:57.920" v="2600" actId="26606"/>
          <ac:spMkLst>
            <pc:docMk/>
            <pc:sldMk cId="4153247059" sldId="313"/>
            <ac:spMk id="9338" creationId="{96833CC6-729B-40E8-B891-D93467E34B1D}"/>
          </ac:spMkLst>
        </pc:spChg>
        <pc:spChg chg="add del">
          <ac:chgData name="Tolulope Ajide" userId="fa0473434310b95b" providerId="LiveId" clId="{A9703409-27B4-4CE3-9F4F-9EAB214192A8}" dt="2024-06-02T06:23:57.920" v="2600" actId="26606"/>
          <ac:spMkLst>
            <pc:docMk/>
            <pc:sldMk cId="4153247059" sldId="313"/>
            <ac:spMk id="9339" creationId="{A5757897-7307-46AF-923D-FF5BF45DD009}"/>
          </ac:spMkLst>
        </pc:spChg>
        <pc:spChg chg="add del">
          <ac:chgData name="Tolulope Ajide" userId="fa0473434310b95b" providerId="LiveId" clId="{A9703409-27B4-4CE3-9F4F-9EAB214192A8}" dt="2024-06-02T06:24:08.552" v="2602" actId="26606"/>
          <ac:spMkLst>
            <pc:docMk/>
            <pc:sldMk cId="4153247059" sldId="313"/>
            <ac:spMk id="9340" creationId="{0786F82F-1B47-46ED-8EAE-53EF71E59E9A}"/>
          </ac:spMkLst>
        </pc:spChg>
        <pc:spChg chg="add del">
          <ac:chgData name="Tolulope Ajide" userId="fa0473434310b95b" providerId="LiveId" clId="{A9703409-27B4-4CE3-9F4F-9EAB214192A8}" dt="2024-06-02T06:24:08.552" v="2602" actId="26606"/>
          <ac:spMkLst>
            <pc:docMk/>
            <pc:sldMk cId="4153247059" sldId="313"/>
            <ac:spMk id="9341" creationId="{EF1BAF6F-6275-4646-9C59-331B29B9550F}"/>
          </ac:spMkLst>
        </pc:spChg>
        <pc:spChg chg="add del">
          <ac:chgData name="Tolulope Ajide" userId="fa0473434310b95b" providerId="LiveId" clId="{A9703409-27B4-4CE3-9F4F-9EAB214192A8}" dt="2024-06-02T06:24:08.552" v="2602" actId="26606"/>
          <ac:spMkLst>
            <pc:docMk/>
            <pc:sldMk cId="4153247059" sldId="313"/>
            <ac:spMk id="9342" creationId="{099405E2-1A96-4DBA-A9DC-4C2A1B421CA9}"/>
          </ac:spMkLst>
        </pc:spChg>
        <pc:spChg chg="add del">
          <ac:chgData name="Tolulope Ajide" userId="fa0473434310b95b" providerId="LiveId" clId="{A9703409-27B4-4CE3-9F4F-9EAB214192A8}" dt="2024-06-02T06:24:08.552" v="2602" actId="26606"/>
          <ac:spMkLst>
            <pc:docMk/>
            <pc:sldMk cId="4153247059" sldId="313"/>
            <ac:spMk id="9343" creationId="{BCF4857D-F003-4CA1-82AB-00900B1008BA}"/>
          </ac:spMkLst>
        </pc:spChg>
        <pc:spChg chg="add del">
          <ac:chgData name="Tolulope Ajide" userId="fa0473434310b95b" providerId="LiveId" clId="{A9703409-27B4-4CE3-9F4F-9EAB214192A8}" dt="2024-06-02T06:24:08.552" v="2602" actId="26606"/>
          <ac:spMkLst>
            <pc:docMk/>
            <pc:sldMk cId="4153247059" sldId="313"/>
            <ac:spMk id="9344" creationId="{79855050-A75B-4DD0-9B56-8B1C7722D884}"/>
          </ac:spMkLst>
        </pc:spChg>
        <pc:spChg chg="add del">
          <ac:chgData name="Tolulope Ajide" userId="fa0473434310b95b" providerId="LiveId" clId="{A9703409-27B4-4CE3-9F4F-9EAB214192A8}" dt="2024-06-02T06:24:08.552" v="2602" actId="26606"/>
          <ac:spMkLst>
            <pc:docMk/>
            <pc:sldMk cId="4153247059" sldId="313"/>
            <ac:spMk id="9345" creationId="{5E6738EB-6FF0-4AF9-8462-57F4494B88B2}"/>
          </ac:spMkLst>
        </pc:spChg>
        <pc:spChg chg="add del">
          <ac:chgData name="Tolulope Ajide" userId="fa0473434310b95b" providerId="LiveId" clId="{A9703409-27B4-4CE3-9F4F-9EAB214192A8}" dt="2024-06-02T06:24:08.552" v="2602" actId="26606"/>
          <ac:spMkLst>
            <pc:docMk/>
            <pc:sldMk cId="4153247059" sldId="313"/>
            <ac:spMk id="9346" creationId="{DB791336-FCAA-4174-9303-B3F374861110}"/>
          </ac:spMkLst>
        </pc:spChg>
        <pc:spChg chg="add del">
          <ac:chgData name="Tolulope Ajide" userId="fa0473434310b95b" providerId="LiveId" clId="{A9703409-27B4-4CE3-9F4F-9EAB214192A8}" dt="2024-06-02T06:24:08.552" v="2602" actId="26606"/>
          <ac:spMkLst>
            <pc:docMk/>
            <pc:sldMk cId="4153247059" sldId="313"/>
            <ac:spMk id="9347" creationId="{CA212158-300D-44D0-9CCE-472C3F669EE1}"/>
          </ac:spMkLst>
        </pc:spChg>
        <pc:spChg chg="add del">
          <ac:chgData name="Tolulope Ajide" userId="fa0473434310b95b" providerId="LiveId" clId="{A9703409-27B4-4CE3-9F4F-9EAB214192A8}" dt="2024-06-02T06:24:08.552" v="2602" actId="26606"/>
          <ac:spMkLst>
            <pc:docMk/>
            <pc:sldMk cId="4153247059" sldId="313"/>
            <ac:spMk id="9348" creationId="{988521F4-D44A-42C5-9BDB-5CA25554098B}"/>
          </ac:spMkLst>
        </pc:spChg>
        <pc:spChg chg="add del">
          <ac:chgData name="Tolulope Ajide" userId="fa0473434310b95b" providerId="LiveId" clId="{A9703409-27B4-4CE3-9F4F-9EAB214192A8}" dt="2024-06-02T06:24:22.561" v="2604" actId="26606"/>
          <ac:spMkLst>
            <pc:docMk/>
            <pc:sldMk cId="4153247059" sldId="313"/>
            <ac:spMk id="9349" creationId="{0786F82F-1B47-46ED-8EAE-53EF71E59E9A}"/>
          </ac:spMkLst>
        </pc:spChg>
        <pc:spChg chg="add del">
          <ac:chgData name="Tolulope Ajide" userId="fa0473434310b95b" providerId="LiveId" clId="{A9703409-27B4-4CE3-9F4F-9EAB214192A8}" dt="2024-06-02T06:24:22.561" v="2604" actId="26606"/>
          <ac:spMkLst>
            <pc:docMk/>
            <pc:sldMk cId="4153247059" sldId="313"/>
            <ac:spMk id="9350" creationId="{EF1BAF6F-6275-4646-9C59-331B29B9550F}"/>
          </ac:spMkLst>
        </pc:spChg>
        <pc:spChg chg="add del">
          <ac:chgData name="Tolulope Ajide" userId="fa0473434310b95b" providerId="LiveId" clId="{A9703409-27B4-4CE3-9F4F-9EAB214192A8}" dt="2024-06-02T06:24:22.561" v="2604" actId="26606"/>
          <ac:spMkLst>
            <pc:docMk/>
            <pc:sldMk cId="4153247059" sldId="313"/>
            <ac:spMk id="9351" creationId="{2ECA4CB2-9071-41EB-AABB-2D8EB939D0F8}"/>
          </ac:spMkLst>
        </pc:spChg>
        <pc:spChg chg="add del">
          <ac:chgData name="Tolulope Ajide" userId="fa0473434310b95b" providerId="LiveId" clId="{A9703409-27B4-4CE3-9F4F-9EAB214192A8}" dt="2024-06-02T06:24:22.561" v="2604" actId="26606"/>
          <ac:spMkLst>
            <pc:docMk/>
            <pc:sldMk cId="4153247059" sldId="313"/>
            <ac:spMk id="9352" creationId="{EB86F6BD-9C49-4F4F-99EA-9C5AA31835CD}"/>
          </ac:spMkLst>
        </pc:spChg>
        <pc:spChg chg="add del">
          <ac:chgData name="Tolulope Ajide" userId="fa0473434310b95b" providerId="LiveId" clId="{A9703409-27B4-4CE3-9F4F-9EAB214192A8}" dt="2024-06-02T06:24:22.561" v="2604" actId="26606"/>
          <ac:spMkLst>
            <pc:docMk/>
            <pc:sldMk cId="4153247059" sldId="313"/>
            <ac:spMk id="9353" creationId="{C7DA365B-E064-481A-A62D-18CD31DB3F13}"/>
          </ac:spMkLst>
        </pc:spChg>
        <pc:spChg chg="add del">
          <ac:chgData name="Tolulope Ajide" userId="fa0473434310b95b" providerId="LiveId" clId="{A9703409-27B4-4CE3-9F4F-9EAB214192A8}" dt="2024-06-02T06:24:22.561" v="2604" actId="26606"/>
          <ac:spMkLst>
            <pc:docMk/>
            <pc:sldMk cId="4153247059" sldId="313"/>
            <ac:spMk id="9354" creationId="{96DBE49D-AABD-458B-B2DF-4D5FA7D5C7F1}"/>
          </ac:spMkLst>
        </pc:spChg>
        <pc:spChg chg="add del">
          <ac:chgData name="Tolulope Ajide" userId="fa0473434310b95b" providerId="LiveId" clId="{A9703409-27B4-4CE3-9F4F-9EAB214192A8}" dt="2024-06-02T06:24:22.561" v="2604" actId="26606"/>
          <ac:spMkLst>
            <pc:docMk/>
            <pc:sldMk cId="4153247059" sldId="313"/>
            <ac:spMk id="9355" creationId="{96833CC6-729B-40E8-B891-D93467E34B1D}"/>
          </ac:spMkLst>
        </pc:spChg>
        <pc:spChg chg="add del">
          <ac:chgData name="Tolulope Ajide" userId="fa0473434310b95b" providerId="LiveId" clId="{A9703409-27B4-4CE3-9F4F-9EAB214192A8}" dt="2024-06-02T06:24:22.561" v="2604" actId="26606"/>
          <ac:spMkLst>
            <pc:docMk/>
            <pc:sldMk cId="4153247059" sldId="313"/>
            <ac:spMk id="9356" creationId="{A5757897-7307-46AF-923D-FF5BF45DD009}"/>
          </ac:spMkLst>
        </pc:spChg>
        <pc:graphicFrameChg chg="add del">
          <ac:chgData name="Tolulope Ajide" userId="fa0473434310b95b" providerId="LiveId" clId="{A9703409-27B4-4CE3-9F4F-9EAB214192A8}" dt="2024-06-02T06:26:18.697" v="2606" actId="26606"/>
          <ac:graphicFrameMkLst>
            <pc:docMk/>
            <pc:sldMk cId="4153247059" sldId="313"/>
            <ac:graphicFrameMk id="9357" creationId="{49075682-7F5E-CA71-88B5-005D7EB3CD4C}"/>
          </ac:graphicFrameMkLst>
        </pc:graphicFrameChg>
        <pc:graphicFrameChg chg="add del">
          <ac:chgData name="Tolulope Ajide" userId="fa0473434310b95b" providerId="LiveId" clId="{A9703409-27B4-4CE3-9F4F-9EAB214192A8}" dt="2024-06-02T06:26:53.668" v="2608" actId="26606"/>
          <ac:graphicFrameMkLst>
            <pc:docMk/>
            <pc:sldMk cId="4153247059" sldId="313"/>
            <ac:graphicFrameMk id="9358" creationId="{34C6B563-F311-EB39-65C2-2E2B44B8C89B}"/>
          </ac:graphicFrameMkLst>
        </pc:graphicFrameChg>
        <pc:graphicFrameChg chg="add del">
          <ac:chgData name="Tolulope Ajide" userId="fa0473434310b95b" providerId="LiveId" clId="{A9703409-27B4-4CE3-9F4F-9EAB214192A8}" dt="2024-06-02T06:27:05.482" v="2612" actId="26606"/>
          <ac:graphicFrameMkLst>
            <pc:docMk/>
            <pc:sldMk cId="4153247059" sldId="313"/>
            <ac:graphicFrameMk id="9359" creationId="{34C6B563-F311-EB39-65C2-2E2B44B8C89B}"/>
          </ac:graphicFrameMkLst>
        </pc:graphicFrameChg>
        <pc:graphicFrameChg chg="add del">
          <ac:chgData name="Tolulope Ajide" userId="fa0473434310b95b" providerId="LiveId" clId="{A9703409-27B4-4CE3-9F4F-9EAB214192A8}" dt="2024-06-02T06:26:57.200" v="2610" actId="26606"/>
          <ac:graphicFrameMkLst>
            <pc:docMk/>
            <pc:sldMk cId="4153247059" sldId="313"/>
            <ac:graphicFrameMk id="9360" creationId="{9BA9EC35-E777-85D2-0271-DC8CE851BE09}"/>
          </ac:graphicFrameMkLst>
        </pc:graphicFrameChg>
        <pc:graphicFrameChg chg="add del">
          <ac:chgData name="Tolulope Ajide" userId="fa0473434310b95b" providerId="LiveId" clId="{A9703409-27B4-4CE3-9F4F-9EAB214192A8}" dt="2024-06-02T06:27:08.732" v="2614" actId="26606"/>
          <ac:graphicFrameMkLst>
            <pc:docMk/>
            <pc:sldMk cId="4153247059" sldId="313"/>
            <ac:graphicFrameMk id="9361" creationId="{D256A8DA-8D46-3BF7-679B-3FE3724C6C02}"/>
          </ac:graphicFrameMkLst>
        </pc:graphicFrameChg>
        <pc:graphicFrameChg chg="add del">
          <ac:chgData name="Tolulope Ajide" userId="fa0473434310b95b" providerId="LiveId" clId="{A9703409-27B4-4CE3-9F4F-9EAB214192A8}" dt="2024-06-02T06:27:43.780" v="2616" actId="26606"/>
          <ac:graphicFrameMkLst>
            <pc:docMk/>
            <pc:sldMk cId="4153247059" sldId="313"/>
            <ac:graphicFrameMk id="9362" creationId="{34C6B563-F311-EB39-65C2-2E2B44B8C89B}"/>
          </ac:graphicFrameMkLst>
        </pc:graphicFrameChg>
        <pc:graphicFrameChg chg="add del">
          <ac:chgData name="Tolulope Ajide" userId="fa0473434310b95b" providerId="LiveId" clId="{A9703409-27B4-4CE3-9F4F-9EAB214192A8}" dt="2024-06-02T06:28:47.596" v="2618" actId="26606"/>
          <ac:graphicFrameMkLst>
            <pc:docMk/>
            <pc:sldMk cId="4153247059" sldId="313"/>
            <ac:graphicFrameMk id="9363" creationId="{34C6B563-F311-EB39-65C2-2E2B44B8C89B}"/>
          </ac:graphicFrameMkLst>
        </pc:graphicFrameChg>
        <pc:graphicFrameChg chg="add mod modGraphic">
          <ac:chgData name="Tolulope Ajide" userId="fa0473434310b95b" providerId="LiveId" clId="{A9703409-27B4-4CE3-9F4F-9EAB214192A8}" dt="2024-06-07T22:33:30.114" v="5738" actId="20577"/>
          <ac:graphicFrameMkLst>
            <pc:docMk/>
            <pc:sldMk cId="4153247059" sldId="313"/>
            <ac:graphicFrameMk id="9364" creationId="{34C6B563-F311-EB39-65C2-2E2B44B8C89B}"/>
          </ac:graphicFrameMkLst>
        </pc:graphicFrameChg>
        <pc:picChg chg="add">
          <ac:chgData name="Tolulope Ajide" userId="fa0473434310b95b" providerId="LiveId" clId="{A9703409-27B4-4CE3-9F4F-9EAB214192A8}" dt="2024-06-02T06:19:33.616" v="2571"/>
          <ac:picMkLst>
            <pc:docMk/>
            <pc:sldMk cId="4153247059" sldId="313"/>
            <ac:picMk id="4" creationId="{D8E103F4-2E32-8D36-A10B-9C4C88241E9F}"/>
          </ac:picMkLst>
        </pc:picChg>
        <pc:picChg chg="add">
          <ac:chgData name="Tolulope Ajide" userId="fa0473434310b95b" providerId="LiveId" clId="{A9703409-27B4-4CE3-9F4F-9EAB214192A8}" dt="2024-06-02T06:21:49.813" v="2584"/>
          <ac:picMkLst>
            <pc:docMk/>
            <pc:sldMk cId="4153247059" sldId="313"/>
            <ac:picMk id="5" creationId="{FF0625B3-748E-3856-DD53-04EA93622703}"/>
          </ac:picMkLst>
        </pc:picChg>
        <pc:picChg chg="add">
          <ac:chgData name="Tolulope Ajide" userId="fa0473434310b95b" providerId="LiveId" clId="{A9703409-27B4-4CE3-9F4F-9EAB214192A8}" dt="2024-06-02T06:22:37.812" v="2592"/>
          <ac:picMkLst>
            <pc:docMk/>
            <pc:sldMk cId="4153247059" sldId="313"/>
            <ac:picMk id="6" creationId="{0690FBCB-41B0-F208-FE00-6581ADF549F3}"/>
          </ac:picMkLst>
        </pc:picChg>
        <pc:picChg chg="add mod ord">
          <ac:chgData name="Tolulope Ajide" userId="fa0473434310b95b" providerId="LiveId" clId="{A9703409-27B4-4CE3-9F4F-9EAB214192A8}" dt="2024-06-02T06:24:22.561" v="2604" actId="26606"/>
          <ac:picMkLst>
            <pc:docMk/>
            <pc:sldMk cId="4153247059" sldId="313"/>
            <ac:picMk id="9218" creationId="{90C715A7-4DF5-E814-4961-3F2E1458759A}"/>
          </ac:picMkLst>
        </pc:picChg>
      </pc:sldChg>
      <pc:sldChg chg="addSp delSp modSp del mod ord addAnim modNotesTx">
        <pc:chgData name="Tolulope Ajide" userId="fa0473434310b95b" providerId="LiveId" clId="{A9703409-27B4-4CE3-9F4F-9EAB214192A8}" dt="2024-06-07T19:21:46.199" v="5402" actId="47"/>
        <pc:sldMkLst>
          <pc:docMk/>
          <pc:sldMk cId="2916022834" sldId="314"/>
        </pc:sldMkLst>
        <pc:spChg chg="add del mod">
          <ac:chgData name="Tolulope Ajide" userId="fa0473434310b95b" providerId="LiveId" clId="{A9703409-27B4-4CE3-9F4F-9EAB214192A8}" dt="2024-06-02T02:09:11.065" v="445" actId="26606"/>
          <ac:spMkLst>
            <pc:docMk/>
            <pc:sldMk cId="2916022834" sldId="314"/>
            <ac:spMk id="3" creationId="{6CCA845F-CEDE-4BCE-B2C3-6B334CCDE93A}"/>
          </ac:spMkLst>
        </pc:spChg>
        <pc:spChg chg="mod ord">
          <ac:chgData name="Tolulope Ajide" userId="fa0473434310b95b" providerId="LiveId" clId="{A9703409-27B4-4CE3-9F4F-9EAB214192A8}" dt="2024-06-02T05:51:50.207" v="2393" actId="20577"/>
          <ac:spMkLst>
            <pc:docMk/>
            <pc:sldMk cId="2916022834" sldId="314"/>
            <ac:spMk id="7" creationId="{0814B6A3-5F3E-4909-8ED5-87FE82492264}"/>
          </ac:spMkLst>
        </pc:spChg>
        <pc:spChg chg="add del">
          <ac:chgData name="Tolulope Ajide" userId="fa0473434310b95b" providerId="LiveId" clId="{A9703409-27B4-4CE3-9F4F-9EAB214192A8}" dt="2024-06-02T02:09:04.248" v="442" actId="26606"/>
          <ac:spMkLst>
            <pc:docMk/>
            <pc:sldMk cId="2916022834" sldId="314"/>
            <ac:spMk id="2057" creationId="{1ED69555-EE48-4B19-812B-4E1068DBF976}"/>
          </ac:spMkLst>
        </pc:spChg>
        <pc:spChg chg="add del">
          <ac:chgData name="Tolulope Ajide" userId="fa0473434310b95b" providerId="LiveId" clId="{A9703409-27B4-4CE3-9F4F-9EAB214192A8}" dt="2024-06-02T02:09:04.248" v="442" actId="26606"/>
          <ac:spMkLst>
            <pc:docMk/>
            <pc:sldMk cId="2916022834" sldId="314"/>
            <ac:spMk id="2059" creationId="{57AEB73D-F521-4B19-820F-12DB6BCC8406}"/>
          </ac:spMkLst>
        </pc:spChg>
        <pc:spChg chg="add del">
          <ac:chgData name="Tolulope Ajide" userId="fa0473434310b95b" providerId="LiveId" clId="{A9703409-27B4-4CE3-9F4F-9EAB214192A8}" dt="2024-06-02T02:09:04.248" v="442" actId="26606"/>
          <ac:spMkLst>
            <pc:docMk/>
            <pc:sldMk cId="2916022834" sldId="314"/>
            <ac:spMk id="2061" creationId="{6B72EEBA-3A5D-41CE-8465-A45A0F65674E}"/>
          </ac:spMkLst>
        </pc:spChg>
        <pc:spChg chg="add del">
          <ac:chgData name="Tolulope Ajide" userId="fa0473434310b95b" providerId="LiveId" clId="{A9703409-27B4-4CE3-9F4F-9EAB214192A8}" dt="2024-06-02T02:09:04.248" v="442" actId="26606"/>
          <ac:spMkLst>
            <pc:docMk/>
            <pc:sldMk cId="2916022834" sldId="314"/>
            <ac:spMk id="2063" creationId="{EA164D6B-6878-4B9F-A2D0-985D39B17B46}"/>
          </ac:spMkLst>
        </pc:spChg>
        <pc:spChg chg="add del">
          <ac:chgData name="Tolulope Ajide" userId="fa0473434310b95b" providerId="LiveId" clId="{A9703409-27B4-4CE3-9F4F-9EAB214192A8}" dt="2024-06-02T02:09:04.248" v="442" actId="26606"/>
          <ac:spMkLst>
            <pc:docMk/>
            <pc:sldMk cId="2916022834" sldId="314"/>
            <ac:spMk id="2065" creationId="{362F176A-9349-4CD7-8042-59C0200C8CE9}"/>
          </ac:spMkLst>
        </pc:spChg>
        <pc:spChg chg="add del">
          <ac:chgData name="Tolulope Ajide" userId="fa0473434310b95b" providerId="LiveId" clId="{A9703409-27B4-4CE3-9F4F-9EAB214192A8}" dt="2024-06-02T02:09:04.248" v="442" actId="26606"/>
          <ac:spMkLst>
            <pc:docMk/>
            <pc:sldMk cId="2916022834" sldId="314"/>
            <ac:spMk id="2067" creationId="{064738AB-B6BE-4867-889A-52CE4AC8DBD0}"/>
          </ac:spMkLst>
        </pc:spChg>
        <pc:spChg chg="add del">
          <ac:chgData name="Tolulope Ajide" userId="fa0473434310b95b" providerId="LiveId" clId="{A9703409-27B4-4CE3-9F4F-9EAB214192A8}" dt="2024-06-02T02:09:04.248" v="442" actId="26606"/>
          <ac:spMkLst>
            <pc:docMk/>
            <pc:sldMk cId="2916022834" sldId="314"/>
            <ac:spMk id="2069" creationId="{4E9A171F-91A7-42F8-B25C-E38B244E757C}"/>
          </ac:spMkLst>
        </pc:spChg>
        <pc:spChg chg="add del">
          <ac:chgData name="Tolulope Ajide" userId="fa0473434310b95b" providerId="LiveId" clId="{A9703409-27B4-4CE3-9F4F-9EAB214192A8}" dt="2024-06-02T02:09:04.248" v="442" actId="26606"/>
          <ac:spMkLst>
            <pc:docMk/>
            <pc:sldMk cId="2916022834" sldId="314"/>
            <ac:spMk id="2071" creationId="{57851D67-7085-40E2-B146-F91433A28E08}"/>
          </ac:spMkLst>
        </pc:spChg>
        <pc:spChg chg="add del">
          <ac:chgData name="Tolulope Ajide" userId="fa0473434310b95b" providerId="LiveId" clId="{A9703409-27B4-4CE3-9F4F-9EAB214192A8}" dt="2024-06-02T02:09:04.248" v="442" actId="26606"/>
          <ac:spMkLst>
            <pc:docMk/>
            <pc:sldMk cId="2916022834" sldId="314"/>
            <ac:spMk id="2073" creationId="{985AAE23-FCB6-4663-907C-0110B0FDC58E}"/>
          </ac:spMkLst>
        </pc:spChg>
        <pc:spChg chg="add del">
          <ac:chgData name="Tolulope Ajide" userId="fa0473434310b95b" providerId="LiveId" clId="{A9703409-27B4-4CE3-9F4F-9EAB214192A8}" dt="2024-06-02T02:09:04.248" v="442" actId="26606"/>
          <ac:spMkLst>
            <pc:docMk/>
            <pc:sldMk cId="2916022834" sldId="314"/>
            <ac:spMk id="2075" creationId="{9C969C2C-E7E3-4052-87D4-61E733EC1BBD}"/>
          </ac:spMkLst>
        </pc:spChg>
        <pc:spChg chg="add del">
          <ac:chgData name="Tolulope Ajide" userId="fa0473434310b95b" providerId="LiveId" clId="{A9703409-27B4-4CE3-9F4F-9EAB214192A8}" dt="2024-06-02T02:09:04.248" v="442" actId="26606"/>
          <ac:spMkLst>
            <pc:docMk/>
            <pc:sldMk cId="2916022834" sldId="314"/>
            <ac:spMk id="2077" creationId="{7C60369F-A41B-4D6E-8990-30E2715C5730}"/>
          </ac:spMkLst>
        </pc:spChg>
        <pc:spChg chg="add del">
          <ac:chgData name="Tolulope Ajide" userId="fa0473434310b95b" providerId="LiveId" clId="{A9703409-27B4-4CE3-9F4F-9EAB214192A8}" dt="2024-06-02T02:09:11.049" v="444" actId="26606"/>
          <ac:spMkLst>
            <pc:docMk/>
            <pc:sldMk cId="2916022834" sldId="314"/>
            <ac:spMk id="2079" creationId="{1ED69555-EE48-4B19-812B-4E1068DBF976}"/>
          </ac:spMkLst>
        </pc:spChg>
        <pc:spChg chg="add del">
          <ac:chgData name="Tolulope Ajide" userId="fa0473434310b95b" providerId="LiveId" clId="{A9703409-27B4-4CE3-9F4F-9EAB214192A8}" dt="2024-06-02T02:09:11.049" v="444" actId="26606"/>
          <ac:spMkLst>
            <pc:docMk/>
            <pc:sldMk cId="2916022834" sldId="314"/>
            <ac:spMk id="2080" creationId="{57AEB73D-F521-4B19-820F-12DB6BCC8406}"/>
          </ac:spMkLst>
        </pc:spChg>
        <pc:spChg chg="add del">
          <ac:chgData name="Tolulope Ajide" userId="fa0473434310b95b" providerId="LiveId" clId="{A9703409-27B4-4CE3-9F4F-9EAB214192A8}" dt="2024-06-02T02:09:11.049" v="444" actId="26606"/>
          <ac:spMkLst>
            <pc:docMk/>
            <pc:sldMk cId="2916022834" sldId="314"/>
            <ac:spMk id="2081" creationId="{6B72EEBA-3A5D-41CE-8465-A45A0F65674E}"/>
          </ac:spMkLst>
        </pc:spChg>
        <pc:spChg chg="add del">
          <ac:chgData name="Tolulope Ajide" userId="fa0473434310b95b" providerId="LiveId" clId="{A9703409-27B4-4CE3-9F4F-9EAB214192A8}" dt="2024-06-02T02:09:11.049" v="444" actId="26606"/>
          <ac:spMkLst>
            <pc:docMk/>
            <pc:sldMk cId="2916022834" sldId="314"/>
            <ac:spMk id="2082" creationId="{EA164D6B-6878-4B9F-A2D0-985D39B17B46}"/>
          </ac:spMkLst>
        </pc:spChg>
        <pc:spChg chg="add del">
          <ac:chgData name="Tolulope Ajide" userId="fa0473434310b95b" providerId="LiveId" clId="{A9703409-27B4-4CE3-9F4F-9EAB214192A8}" dt="2024-06-02T02:09:11.049" v="444" actId="26606"/>
          <ac:spMkLst>
            <pc:docMk/>
            <pc:sldMk cId="2916022834" sldId="314"/>
            <ac:spMk id="2083" creationId="{4413CD7F-736E-4AF7-AB2B-473CAA9E1D09}"/>
          </ac:spMkLst>
        </pc:spChg>
        <pc:spChg chg="add del">
          <ac:chgData name="Tolulope Ajide" userId="fa0473434310b95b" providerId="LiveId" clId="{A9703409-27B4-4CE3-9F4F-9EAB214192A8}" dt="2024-06-02T02:09:11.049" v="444" actId="26606"/>
          <ac:spMkLst>
            <pc:docMk/>
            <pc:sldMk cId="2916022834" sldId="314"/>
            <ac:spMk id="2084" creationId="{11263F21-FD5C-49D9-B5D3-5B94A4C99871}"/>
          </ac:spMkLst>
        </pc:spChg>
        <pc:spChg chg="add del">
          <ac:chgData name="Tolulope Ajide" userId="fa0473434310b95b" providerId="LiveId" clId="{A9703409-27B4-4CE3-9F4F-9EAB214192A8}" dt="2024-06-02T02:09:11.049" v="444" actId="26606"/>
          <ac:spMkLst>
            <pc:docMk/>
            <pc:sldMk cId="2916022834" sldId="314"/>
            <ac:spMk id="2085" creationId="{175FEE01-7E1C-48BD-8FD4-2790F781FC01}"/>
          </ac:spMkLst>
        </pc:spChg>
        <pc:spChg chg="add del">
          <ac:chgData name="Tolulope Ajide" userId="fa0473434310b95b" providerId="LiveId" clId="{A9703409-27B4-4CE3-9F4F-9EAB214192A8}" dt="2024-06-02T02:09:11.049" v="444" actId="26606"/>
          <ac:spMkLst>
            <pc:docMk/>
            <pc:sldMk cId="2916022834" sldId="314"/>
            <ac:spMk id="2086" creationId="{C0598E82-FBBE-4514-AC7D-75D1347F86A1}"/>
          </ac:spMkLst>
        </pc:spChg>
        <pc:spChg chg="add del">
          <ac:chgData name="Tolulope Ajide" userId="fa0473434310b95b" providerId="LiveId" clId="{A9703409-27B4-4CE3-9F4F-9EAB214192A8}" dt="2024-06-02T02:09:11.049" v="444" actId="26606"/>
          <ac:spMkLst>
            <pc:docMk/>
            <pc:sldMk cId="2916022834" sldId="314"/>
            <ac:spMk id="2087" creationId="{5D36EA07-E1C7-4DE1-B196-FBCA4D1A0ED7}"/>
          </ac:spMkLst>
        </pc:spChg>
        <pc:spChg chg="add del">
          <ac:chgData name="Tolulope Ajide" userId="fa0473434310b95b" providerId="LiveId" clId="{A9703409-27B4-4CE3-9F4F-9EAB214192A8}" dt="2024-06-02T02:09:11.049" v="444" actId="26606"/>
          <ac:spMkLst>
            <pc:docMk/>
            <pc:sldMk cId="2916022834" sldId="314"/>
            <ac:spMk id="2088" creationId="{FFC17599-20C8-4B64-8853-7E2891FC7939}"/>
          </ac:spMkLst>
        </pc:spChg>
        <pc:spChg chg="add del">
          <ac:chgData name="Tolulope Ajide" userId="fa0473434310b95b" providerId="LiveId" clId="{A9703409-27B4-4CE3-9F4F-9EAB214192A8}" dt="2024-06-02T02:09:11.049" v="444" actId="26606"/>
          <ac:spMkLst>
            <pc:docMk/>
            <pc:sldMk cId="2916022834" sldId="314"/>
            <ac:spMk id="2089" creationId="{12B342F4-B533-4771-B828-654C361581E6}"/>
          </ac:spMkLst>
        </pc:spChg>
        <pc:spChg chg="add del">
          <ac:chgData name="Tolulope Ajide" userId="fa0473434310b95b" providerId="LiveId" clId="{A9703409-27B4-4CE3-9F4F-9EAB214192A8}" dt="2024-06-02T02:10:51.602" v="464" actId="26606"/>
          <ac:spMkLst>
            <pc:docMk/>
            <pc:sldMk cId="2916022834" sldId="314"/>
            <ac:spMk id="2091" creationId="{1ED69555-EE48-4B19-812B-4E1068DBF976}"/>
          </ac:spMkLst>
        </pc:spChg>
        <pc:spChg chg="add del">
          <ac:chgData name="Tolulope Ajide" userId="fa0473434310b95b" providerId="LiveId" clId="{A9703409-27B4-4CE3-9F4F-9EAB214192A8}" dt="2024-06-02T02:10:51.602" v="464" actId="26606"/>
          <ac:spMkLst>
            <pc:docMk/>
            <pc:sldMk cId="2916022834" sldId="314"/>
            <ac:spMk id="2092" creationId="{57AEB73D-F521-4B19-820F-12DB6BCC8406}"/>
          </ac:spMkLst>
        </pc:spChg>
        <pc:spChg chg="add del">
          <ac:chgData name="Tolulope Ajide" userId="fa0473434310b95b" providerId="LiveId" clId="{A9703409-27B4-4CE3-9F4F-9EAB214192A8}" dt="2024-06-02T02:10:51.602" v="464" actId="26606"/>
          <ac:spMkLst>
            <pc:docMk/>
            <pc:sldMk cId="2916022834" sldId="314"/>
            <ac:spMk id="2093" creationId="{6B72EEBA-3A5D-41CE-8465-A45A0F65674E}"/>
          </ac:spMkLst>
        </pc:spChg>
        <pc:spChg chg="add del">
          <ac:chgData name="Tolulope Ajide" userId="fa0473434310b95b" providerId="LiveId" clId="{A9703409-27B4-4CE3-9F4F-9EAB214192A8}" dt="2024-06-02T02:10:51.602" v="464" actId="26606"/>
          <ac:spMkLst>
            <pc:docMk/>
            <pc:sldMk cId="2916022834" sldId="314"/>
            <ac:spMk id="2094" creationId="{EA164D6B-6878-4B9F-A2D0-985D39B17B46}"/>
          </ac:spMkLst>
        </pc:spChg>
        <pc:spChg chg="add del">
          <ac:chgData name="Tolulope Ajide" userId="fa0473434310b95b" providerId="LiveId" clId="{A9703409-27B4-4CE3-9F4F-9EAB214192A8}" dt="2024-06-02T02:10:51.602" v="464" actId="26606"/>
          <ac:spMkLst>
            <pc:docMk/>
            <pc:sldMk cId="2916022834" sldId="314"/>
            <ac:spMk id="2095" creationId="{2A175829-70EA-4A6D-978C-4D0923059C3D}"/>
          </ac:spMkLst>
        </pc:spChg>
        <pc:spChg chg="add del">
          <ac:chgData name="Tolulope Ajide" userId="fa0473434310b95b" providerId="LiveId" clId="{A9703409-27B4-4CE3-9F4F-9EAB214192A8}" dt="2024-06-02T02:10:51.602" v="464" actId="26606"/>
          <ac:spMkLst>
            <pc:docMk/>
            <pc:sldMk cId="2916022834" sldId="314"/>
            <ac:spMk id="2096" creationId="{EE5D2B4A-3399-4CCF-A171-7F8B1BF54596}"/>
          </ac:spMkLst>
        </pc:spChg>
        <pc:spChg chg="add del">
          <ac:chgData name="Tolulope Ajide" userId="fa0473434310b95b" providerId="LiveId" clId="{A9703409-27B4-4CE3-9F4F-9EAB214192A8}" dt="2024-06-02T02:10:51.602" v="464" actId="26606"/>
          <ac:spMkLst>
            <pc:docMk/>
            <pc:sldMk cId="2916022834" sldId="314"/>
            <ac:spMk id="2097" creationId="{A894967F-D57B-433D-9A92-5C82B10CFD78}"/>
          </ac:spMkLst>
        </pc:spChg>
        <pc:spChg chg="add del">
          <ac:chgData name="Tolulope Ajide" userId="fa0473434310b95b" providerId="LiveId" clId="{A9703409-27B4-4CE3-9F4F-9EAB214192A8}" dt="2024-06-02T02:10:51.602" v="464" actId="26606"/>
          <ac:spMkLst>
            <pc:docMk/>
            <pc:sldMk cId="2916022834" sldId="314"/>
            <ac:spMk id="2098" creationId="{BB57D892-A065-4003-93F3-65AB1A248371}"/>
          </ac:spMkLst>
        </pc:spChg>
        <pc:spChg chg="add del">
          <ac:chgData name="Tolulope Ajide" userId="fa0473434310b95b" providerId="LiveId" clId="{A9703409-27B4-4CE3-9F4F-9EAB214192A8}" dt="2024-06-02T02:10:51.602" v="464" actId="26606"/>
          <ac:spMkLst>
            <pc:docMk/>
            <pc:sldMk cId="2916022834" sldId="314"/>
            <ac:spMk id="2099" creationId="{985AAE23-FCB6-4663-907C-0110B0FDC58E}"/>
          </ac:spMkLst>
        </pc:spChg>
        <pc:spChg chg="add del">
          <ac:chgData name="Tolulope Ajide" userId="fa0473434310b95b" providerId="LiveId" clId="{A9703409-27B4-4CE3-9F4F-9EAB214192A8}" dt="2024-06-02T02:10:51.602" v="464" actId="26606"/>
          <ac:spMkLst>
            <pc:docMk/>
            <pc:sldMk cId="2916022834" sldId="314"/>
            <ac:spMk id="2100" creationId="{BEA1DA1C-6CE0-4AE4-918F-CC0E685C5F0F}"/>
          </ac:spMkLst>
        </pc:spChg>
        <pc:spChg chg="add del">
          <ac:chgData name="Tolulope Ajide" userId="fa0473434310b95b" providerId="LiveId" clId="{A9703409-27B4-4CE3-9F4F-9EAB214192A8}" dt="2024-06-02T02:10:51.602" v="464" actId="26606"/>
          <ac:spMkLst>
            <pc:docMk/>
            <pc:sldMk cId="2916022834" sldId="314"/>
            <ac:spMk id="2101" creationId="{9C67C3D3-B919-4C65-907E-45C21C631E42}"/>
          </ac:spMkLst>
        </pc:spChg>
        <pc:spChg chg="add del">
          <ac:chgData name="Tolulope Ajide" userId="fa0473434310b95b" providerId="LiveId" clId="{A9703409-27B4-4CE3-9F4F-9EAB214192A8}" dt="2024-06-02T02:10:51.602" v="464" actId="26606"/>
          <ac:spMkLst>
            <pc:docMk/>
            <pc:sldMk cId="2916022834" sldId="314"/>
            <ac:spMk id="2102" creationId="{9BCBF7BE-192C-47B7-816B-8213C256E8AB}"/>
          </ac:spMkLst>
        </pc:spChg>
        <pc:spChg chg="add del">
          <ac:chgData name="Tolulope Ajide" userId="fa0473434310b95b" providerId="LiveId" clId="{A9703409-27B4-4CE3-9F4F-9EAB214192A8}" dt="2024-06-02T02:09:46.058" v="451" actId="26606"/>
          <ac:spMkLst>
            <pc:docMk/>
            <pc:sldMk cId="2916022834" sldId="314"/>
            <ac:spMk id="2107" creationId="{1ED69555-EE48-4B19-812B-4E1068DBF976}"/>
          </ac:spMkLst>
        </pc:spChg>
        <pc:spChg chg="add del">
          <ac:chgData name="Tolulope Ajide" userId="fa0473434310b95b" providerId="LiveId" clId="{A9703409-27B4-4CE3-9F4F-9EAB214192A8}" dt="2024-06-02T02:09:46.058" v="451" actId="26606"/>
          <ac:spMkLst>
            <pc:docMk/>
            <pc:sldMk cId="2916022834" sldId="314"/>
            <ac:spMk id="2109" creationId="{57AEB73D-F521-4B19-820F-12DB6BCC8406}"/>
          </ac:spMkLst>
        </pc:spChg>
        <pc:spChg chg="add del">
          <ac:chgData name="Tolulope Ajide" userId="fa0473434310b95b" providerId="LiveId" clId="{A9703409-27B4-4CE3-9F4F-9EAB214192A8}" dt="2024-06-02T02:09:46.058" v="451" actId="26606"/>
          <ac:spMkLst>
            <pc:docMk/>
            <pc:sldMk cId="2916022834" sldId="314"/>
            <ac:spMk id="2111" creationId="{6B72EEBA-3A5D-41CE-8465-A45A0F65674E}"/>
          </ac:spMkLst>
        </pc:spChg>
        <pc:spChg chg="add del">
          <ac:chgData name="Tolulope Ajide" userId="fa0473434310b95b" providerId="LiveId" clId="{A9703409-27B4-4CE3-9F4F-9EAB214192A8}" dt="2024-06-02T02:09:46.058" v="451" actId="26606"/>
          <ac:spMkLst>
            <pc:docMk/>
            <pc:sldMk cId="2916022834" sldId="314"/>
            <ac:spMk id="2113" creationId="{EA164D6B-6878-4B9F-A2D0-985D39B17B46}"/>
          </ac:spMkLst>
        </pc:spChg>
        <pc:spChg chg="add del">
          <ac:chgData name="Tolulope Ajide" userId="fa0473434310b95b" providerId="LiveId" clId="{A9703409-27B4-4CE3-9F4F-9EAB214192A8}" dt="2024-06-02T02:09:46.058" v="451" actId="26606"/>
          <ac:spMkLst>
            <pc:docMk/>
            <pc:sldMk cId="2916022834" sldId="314"/>
            <ac:spMk id="2115" creationId="{2A175829-70EA-4A6D-978C-4D0923059C3D}"/>
          </ac:spMkLst>
        </pc:spChg>
        <pc:spChg chg="add del">
          <ac:chgData name="Tolulope Ajide" userId="fa0473434310b95b" providerId="LiveId" clId="{A9703409-27B4-4CE3-9F4F-9EAB214192A8}" dt="2024-06-02T02:09:46.058" v="451" actId="26606"/>
          <ac:spMkLst>
            <pc:docMk/>
            <pc:sldMk cId="2916022834" sldId="314"/>
            <ac:spMk id="2117" creationId="{EE5D2B4A-3399-4CCF-A171-7F8B1BF54596}"/>
          </ac:spMkLst>
        </pc:spChg>
        <pc:spChg chg="add del">
          <ac:chgData name="Tolulope Ajide" userId="fa0473434310b95b" providerId="LiveId" clId="{A9703409-27B4-4CE3-9F4F-9EAB214192A8}" dt="2024-06-02T02:09:46.058" v="451" actId="26606"/>
          <ac:spMkLst>
            <pc:docMk/>
            <pc:sldMk cId="2916022834" sldId="314"/>
            <ac:spMk id="2119" creationId="{A894967F-D57B-433D-9A92-5C82B10CFD78}"/>
          </ac:spMkLst>
        </pc:spChg>
        <pc:spChg chg="add del">
          <ac:chgData name="Tolulope Ajide" userId="fa0473434310b95b" providerId="LiveId" clId="{A9703409-27B4-4CE3-9F4F-9EAB214192A8}" dt="2024-06-02T02:09:46.058" v="451" actId="26606"/>
          <ac:spMkLst>
            <pc:docMk/>
            <pc:sldMk cId="2916022834" sldId="314"/>
            <ac:spMk id="2121" creationId="{BB57D892-A065-4003-93F3-65AB1A248371}"/>
          </ac:spMkLst>
        </pc:spChg>
        <pc:spChg chg="add del">
          <ac:chgData name="Tolulope Ajide" userId="fa0473434310b95b" providerId="LiveId" clId="{A9703409-27B4-4CE3-9F4F-9EAB214192A8}" dt="2024-06-02T02:09:46.058" v="451" actId="26606"/>
          <ac:spMkLst>
            <pc:docMk/>
            <pc:sldMk cId="2916022834" sldId="314"/>
            <ac:spMk id="2123" creationId="{985AAE23-FCB6-4663-907C-0110B0FDC58E}"/>
          </ac:spMkLst>
        </pc:spChg>
        <pc:spChg chg="add del">
          <ac:chgData name="Tolulope Ajide" userId="fa0473434310b95b" providerId="LiveId" clId="{A9703409-27B4-4CE3-9F4F-9EAB214192A8}" dt="2024-06-02T02:09:46.058" v="451" actId="26606"/>
          <ac:spMkLst>
            <pc:docMk/>
            <pc:sldMk cId="2916022834" sldId="314"/>
            <ac:spMk id="2125" creationId="{BEA1DA1C-6CE0-4AE4-918F-CC0E685C5F0F}"/>
          </ac:spMkLst>
        </pc:spChg>
        <pc:spChg chg="add del">
          <ac:chgData name="Tolulope Ajide" userId="fa0473434310b95b" providerId="LiveId" clId="{A9703409-27B4-4CE3-9F4F-9EAB214192A8}" dt="2024-06-02T02:09:46.058" v="451" actId="26606"/>
          <ac:spMkLst>
            <pc:docMk/>
            <pc:sldMk cId="2916022834" sldId="314"/>
            <ac:spMk id="2127" creationId="{9C67C3D3-B919-4C65-907E-45C21C631E42}"/>
          </ac:spMkLst>
        </pc:spChg>
        <pc:spChg chg="add del">
          <ac:chgData name="Tolulope Ajide" userId="fa0473434310b95b" providerId="LiveId" clId="{A9703409-27B4-4CE3-9F4F-9EAB214192A8}" dt="2024-06-02T02:09:46.058" v="451" actId="26606"/>
          <ac:spMkLst>
            <pc:docMk/>
            <pc:sldMk cId="2916022834" sldId="314"/>
            <ac:spMk id="2129" creationId="{9BCBF7BE-192C-47B7-816B-8213C256E8AB}"/>
          </ac:spMkLst>
        </pc:spChg>
        <pc:spChg chg="add del">
          <ac:chgData name="Tolulope Ajide" userId="fa0473434310b95b" providerId="LiveId" clId="{A9703409-27B4-4CE3-9F4F-9EAB214192A8}" dt="2024-06-02T02:09:51.879" v="453" actId="26606"/>
          <ac:spMkLst>
            <pc:docMk/>
            <pc:sldMk cId="2916022834" sldId="314"/>
            <ac:spMk id="2131" creationId="{1ED69555-EE48-4B19-812B-4E1068DBF976}"/>
          </ac:spMkLst>
        </pc:spChg>
        <pc:spChg chg="add del">
          <ac:chgData name="Tolulope Ajide" userId="fa0473434310b95b" providerId="LiveId" clId="{A9703409-27B4-4CE3-9F4F-9EAB214192A8}" dt="2024-06-02T02:09:51.879" v="453" actId="26606"/>
          <ac:spMkLst>
            <pc:docMk/>
            <pc:sldMk cId="2916022834" sldId="314"/>
            <ac:spMk id="2132" creationId="{57AEB73D-F521-4B19-820F-12DB6BCC8406}"/>
          </ac:spMkLst>
        </pc:spChg>
        <pc:spChg chg="add del">
          <ac:chgData name="Tolulope Ajide" userId="fa0473434310b95b" providerId="LiveId" clId="{A9703409-27B4-4CE3-9F4F-9EAB214192A8}" dt="2024-06-02T02:09:51.879" v="453" actId="26606"/>
          <ac:spMkLst>
            <pc:docMk/>
            <pc:sldMk cId="2916022834" sldId="314"/>
            <ac:spMk id="2133" creationId="{6B72EEBA-3A5D-41CE-8465-A45A0F65674E}"/>
          </ac:spMkLst>
        </pc:spChg>
        <pc:spChg chg="add del">
          <ac:chgData name="Tolulope Ajide" userId="fa0473434310b95b" providerId="LiveId" clId="{A9703409-27B4-4CE3-9F4F-9EAB214192A8}" dt="2024-06-02T02:09:51.879" v="453" actId="26606"/>
          <ac:spMkLst>
            <pc:docMk/>
            <pc:sldMk cId="2916022834" sldId="314"/>
            <ac:spMk id="2134" creationId="{B725BC23-E0DD-4037-B2B8-7B6FA64543FB}"/>
          </ac:spMkLst>
        </pc:spChg>
        <pc:spChg chg="add del">
          <ac:chgData name="Tolulope Ajide" userId="fa0473434310b95b" providerId="LiveId" clId="{A9703409-27B4-4CE3-9F4F-9EAB214192A8}" dt="2024-06-02T02:09:51.879" v="453" actId="26606"/>
          <ac:spMkLst>
            <pc:docMk/>
            <pc:sldMk cId="2916022834" sldId="314"/>
            <ac:spMk id="2135" creationId="{199EE120-2D35-4A48-BAAE-238F986A13DC}"/>
          </ac:spMkLst>
        </pc:spChg>
        <pc:spChg chg="add del">
          <ac:chgData name="Tolulope Ajide" userId="fa0473434310b95b" providerId="LiveId" clId="{A9703409-27B4-4CE3-9F4F-9EAB214192A8}" dt="2024-06-02T02:09:51.879" v="453" actId="26606"/>
          <ac:spMkLst>
            <pc:docMk/>
            <pc:sldMk cId="2916022834" sldId="314"/>
            <ac:spMk id="2136" creationId="{552F9EAC-0C70-441C-AC78-65174C285730}"/>
          </ac:spMkLst>
        </pc:spChg>
        <pc:spChg chg="add del">
          <ac:chgData name="Tolulope Ajide" userId="fa0473434310b95b" providerId="LiveId" clId="{A9703409-27B4-4CE3-9F4F-9EAB214192A8}" dt="2024-06-02T02:09:51.879" v="453" actId="26606"/>
          <ac:spMkLst>
            <pc:docMk/>
            <pc:sldMk cId="2916022834" sldId="314"/>
            <ac:spMk id="2137" creationId="{0D48F6B8-EF56-4340-982E-F4D6F5DC2F57}"/>
          </ac:spMkLst>
        </pc:spChg>
        <pc:spChg chg="add del">
          <ac:chgData name="Tolulope Ajide" userId="fa0473434310b95b" providerId="LiveId" clId="{A9703409-27B4-4CE3-9F4F-9EAB214192A8}" dt="2024-06-02T02:09:51.879" v="453" actId="26606"/>
          <ac:spMkLst>
            <pc:docMk/>
            <pc:sldMk cId="2916022834" sldId="314"/>
            <ac:spMk id="2138" creationId="{AC596C40-FEA6-4867-853D-CF37DE3B6BF3}"/>
          </ac:spMkLst>
        </pc:spChg>
        <pc:spChg chg="add del">
          <ac:chgData name="Tolulope Ajide" userId="fa0473434310b95b" providerId="LiveId" clId="{A9703409-27B4-4CE3-9F4F-9EAB214192A8}" dt="2024-06-02T02:09:51.879" v="453" actId="26606"/>
          <ac:spMkLst>
            <pc:docMk/>
            <pc:sldMk cId="2916022834" sldId="314"/>
            <ac:spMk id="2139" creationId="{9DC7C5E2-274E-49A3-A8E0-46A5B8CAC3D4}"/>
          </ac:spMkLst>
        </pc:spChg>
        <pc:spChg chg="add del">
          <ac:chgData name="Tolulope Ajide" userId="fa0473434310b95b" providerId="LiveId" clId="{A9703409-27B4-4CE3-9F4F-9EAB214192A8}" dt="2024-06-02T02:09:51.879" v="453" actId="26606"/>
          <ac:spMkLst>
            <pc:docMk/>
            <pc:sldMk cId="2916022834" sldId="314"/>
            <ac:spMk id="2140" creationId="{D6CF8D2C-9E01-48EC-8DDF-8A1FF60AED22}"/>
          </ac:spMkLst>
        </pc:spChg>
        <pc:spChg chg="add del">
          <ac:chgData name="Tolulope Ajide" userId="fa0473434310b95b" providerId="LiveId" clId="{A9703409-27B4-4CE3-9F4F-9EAB214192A8}" dt="2024-06-02T02:10:03.078" v="455" actId="26606"/>
          <ac:spMkLst>
            <pc:docMk/>
            <pc:sldMk cId="2916022834" sldId="314"/>
            <ac:spMk id="2142" creationId="{1ED69555-EE48-4B19-812B-4E1068DBF976}"/>
          </ac:spMkLst>
        </pc:spChg>
        <pc:spChg chg="add del">
          <ac:chgData name="Tolulope Ajide" userId="fa0473434310b95b" providerId="LiveId" clId="{A9703409-27B4-4CE3-9F4F-9EAB214192A8}" dt="2024-06-02T02:10:03.078" v="455" actId="26606"/>
          <ac:spMkLst>
            <pc:docMk/>
            <pc:sldMk cId="2916022834" sldId="314"/>
            <ac:spMk id="2143" creationId="{57AEB73D-F521-4B19-820F-12DB6BCC8406}"/>
          </ac:spMkLst>
        </pc:spChg>
        <pc:spChg chg="add del">
          <ac:chgData name="Tolulope Ajide" userId="fa0473434310b95b" providerId="LiveId" clId="{A9703409-27B4-4CE3-9F4F-9EAB214192A8}" dt="2024-06-02T02:10:03.078" v="455" actId="26606"/>
          <ac:spMkLst>
            <pc:docMk/>
            <pc:sldMk cId="2916022834" sldId="314"/>
            <ac:spMk id="2144" creationId="{6B72EEBA-3A5D-41CE-8465-A45A0F65674E}"/>
          </ac:spMkLst>
        </pc:spChg>
        <pc:spChg chg="add del">
          <ac:chgData name="Tolulope Ajide" userId="fa0473434310b95b" providerId="LiveId" clId="{A9703409-27B4-4CE3-9F4F-9EAB214192A8}" dt="2024-06-02T02:10:03.078" v="455" actId="26606"/>
          <ac:spMkLst>
            <pc:docMk/>
            <pc:sldMk cId="2916022834" sldId="314"/>
            <ac:spMk id="2145" creationId="{CA22F210-7186-4074-94C5-FAD2C2EB15B2}"/>
          </ac:spMkLst>
        </pc:spChg>
        <pc:spChg chg="add del">
          <ac:chgData name="Tolulope Ajide" userId="fa0473434310b95b" providerId="LiveId" clId="{A9703409-27B4-4CE3-9F4F-9EAB214192A8}" dt="2024-06-02T02:10:03.078" v="455" actId="26606"/>
          <ac:spMkLst>
            <pc:docMk/>
            <pc:sldMk cId="2916022834" sldId="314"/>
            <ac:spMk id="2146" creationId="{7ED93057-B056-4D1D-B0DA-F1619DAAF5A1}"/>
          </ac:spMkLst>
        </pc:spChg>
        <pc:spChg chg="add del">
          <ac:chgData name="Tolulope Ajide" userId="fa0473434310b95b" providerId="LiveId" clId="{A9703409-27B4-4CE3-9F4F-9EAB214192A8}" dt="2024-06-02T02:10:03.078" v="455" actId="26606"/>
          <ac:spMkLst>
            <pc:docMk/>
            <pc:sldMk cId="2916022834" sldId="314"/>
            <ac:spMk id="2147" creationId="{F5B41592-BC5E-4AE2-8CA7-91C73FD8F744}"/>
          </ac:spMkLst>
        </pc:spChg>
        <pc:spChg chg="add del">
          <ac:chgData name="Tolulope Ajide" userId="fa0473434310b95b" providerId="LiveId" clId="{A9703409-27B4-4CE3-9F4F-9EAB214192A8}" dt="2024-06-02T02:10:03.078" v="455" actId="26606"/>
          <ac:spMkLst>
            <pc:docMk/>
            <pc:sldMk cId="2916022834" sldId="314"/>
            <ac:spMk id="2148" creationId="{CB574A3D-9991-4D4A-91DF-0D0DE47DB31E}"/>
          </ac:spMkLst>
        </pc:spChg>
        <pc:spChg chg="add del">
          <ac:chgData name="Tolulope Ajide" userId="fa0473434310b95b" providerId="LiveId" clId="{A9703409-27B4-4CE3-9F4F-9EAB214192A8}" dt="2024-06-02T02:10:03.078" v="455" actId="26606"/>
          <ac:spMkLst>
            <pc:docMk/>
            <pc:sldMk cId="2916022834" sldId="314"/>
            <ac:spMk id="2149" creationId="{D5A56255-4961-41E1-887B-7319F23C909E}"/>
          </ac:spMkLst>
        </pc:spChg>
        <pc:spChg chg="add del">
          <ac:chgData name="Tolulope Ajide" userId="fa0473434310b95b" providerId="LiveId" clId="{A9703409-27B4-4CE3-9F4F-9EAB214192A8}" dt="2024-06-02T02:10:03.078" v="455" actId="26606"/>
          <ac:spMkLst>
            <pc:docMk/>
            <pc:sldMk cId="2916022834" sldId="314"/>
            <ac:spMk id="2150" creationId="{E7CAD65F-AAC9-4CC9-B5F5-E963F24F456D}"/>
          </ac:spMkLst>
        </pc:spChg>
        <pc:spChg chg="add del">
          <ac:chgData name="Tolulope Ajide" userId="fa0473434310b95b" providerId="LiveId" clId="{A9703409-27B4-4CE3-9F4F-9EAB214192A8}" dt="2024-06-02T02:10:10.552" v="457" actId="26606"/>
          <ac:spMkLst>
            <pc:docMk/>
            <pc:sldMk cId="2916022834" sldId="314"/>
            <ac:spMk id="2152" creationId="{1ED69555-EE48-4B19-812B-4E1068DBF976}"/>
          </ac:spMkLst>
        </pc:spChg>
        <pc:spChg chg="add del">
          <ac:chgData name="Tolulope Ajide" userId="fa0473434310b95b" providerId="LiveId" clId="{A9703409-27B4-4CE3-9F4F-9EAB214192A8}" dt="2024-06-02T02:10:10.552" v="457" actId="26606"/>
          <ac:spMkLst>
            <pc:docMk/>
            <pc:sldMk cId="2916022834" sldId="314"/>
            <ac:spMk id="2153" creationId="{57AEB73D-F521-4B19-820F-12DB6BCC8406}"/>
          </ac:spMkLst>
        </pc:spChg>
        <pc:spChg chg="add del">
          <ac:chgData name="Tolulope Ajide" userId="fa0473434310b95b" providerId="LiveId" clId="{A9703409-27B4-4CE3-9F4F-9EAB214192A8}" dt="2024-06-02T02:10:10.552" v="457" actId="26606"/>
          <ac:spMkLst>
            <pc:docMk/>
            <pc:sldMk cId="2916022834" sldId="314"/>
            <ac:spMk id="2154" creationId="{6B72EEBA-3A5D-41CE-8465-A45A0F65674E}"/>
          </ac:spMkLst>
        </pc:spChg>
        <pc:spChg chg="add del">
          <ac:chgData name="Tolulope Ajide" userId="fa0473434310b95b" providerId="LiveId" clId="{A9703409-27B4-4CE3-9F4F-9EAB214192A8}" dt="2024-06-02T02:10:10.552" v="457" actId="26606"/>
          <ac:spMkLst>
            <pc:docMk/>
            <pc:sldMk cId="2916022834" sldId="314"/>
            <ac:spMk id="2155" creationId="{CA22F210-7186-4074-94C5-FAD2C2EB15B2}"/>
          </ac:spMkLst>
        </pc:spChg>
        <pc:spChg chg="add del">
          <ac:chgData name="Tolulope Ajide" userId="fa0473434310b95b" providerId="LiveId" clId="{A9703409-27B4-4CE3-9F4F-9EAB214192A8}" dt="2024-06-02T02:10:10.552" v="457" actId="26606"/>
          <ac:spMkLst>
            <pc:docMk/>
            <pc:sldMk cId="2916022834" sldId="314"/>
            <ac:spMk id="2156" creationId="{7ED93057-B056-4D1D-B0DA-F1619DAAF5A1}"/>
          </ac:spMkLst>
        </pc:spChg>
        <pc:spChg chg="add del">
          <ac:chgData name="Tolulope Ajide" userId="fa0473434310b95b" providerId="LiveId" clId="{A9703409-27B4-4CE3-9F4F-9EAB214192A8}" dt="2024-06-02T02:10:10.552" v="457" actId="26606"/>
          <ac:spMkLst>
            <pc:docMk/>
            <pc:sldMk cId="2916022834" sldId="314"/>
            <ac:spMk id="2157" creationId="{F5B41592-BC5E-4AE2-8CA7-91C73FD8F744}"/>
          </ac:spMkLst>
        </pc:spChg>
        <pc:spChg chg="add del">
          <ac:chgData name="Tolulope Ajide" userId="fa0473434310b95b" providerId="LiveId" clId="{A9703409-27B4-4CE3-9F4F-9EAB214192A8}" dt="2024-06-02T02:10:10.552" v="457" actId="26606"/>
          <ac:spMkLst>
            <pc:docMk/>
            <pc:sldMk cId="2916022834" sldId="314"/>
            <ac:spMk id="2158" creationId="{CB574A3D-9991-4D4A-91DF-0D0DE47DB31E}"/>
          </ac:spMkLst>
        </pc:spChg>
        <pc:spChg chg="add del">
          <ac:chgData name="Tolulope Ajide" userId="fa0473434310b95b" providerId="LiveId" clId="{A9703409-27B4-4CE3-9F4F-9EAB214192A8}" dt="2024-06-02T02:10:10.552" v="457" actId="26606"/>
          <ac:spMkLst>
            <pc:docMk/>
            <pc:sldMk cId="2916022834" sldId="314"/>
            <ac:spMk id="2159" creationId="{D5A56255-4961-41E1-887B-7319F23C909E}"/>
          </ac:spMkLst>
        </pc:spChg>
        <pc:spChg chg="add del">
          <ac:chgData name="Tolulope Ajide" userId="fa0473434310b95b" providerId="LiveId" clId="{A9703409-27B4-4CE3-9F4F-9EAB214192A8}" dt="2024-06-02T02:10:48.164" v="459" actId="26606"/>
          <ac:spMkLst>
            <pc:docMk/>
            <pc:sldMk cId="2916022834" sldId="314"/>
            <ac:spMk id="2161" creationId="{1ED69555-EE48-4B19-812B-4E1068DBF976}"/>
          </ac:spMkLst>
        </pc:spChg>
        <pc:spChg chg="add del">
          <ac:chgData name="Tolulope Ajide" userId="fa0473434310b95b" providerId="LiveId" clId="{A9703409-27B4-4CE3-9F4F-9EAB214192A8}" dt="2024-06-02T02:10:48.164" v="459" actId="26606"/>
          <ac:spMkLst>
            <pc:docMk/>
            <pc:sldMk cId="2916022834" sldId="314"/>
            <ac:spMk id="2162" creationId="{57AEB73D-F521-4B19-820F-12DB6BCC8406}"/>
          </ac:spMkLst>
        </pc:spChg>
        <pc:spChg chg="add del">
          <ac:chgData name="Tolulope Ajide" userId="fa0473434310b95b" providerId="LiveId" clId="{A9703409-27B4-4CE3-9F4F-9EAB214192A8}" dt="2024-06-02T02:10:48.164" v="459" actId="26606"/>
          <ac:spMkLst>
            <pc:docMk/>
            <pc:sldMk cId="2916022834" sldId="314"/>
            <ac:spMk id="2163" creationId="{6B72EEBA-3A5D-41CE-8465-A45A0F65674E}"/>
          </ac:spMkLst>
        </pc:spChg>
        <pc:spChg chg="add del">
          <ac:chgData name="Tolulope Ajide" userId="fa0473434310b95b" providerId="LiveId" clId="{A9703409-27B4-4CE3-9F4F-9EAB214192A8}" dt="2024-06-02T02:10:48.164" v="459" actId="26606"/>
          <ac:spMkLst>
            <pc:docMk/>
            <pc:sldMk cId="2916022834" sldId="314"/>
            <ac:spMk id="2164" creationId="{EA164D6B-6878-4B9F-A2D0-985D39B17B46}"/>
          </ac:spMkLst>
        </pc:spChg>
        <pc:spChg chg="add del">
          <ac:chgData name="Tolulope Ajide" userId="fa0473434310b95b" providerId="LiveId" clId="{A9703409-27B4-4CE3-9F4F-9EAB214192A8}" dt="2024-06-02T02:10:48.164" v="459" actId="26606"/>
          <ac:spMkLst>
            <pc:docMk/>
            <pc:sldMk cId="2916022834" sldId="314"/>
            <ac:spMk id="2165" creationId="{362F176A-9349-4CD7-8042-59C0200C8CE9}"/>
          </ac:spMkLst>
        </pc:spChg>
        <pc:spChg chg="add del">
          <ac:chgData name="Tolulope Ajide" userId="fa0473434310b95b" providerId="LiveId" clId="{A9703409-27B4-4CE3-9F4F-9EAB214192A8}" dt="2024-06-02T02:10:48.164" v="459" actId="26606"/>
          <ac:spMkLst>
            <pc:docMk/>
            <pc:sldMk cId="2916022834" sldId="314"/>
            <ac:spMk id="2166" creationId="{064738AB-B6BE-4867-889A-52CE4AC8DBD0}"/>
          </ac:spMkLst>
        </pc:spChg>
        <pc:spChg chg="add del">
          <ac:chgData name="Tolulope Ajide" userId="fa0473434310b95b" providerId="LiveId" clId="{A9703409-27B4-4CE3-9F4F-9EAB214192A8}" dt="2024-06-02T02:10:48.164" v="459" actId="26606"/>
          <ac:spMkLst>
            <pc:docMk/>
            <pc:sldMk cId="2916022834" sldId="314"/>
            <ac:spMk id="2167" creationId="{4E9A171F-91A7-42F8-B25C-E38B244E757C}"/>
          </ac:spMkLst>
        </pc:spChg>
        <pc:spChg chg="add del">
          <ac:chgData name="Tolulope Ajide" userId="fa0473434310b95b" providerId="LiveId" clId="{A9703409-27B4-4CE3-9F4F-9EAB214192A8}" dt="2024-06-02T02:10:48.164" v="459" actId="26606"/>
          <ac:spMkLst>
            <pc:docMk/>
            <pc:sldMk cId="2916022834" sldId="314"/>
            <ac:spMk id="2168" creationId="{57851D67-7085-40E2-B146-F91433A28E08}"/>
          </ac:spMkLst>
        </pc:spChg>
        <pc:spChg chg="add del">
          <ac:chgData name="Tolulope Ajide" userId="fa0473434310b95b" providerId="LiveId" clId="{A9703409-27B4-4CE3-9F4F-9EAB214192A8}" dt="2024-06-02T02:10:48.164" v="459" actId="26606"/>
          <ac:spMkLst>
            <pc:docMk/>
            <pc:sldMk cId="2916022834" sldId="314"/>
            <ac:spMk id="2169" creationId="{985AAE23-FCB6-4663-907C-0110B0FDC58E}"/>
          </ac:spMkLst>
        </pc:spChg>
        <pc:spChg chg="add del">
          <ac:chgData name="Tolulope Ajide" userId="fa0473434310b95b" providerId="LiveId" clId="{A9703409-27B4-4CE3-9F4F-9EAB214192A8}" dt="2024-06-02T02:10:48.164" v="459" actId="26606"/>
          <ac:spMkLst>
            <pc:docMk/>
            <pc:sldMk cId="2916022834" sldId="314"/>
            <ac:spMk id="2170" creationId="{9C969C2C-E7E3-4052-87D4-61E733EC1BBD}"/>
          </ac:spMkLst>
        </pc:spChg>
        <pc:spChg chg="add del">
          <ac:chgData name="Tolulope Ajide" userId="fa0473434310b95b" providerId="LiveId" clId="{A9703409-27B4-4CE3-9F4F-9EAB214192A8}" dt="2024-06-02T02:10:48.164" v="459" actId="26606"/>
          <ac:spMkLst>
            <pc:docMk/>
            <pc:sldMk cId="2916022834" sldId="314"/>
            <ac:spMk id="2171" creationId="{7C60369F-A41B-4D6E-8990-30E2715C5730}"/>
          </ac:spMkLst>
        </pc:spChg>
        <pc:spChg chg="add del">
          <ac:chgData name="Tolulope Ajide" userId="fa0473434310b95b" providerId="LiveId" clId="{A9703409-27B4-4CE3-9F4F-9EAB214192A8}" dt="2024-06-02T02:10:49.898" v="461" actId="26606"/>
          <ac:spMkLst>
            <pc:docMk/>
            <pc:sldMk cId="2916022834" sldId="314"/>
            <ac:spMk id="2173" creationId="{1ED69555-EE48-4B19-812B-4E1068DBF976}"/>
          </ac:spMkLst>
        </pc:spChg>
        <pc:spChg chg="add del">
          <ac:chgData name="Tolulope Ajide" userId="fa0473434310b95b" providerId="LiveId" clId="{A9703409-27B4-4CE3-9F4F-9EAB214192A8}" dt="2024-06-02T02:10:49.898" v="461" actId="26606"/>
          <ac:spMkLst>
            <pc:docMk/>
            <pc:sldMk cId="2916022834" sldId="314"/>
            <ac:spMk id="2174" creationId="{57AEB73D-F521-4B19-820F-12DB6BCC8406}"/>
          </ac:spMkLst>
        </pc:spChg>
        <pc:spChg chg="add del">
          <ac:chgData name="Tolulope Ajide" userId="fa0473434310b95b" providerId="LiveId" clId="{A9703409-27B4-4CE3-9F4F-9EAB214192A8}" dt="2024-06-02T02:10:49.898" v="461" actId="26606"/>
          <ac:spMkLst>
            <pc:docMk/>
            <pc:sldMk cId="2916022834" sldId="314"/>
            <ac:spMk id="2175" creationId="{6B72EEBA-3A5D-41CE-8465-A45A0F65674E}"/>
          </ac:spMkLst>
        </pc:spChg>
        <pc:spChg chg="add del">
          <ac:chgData name="Tolulope Ajide" userId="fa0473434310b95b" providerId="LiveId" clId="{A9703409-27B4-4CE3-9F4F-9EAB214192A8}" dt="2024-06-02T02:10:49.898" v="461" actId="26606"/>
          <ac:spMkLst>
            <pc:docMk/>
            <pc:sldMk cId="2916022834" sldId="314"/>
            <ac:spMk id="2176" creationId="{EA164D6B-6878-4B9F-A2D0-985D39B17B46}"/>
          </ac:spMkLst>
        </pc:spChg>
        <pc:spChg chg="add del">
          <ac:chgData name="Tolulope Ajide" userId="fa0473434310b95b" providerId="LiveId" clId="{A9703409-27B4-4CE3-9F4F-9EAB214192A8}" dt="2024-06-02T02:10:49.898" v="461" actId="26606"/>
          <ac:spMkLst>
            <pc:docMk/>
            <pc:sldMk cId="2916022834" sldId="314"/>
            <ac:spMk id="2177" creationId="{362F176A-9349-4CD7-8042-59C0200C8CE9}"/>
          </ac:spMkLst>
        </pc:spChg>
        <pc:spChg chg="add del">
          <ac:chgData name="Tolulope Ajide" userId="fa0473434310b95b" providerId="LiveId" clId="{A9703409-27B4-4CE3-9F4F-9EAB214192A8}" dt="2024-06-02T02:10:49.898" v="461" actId="26606"/>
          <ac:spMkLst>
            <pc:docMk/>
            <pc:sldMk cId="2916022834" sldId="314"/>
            <ac:spMk id="2178" creationId="{4E9A171F-91A7-42F8-B25C-E38B244E757C}"/>
          </ac:spMkLst>
        </pc:spChg>
        <pc:spChg chg="add del">
          <ac:chgData name="Tolulope Ajide" userId="fa0473434310b95b" providerId="LiveId" clId="{A9703409-27B4-4CE3-9F4F-9EAB214192A8}" dt="2024-06-02T02:10:49.898" v="461" actId="26606"/>
          <ac:spMkLst>
            <pc:docMk/>
            <pc:sldMk cId="2916022834" sldId="314"/>
            <ac:spMk id="2179" creationId="{064738AB-B6BE-4867-889A-52CE4AC8DBD0}"/>
          </ac:spMkLst>
        </pc:spChg>
        <pc:spChg chg="add del">
          <ac:chgData name="Tolulope Ajide" userId="fa0473434310b95b" providerId="LiveId" clId="{A9703409-27B4-4CE3-9F4F-9EAB214192A8}" dt="2024-06-02T02:10:49.898" v="461" actId="26606"/>
          <ac:spMkLst>
            <pc:docMk/>
            <pc:sldMk cId="2916022834" sldId="314"/>
            <ac:spMk id="2180" creationId="{57851D67-7085-40E2-B146-F91433A28E08}"/>
          </ac:spMkLst>
        </pc:spChg>
        <pc:spChg chg="add del">
          <ac:chgData name="Tolulope Ajide" userId="fa0473434310b95b" providerId="LiveId" clId="{A9703409-27B4-4CE3-9F4F-9EAB214192A8}" dt="2024-06-02T02:10:49.898" v="461" actId="26606"/>
          <ac:spMkLst>
            <pc:docMk/>
            <pc:sldMk cId="2916022834" sldId="314"/>
            <ac:spMk id="2181" creationId="{985AAE23-FCB6-4663-907C-0110B0FDC58E}"/>
          </ac:spMkLst>
        </pc:spChg>
        <pc:spChg chg="add del">
          <ac:chgData name="Tolulope Ajide" userId="fa0473434310b95b" providerId="LiveId" clId="{A9703409-27B4-4CE3-9F4F-9EAB214192A8}" dt="2024-06-02T02:10:49.898" v="461" actId="26606"/>
          <ac:spMkLst>
            <pc:docMk/>
            <pc:sldMk cId="2916022834" sldId="314"/>
            <ac:spMk id="2182" creationId="{9C969C2C-E7E3-4052-87D4-61E733EC1BBD}"/>
          </ac:spMkLst>
        </pc:spChg>
        <pc:spChg chg="add del">
          <ac:chgData name="Tolulope Ajide" userId="fa0473434310b95b" providerId="LiveId" clId="{A9703409-27B4-4CE3-9F4F-9EAB214192A8}" dt="2024-06-02T02:10:49.898" v="461" actId="26606"/>
          <ac:spMkLst>
            <pc:docMk/>
            <pc:sldMk cId="2916022834" sldId="314"/>
            <ac:spMk id="2183" creationId="{7C60369F-A41B-4D6E-8990-30E2715C5730}"/>
          </ac:spMkLst>
        </pc:spChg>
        <pc:spChg chg="add del">
          <ac:chgData name="Tolulope Ajide" userId="fa0473434310b95b" providerId="LiveId" clId="{A9703409-27B4-4CE3-9F4F-9EAB214192A8}" dt="2024-06-02T02:10:51.586" v="463" actId="26606"/>
          <ac:spMkLst>
            <pc:docMk/>
            <pc:sldMk cId="2916022834" sldId="314"/>
            <ac:spMk id="2185" creationId="{1ED69555-EE48-4B19-812B-4E1068DBF976}"/>
          </ac:spMkLst>
        </pc:spChg>
        <pc:spChg chg="add del">
          <ac:chgData name="Tolulope Ajide" userId="fa0473434310b95b" providerId="LiveId" clId="{A9703409-27B4-4CE3-9F4F-9EAB214192A8}" dt="2024-06-02T02:10:51.586" v="463" actId="26606"/>
          <ac:spMkLst>
            <pc:docMk/>
            <pc:sldMk cId="2916022834" sldId="314"/>
            <ac:spMk id="2186" creationId="{57AEB73D-F521-4B19-820F-12DB6BCC8406}"/>
          </ac:spMkLst>
        </pc:spChg>
        <pc:spChg chg="add del">
          <ac:chgData name="Tolulope Ajide" userId="fa0473434310b95b" providerId="LiveId" clId="{A9703409-27B4-4CE3-9F4F-9EAB214192A8}" dt="2024-06-02T02:10:51.586" v="463" actId="26606"/>
          <ac:spMkLst>
            <pc:docMk/>
            <pc:sldMk cId="2916022834" sldId="314"/>
            <ac:spMk id="2187" creationId="{6B72EEBA-3A5D-41CE-8465-A45A0F65674E}"/>
          </ac:spMkLst>
        </pc:spChg>
        <pc:spChg chg="add del">
          <ac:chgData name="Tolulope Ajide" userId="fa0473434310b95b" providerId="LiveId" clId="{A9703409-27B4-4CE3-9F4F-9EAB214192A8}" dt="2024-06-02T02:10:51.586" v="463" actId="26606"/>
          <ac:spMkLst>
            <pc:docMk/>
            <pc:sldMk cId="2916022834" sldId="314"/>
            <ac:spMk id="2188" creationId="{EA164D6B-6878-4B9F-A2D0-985D39B17B46}"/>
          </ac:spMkLst>
        </pc:spChg>
        <pc:spChg chg="add del">
          <ac:chgData name="Tolulope Ajide" userId="fa0473434310b95b" providerId="LiveId" clId="{A9703409-27B4-4CE3-9F4F-9EAB214192A8}" dt="2024-06-02T02:10:51.586" v="463" actId="26606"/>
          <ac:spMkLst>
            <pc:docMk/>
            <pc:sldMk cId="2916022834" sldId="314"/>
            <ac:spMk id="2189" creationId="{064738AB-B6BE-4867-889A-52CE4AC8DBD0}"/>
          </ac:spMkLst>
        </pc:spChg>
        <pc:spChg chg="add del">
          <ac:chgData name="Tolulope Ajide" userId="fa0473434310b95b" providerId="LiveId" clId="{A9703409-27B4-4CE3-9F4F-9EAB214192A8}" dt="2024-06-02T02:10:51.586" v="463" actId="26606"/>
          <ac:spMkLst>
            <pc:docMk/>
            <pc:sldMk cId="2916022834" sldId="314"/>
            <ac:spMk id="2190" creationId="{BBD49B71-B686-4DFD-93AD-40CB19B626B9}"/>
          </ac:spMkLst>
        </pc:spChg>
        <pc:spChg chg="add del">
          <ac:chgData name="Tolulope Ajide" userId="fa0473434310b95b" providerId="LiveId" clId="{A9703409-27B4-4CE3-9F4F-9EAB214192A8}" dt="2024-06-02T02:10:51.586" v="463" actId="26606"/>
          <ac:spMkLst>
            <pc:docMk/>
            <pc:sldMk cId="2916022834" sldId="314"/>
            <ac:spMk id="2191" creationId="{7C60369F-A41B-4D6E-8990-30E2715C5730}"/>
          </ac:spMkLst>
        </pc:spChg>
        <pc:spChg chg="add">
          <ac:chgData name="Tolulope Ajide" userId="fa0473434310b95b" providerId="LiveId" clId="{A9703409-27B4-4CE3-9F4F-9EAB214192A8}" dt="2024-06-02T02:10:51.602" v="464" actId="26606"/>
          <ac:spMkLst>
            <pc:docMk/>
            <pc:sldMk cId="2916022834" sldId="314"/>
            <ac:spMk id="2193" creationId="{1ED69555-EE48-4B19-812B-4E1068DBF976}"/>
          </ac:spMkLst>
        </pc:spChg>
        <pc:spChg chg="add">
          <ac:chgData name="Tolulope Ajide" userId="fa0473434310b95b" providerId="LiveId" clId="{A9703409-27B4-4CE3-9F4F-9EAB214192A8}" dt="2024-06-02T02:10:51.602" v="464" actId="26606"/>
          <ac:spMkLst>
            <pc:docMk/>
            <pc:sldMk cId="2916022834" sldId="314"/>
            <ac:spMk id="2194" creationId="{57AEB73D-F521-4B19-820F-12DB6BCC8406}"/>
          </ac:spMkLst>
        </pc:spChg>
        <pc:spChg chg="add">
          <ac:chgData name="Tolulope Ajide" userId="fa0473434310b95b" providerId="LiveId" clId="{A9703409-27B4-4CE3-9F4F-9EAB214192A8}" dt="2024-06-02T02:10:51.602" v="464" actId="26606"/>
          <ac:spMkLst>
            <pc:docMk/>
            <pc:sldMk cId="2916022834" sldId="314"/>
            <ac:spMk id="2195" creationId="{6B72EEBA-3A5D-41CE-8465-A45A0F65674E}"/>
          </ac:spMkLst>
        </pc:spChg>
        <pc:spChg chg="add">
          <ac:chgData name="Tolulope Ajide" userId="fa0473434310b95b" providerId="LiveId" clId="{A9703409-27B4-4CE3-9F4F-9EAB214192A8}" dt="2024-06-02T02:10:51.602" v="464" actId="26606"/>
          <ac:spMkLst>
            <pc:docMk/>
            <pc:sldMk cId="2916022834" sldId="314"/>
            <ac:spMk id="2196" creationId="{EA164D6B-6878-4B9F-A2D0-985D39B17B46}"/>
          </ac:spMkLst>
        </pc:spChg>
        <pc:spChg chg="add">
          <ac:chgData name="Tolulope Ajide" userId="fa0473434310b95b" providerId="LiveId" clId="{A9703409-27B4-4CE3-9F4F-9EAB214192A8}" dt="2024-06-02T02:10:51.602" v="464" actId="26606"/>
          <ac:spMkLst>
            <pc:docMk/>
            <pc:sldMk cId="2916022834" sldId="314"/>
            <ac:spMk id="2197" creationId="{362F176A-9349-4CD7-8042-59C0200C8CE9}"/>
          </ac:spMkLst>
        </pc:spChg>
        <pc:spChg chg="add">
          <ac:chgData name="Tolulope Ajide" userId="fa0473434310b95b" providerId="LiveId" clId="{A9703409-27B4-4CE3-9F4F-9EAB214192A8}" dt="2024-06-02T02:10:51.602" v="464" actId="26606"/>
          <ac:spMkLst>
            <pc:docMk/>
            <pc:sldMk cId="2916022834" sldId="314"/>
            <ac:spMk id="2198" creationId="{4E9A171F-91A7-42F8-B25C-E38B244E757C}"/>
          </ac:spMkLst>
        </pc:spChg>
        <pc:spChg chg="add">
          <ac:chgData name="Tolulope Ajide" userId="fa0473434310b95b" providerId="LiveId" clId="{A9703409-27B4-4CE3-9F4F-9EAB214192A8}" dt="2024-06-02T02:10:51.602" v="464" actId="26606"/>
          <ac:spMkLst>
            <pc:docMk/>
            <pc:sldMk cId="2916022834" sldId="314"/>
            <ac:spMk id="2199" creationId="{064738AB-B6BE-4867-889A-52CE4AC8DBD0}"/>
          </ac:spMkLst>
        </pc:spChg>
        <pc:spChg chg="add">
          <ac:chgData name="Tolulope Ajide" userId="fa0473434310b95b" providerId="LiveId" clId="{A9703409-27B4-4CE3-9F4F-9EAB214192A8}" dt="2024-06-02T02:10:51.602" v="464" actId="26606"/>
          <ac:spMkLst>
            <pc:docMk/>
            <pc:sldMk cId="2916022834" sldId="314"/>
            <ac:spMk id="2200" creationId="{57851D67-7085-40E2-B146-F91433A28E08}"/>
          </ac:spMkLst>
        </pc:spChg>
        <pc:spChg chg="add">
          <ac:chgData name="Tolulope Ajide" userId="fa0473434310b95b" providerId="LiveId" clId="{A9703409-27B4-4CE3-9F4F-9EAB214192A8}" dt="2024-06-02T02:10:51.602" v="464" actId="26606"/>
          <ac:spMkLst>
            <pc:docMk/>
            <pc:sldMk cId="2916022834" sldId="314"/>
            <ac:spMk id="2201" creationId="{985AAE23-FCB6-4663-907C-0110B0FDC58E}"/>
          </ac:spMkLst>
        </pc:spChg>
        <pc:spChg chg="add">
          <ac:chgData name="Tolulope Ajide" userId="fa0473434310b95b" providerId="LiveId" clId="{A9703409-27B4-4CE3-9F4F-9EAB214192A8}" dt="2024-06-02T02:10:51.602" v="464" actId="26606"/>
          <ac:spMkLst>
            <pc:docMk/>
            <pc:sldMk cId="2916022834" sldId="314"/>
            <ac:spMk id="2202" creationId="{9C969C2C-E7E3-4052-87D4-61E733EC1BBD}"/>
          </ac:spMkLst>
        </pc:spChg>
        <pc:spChg chg="add">
          <ac:chgData name="Tolulope Ajide" userId="fa0473434310b95b" providerId="LiveId" clId="{A9703409-27B4-4CE3-9F4F-9EAB214192A8}" dt="2024-06-02T02:10:51.602" v="464" actId="26606"/>
          <ac:spMkLst>
            <pc:docMk/>
            <pc:sldMk cId="2916022834" sldId="314"/>
            <ac:spMk id="2203" creationId="{7C60369F-A41B-4D6E-8990-30E2715C5730}"/>
          </ac:spMkLst>
        </pc:spChg>
        <pc:picChg chg="del mod">
          <ac:chgData name="Tolulope Ajide" userId="fa0473434310b95b" providerId="LiveId" clId="{A9703409-27B4-4CE3-9F4F-9EAB214192A8}" dt="2024-06-02T02:08:02.184" v="438" actId="478"/>
          <ac:picMkLst>
            <pc:docMk/>
            <pc:sldMk cId="2916022834" sldId="314"/>
            <ac:picMk id="41" creationId="{9FB4A3D7-302B-4FAB-B9BD-5F75A796AC7C}"/>
          </ac:picMkLst>
        </pc:picChg>
        <pc:picChg chg="add mod">
          <ac:chgData name="Tolulope Ajide" userId="fa0473434310b95b" providerId="LiveId" clId="{A9703409-27B4-4CE3-9F4F-9EAB214192A8}" dt="2024-06-02T02:07:56.262" v="437" actId="1076"/>
          <ac:picMkLst>
            <pc:docMk/>
            <pc:sldMk cId="2916022834" sldId="314"/>
            <ac:picMk id="2050" creationId="{87588EC3-D363-5854-5211-CF45990EB947}"/>
          </ac:picMkLst>
        </pc:picChg>
        <pc:picChg chg="add mod">
          <ac:chgData name="Tolulope Ajide" userId="fa0473434310b95b" providerId="LiveId" clId="{A9703409-27B4-4CE3-9F4F-9EAB214192A8}" dt="2024-06-02T02:10:51.602" v="464" actId="26606"/>
          <ac:picMkLst>
            <pc:docMk/>
            <pc:sldMk cId="2916022834" sldId="314"/>
            <ac:picMk id="2052" creationId="{85C1D2B1-EE57-E982-A7B6-FB9E284BE042}"/>
          </ac:picMkLst>
        </pc:picChg>
      </pc:sldChg>
      <pc:sldChg chg="modSp mod">
        <pc:chgData name="Tolulope Ajide" userId="fa0473434310b95b" providerId="LiveId" clId="{A9703409-27B4-4CE3-9F4F-9EAB214192A8}" dt="2024-06-02T06:15:42.668" v="2570" actId="20577"/>
        <pc:sldMkLst>
          <pc:docMk/>
          <pc:sldMk cId="2323907241" sldId="315"/>
        </pc:sldMkLst>
        <pc:spChg chg="mod">
          <ac:chgData name="Tolulope Ajide" userId="fa0473434310b95b" providerId="LiveId" clId="{A9703409-27B4-4CE3-9F4F-9EAB214192A8}" dt="2024-06-02T06:15:42.668" v="2570" actId="20577"/>
          <ac:spMkLst>
            <pc:docMk/>
            <pc:sldMk cId="2323907241" sldId="315"/>
            <ac:spMk id="7" creationId="{0814B6A3-5F3E-4909-8ED5-87FE82492264}"/>
          </ac:spMkLst>
        </pc:spChg>
      </pc:sldChg>
      <pc:sldChg chg="del">
        <pc:chgData name="Tolulope Ajide" userId="fa0473434310b95b" providerId="LiveId" clId="{A9703409-27B4-4CE3-9F4F-9EAB214192A8}" dt="2024-06-07T19:21:48.776" v="5403" actId="47"/>
        <pc:sldMkLst>
          <pc:docMk/>
          <pc:sldMk cId="2394014735" sldId="316"/>
        </pc:sldMkLst>
      </pc:sldChg>
      <pc:sldChg chg="addSp delSp modSp add del mod ord setBg">
        <pc:chgData name="Tolulope Ajide" userId="fa0473434310b95b" providerId="LiveId" clId="{A9703409-27B4-4CE3-9F4F-9EAB214192A8}" dt="2024-06-07T19:37:15.762" v="5590" actId="47"/>
        <pc:sldMkLst>
          <pc:docMk/>
          <pc:sldMk cId="2579229137" sldId="317"/>
        </pc:sldMkLst>
        <pc:spChg chg="mod ord">
          <ac:chgData name="Tolulope Ajide" userId="fa0473434310b95b" providerId="LiveId" clId="{A9703409-27B4-4CE3-9F4F-9EAB214192A8}" dt="2024-06-07T04:53:20.877" v="4354" actId="1076"/>
          <ac:spMkLst>
            <pc:docMk/>
            <pc:sldMk cId="2579229137" sldId="317"/>
            <ac:spMk id="4" creationId="{FFDE6B89-9484-4E50-8387-C55E031D8549}"/>
          </ac:spMkLst>
        </pc:spChg>
        <pc:spChg chg="add del mod ord">
          <ac:chgData name="Tolulope Ajide" userId="fa0473434310b95b" providerId="LiveId" clId="{A9703409-27B4-4CE3-9F4F-9EAB214192A8}" dt="2024-06-02T02:19:03.039" v="544" actId="26606"/>
          <ac:spMkLst>
            <pc:docMk/>
            <pc:sldMk cId="2579229137" sldId="317"/>
            <ac:spMk id="5" creationId="{30EB58E2-A9A0-481A-8B5B-381B836CE40B}"/>
          </ac:spMkLst>
        </pc:spChg>
        <pc:spChg chg="add del">
          <ac:chgData name="Tolulope Ajide" userId="fa0473434310b95b" providerId="LiveId" clId="{A9703409-27B4-4CE3-9F4F-9EAB214192A8}" dt="2024-06-02T02:16:40.138" v="516" actId="26606"/>
          <ac:spMkLst>
            <pc:docMk/>
            <pc:sldMk cId="2579229137" sldId="317"/>
            <ac:spMk id="11" creationId="{0786F82F-1B47-46ED-8EAE-53EF71E59E9A}"/>
          </ac:spMkLst>
        </pc:spChg>
        <pc:spChg chg="add del">
          <ac:chgData name="Tolulope Ajide" userId="fa0473434310b95b" providerId="LiveId" clId="{A9703409-27B4-4CE3-9F4F-9EAB214192A8}" dt="2024-06-02T02:16:40.138" v="516" actId="26606"/>
          <ac:spMkLst>
            <pc:docMk/>
            <pc:sldMk cId="2579229137" sldId="317"/>
            <ac:spMk id="13" creationId="{EF1BAF6F-6275-4646-9C59-331B29B9550F}"/>
          </ac:spMkLst>
        </pc:spChg>
        <pc:spChg chg="add del">
          <ac:chgData name="Tolulope Ajide" userId="fa0473434310b95b" providerId="LiveId" clId="{A9703409-27B4-4CE3-9F4F-9EAB214192A8}" dt="2024-06-02T02:16:40.138" v="516" actId="26606"/>
          <ac:spMkLst>
            <pc:docMk/>
            <pc:sldMk cId="2579229137" sldId="317"/>
            <ac:spMk id="15" creationId="{099405E2-1A96-4DBA-A9DC-4C2A1B421CA9}"/>
          </ac:spMkLst>
        </pc:spChg>
        <pc:spChg chg="add del">
          <ac:chgData name="Tolulope Ajide" userId="fa0473434310b95b" providerId="LiveId" clId="{A9703409-27B4-4CE3-9F4F-9EAB214192A8}" dt="2024-06-02T02:16:40.138" v="516" actId="26606"/>
          <ac:spMkLst>
            <pc:docMk/>
            <pc:sldMk cId="2579229137" sldId="317"/>
            <ac:spMk id="17" creationId="{DEB1CCE3-FB1D-471C-9AFE-D20E81E64AC0}"/>
          </ac:spMkLst>
        </pc:spChg>
        <pc:spChg chg="add del">
          <ac:chgData name="Tolulope Ajide" userId="fa0473434310b95b" providerId="LiveId" clId="{A9703409-27B4-4CE3-9F4F-9EAB214192A8}" dt="2024-06-02T02:16:40.138" v="516" actId="26606"/>
          <ac:spMkLst>
            <pc:docMk/>
            <pc:sldMk cId="2579229137" sldId="317"/>
            <ac:spMk id="19" creationId="{60F38E87-6AF8-4488-B608-9FA2F57B40B7}"/>
          </ac:spMkLst>
        </pc:spChg>
        <pc:spChg chg="add del">
          <ac:chgData name="Tolulope Ajide" userId="fa0473434310b95b" providerId="LiveId" clId="{A9703409-27B4-4CE3-9F4F-9EAB214192A8}" dt="2024-06-02T02:16:40.138" v="516" actId="26606"/>
          <ac:spMkLst>
            <pc:docMk/>
            <pc:sldMk cId="2579229137" sldId="317"/>
            <ac:spMk id="21" creationId="{ECC3B76D-CC6E-42D0-8666-2A2164AB5AF4}"/>
          </ac:spMkLst>
        </pc:spChg>
        <pc:spChg chg="add del">
          <ac:chgData name="Tolulope Ajide" userId="fa0473434310b95b" providerId="LiveId" clId="{A9703409-27B4-4CE3-9F4F-9EAB214192A8}" dt="2024-06-02T02:16:40.138" v="516" actId="26606"/>
          <ac:spMkLst>
            <pc:docMk/>
            <pc:sldMk cId="2579229137" sldId="317"/>
            <ac:spMk id="23" creationId="{32BA9D6C-8214-4E25-AF8B-48762AD8D530}"/>
          </ac:spMkLst>
        </pc:spChg>
        <pc:spChg chg="add del">
          <ac:chgData name="Tolulope Ajide" userId="fa0473434310b95b" providerId="LiveId" clId="{A9703409-27B4-4CE3-9F4F-9EAB214192A8}" dt="2024-06-02T02:16:40.138" v="516" actId="26606"/>
          <ac:spMkLst>
            <pc:docMk/>
            <pc:sldMk cId="2579229137" sldId="317"/>
            <ac:spMk id="25" creationId="{DBE9B8BD-472F-4F54-AC9D-101EE3496992}"/>
          </ac:spMkLst>
        </pc:spChg>
        <pc:spChg chg="add del">
          <ac:chgData name="Tolulope Ajide" userId="fa0473434310b95b" providerId="LiveId" clId="{A9703409-27B4-4CE3-9F4F-9EAB214192A8}" dt="2024-06-02T02:16:40.138" v="516" actId="26606"/>
          <ac:spMkLst>
            <pc:docMk/>
            <pc:sldMk cId="2579229137" sldId="317"/>
            <ac:spMk id="27" creationId="{0871A14F-64B0-4CCE-900E-695C55EFF375}"/>
          </ac:spMkLst>
        </pc:spChg>
        <pc:spChg chg="add del">
          <ac:chgData name="Tolulope Ajide" userId="fa0473434310b95b" providerId="LiveId" clId="{A9703409-27B4-4CE3-9F4F-9EAB214192A8}" dt="2024-06-02T02:16:40.138" v="516" actId="26606"/>
          <ac:spMkLst>
            <pc:docMk/>
            <pc:sldMk cId="2579229137" sldId="317"/>
            <ac:spMk id="29" creationId="{0FDBC76A-295F-4635-A28D-ADA24F383ABC}"/>
          </ac:spMkLst>
        </pc:spChg>
        <pc:spChg chg="add del">
          <ac:chgData name="Tolulope Ajide" userId="fa0473434310b95b" providerId="LiveId" clId="{A9703409-27B4-4CE3-9F4F-9EAB214192A8}" dt="2024-06-02T02:17:36.360" v="529" actId="26606"/>
          <ac:spMkLst>
            <pc:docMk/>
            <pc:sldMk cId="2579229137" sldId="317"/>
            <ac:spMk id="34" creationId="{0786F82F-1B47-46ED-8EAE-53EF71E59E9A}"/>
          </ac:spMkLst>
        </pc:spChg>
        <pc:spChg chg="add del">
          <ac:chgData name="Tolulope Ajide" userId="fa0473434310b95b" providerId="LiveId" clId="{A9703409-27B4-4CE3-9F4F-9EAB214192A8}" dt="2024-06-02T02:17:36.360" v="529" actId="26606"/>
          <ac:spMkLst>
            <pc:docMk/>
            <pc:sldMk cId="2579229137" sldId="317"/>
            <ac:spMk id="36" creationId="{EF1BAF6F-6275-4646-9C59-331B29B9550F}"/>
          </ac:spMkLst>
        </pc:spChg>
        <pc:spChg chg="add del">
          <ac:chgData name="Tolulope Ajide" userId="fa0473434310b95b" providerId="LiveId" clId="{A9703409-27B4-4CE3-9F4F-9EAB214192A8}" dt="2024-06-02T02:17:36.360" v="529" actId="26606"/>
          <ac:spMkLst>
            <pc:docMk/>
            <pc:sldMk cId="2579229137" sldId="317"/>
            <ac:spMk id="38" creationId="{099405E2-1A96-4DBA-A9DC-4C2A1B421CA9}"/>
          </ac:spMkLst>
        </pc:spChg>
        <pc:spChg chg="add del">
          <ac:chgData name="Tolulope Ajide" userId="fa0473434310b95b" providerId="LiveId" clId="{A9703409-27B4-4CE3-9F4F-9EAB214192A8}" dt="2024-06-02T02:17:36.360" v="529" actId="26606"/>
          <ac:spMkLst>
            <pc:docMk/>
            <pc:sldMk cId="2579229137" sldId="317"/>
            <ac:spMk id="40" creationId="{79855050-A75B-4DD0-9B56-8B1C7722D884}"/>
          </ac:spMkLst>
        </pc:spChg>
        <pc:spChg chg="add del">
          <ac:chgData name="Tolulope Ajide" userId="fa0473434310b95b" providerId="LiveId" clId="{A9703409-27B4-4CE3-9F4F-9EAB214192A8}" dt="2024-06-02T02:17:36.360" v="529" actId="26606"/>
          <ac:spMkLst>
            <pc:docMk/>
            <pc:sldMk cId="2579229137" sldId="317"/>
            <ac:spMk id="42" creationId="{2060C0F7-61A6-4E64-A77E-AFBD81127352}"/>
          </ac:spMkLst>
        </pc:spChg>
        <pc:spChg chg="add del">
          <ac:chgData name="Tolulope Ajide" userId="fa0473434310b95b" providerId="LiveId" clId="{A9703409-27B4-4CE3-9F4F-9EAB214192A8}" dt="2024-06-02T02:17:36.360" v="529" actId="26606"/>
          <ac:spMkLst>
            <pc:docMk/>
            <pc:sldMk cId="2579229137" sldId="317"/>
            <ac:spMk id="44" creationId="{BCF4857D-F003-4CA1-82AB-00900B1008BA}"/>
          </ac:spMkLst>
        </pc:spChg>
        <pc:spChg chg="add del">
          <ac:chgData name="Tolulope Ajide" userId="fa0473434310b95b" providerId="LiveId" clId="{A9703409-27B4-4CE3-9F4F-9EAB214192A8}" dt="2024-06-02T02:17:36.360" v="529" actId="26606"/>
          <ac:spMkLst>
            <pc:docMk/>
            <pc:sldMk cId="2579229137" sldId="317"/>
            <ac:spMk id="46" creationId="{DB791336-FCAA-4174-9303-B3F374861110}"/>
          </ac:spMkLst>
        </pc:spChg>
        <pc:spChg chg="add del">
          <ac:chgData name="Tolulope Ajide" userId="fa0473434310b95b" providerId="LiveId" clId="{A9703409-27B4-4CE3-9F4F-9EAB214192A8}" dt="2024-06-02T02:17:36.360" v="529" actId="26606"/>
          <ac:spMkLst>
            <pc:docMk/>
            <pc:sldMk cId="2579229137" sldId="317"/>
            <ac:spMk id="48" creationId="{CA212158-300D-44D0-9CCE-472C3F669EE1}"/>
          </ac:spMkLst>
        </pc:spChg>
        <pc:spChg chg="add del">
          <ac:chgData name="Tolulope Ajide" userId="fa0473434310b95b" providerId="LiveId" clId="{A9703409-27B4-4CE3-9F4F-9EAB214192A8}" dt="2024-06-02T02:17:36.360" v="529" actId="26606"/>
          <ac:spMkLst>
            <pc:docMk/>
            <pc:sldMk cId="2579229137" sldId="317"/>
            <ac:spMk id="50" creationId="{988521F4-D44A-42C5-9BDB-5CA25554098B}"/>
          </ac:spMkLst>
        </pc:spChg>
        <pc:spChg chg="add del">
          <ac:chgData name="Tolulope Ajide" userId="fa0473434310b95b" providerId="LiveId" clId="{A9703409-27B4-4CE3-9F4F-9EAB214192A8}" dt="2024-06-02T02:17:36.360" v="529" actId="26606"/>
          <ac:spMkLst>
            <pc:docMk/>
            <pc:sldMk cId="2579229137" sldId="317"/>
            <ac:spMk id="52" creationId="{5E6738EB-6FF0-4AF9-8462-57F4494B88B2}"/>
          </ac:spMkLst>
        </pc:spChg>
        <pc:spChg chg="add del">
          <ac:chgData name="Tolulope Ajide" userId="fa0473434310b95b" providerId="LiveId" clId="{A9703409-27B4-4CE3-9F4F-9EAB214192A8}" dt="2024-06-02T02:17:01.624" v="520" actId="26606"/>
          <ac:spMkLst>
            <pc:docMk/>
            <pc:sldMk cId="2579229137" sldId="317"/>
            <ac:spMk id="57" creationId="{0786F82F-1B47-46ED-8EAE-53EF71E59E9A}"/>
          </ac:spMkLst>
        </pc:spChg>
        <pc:spChg chg="add del">
          <ac:chgData name="Tolulope Ajide" userId="fa0473434310b95b" providerId="LiveId" clId="{A9703409-27B4-4CE3-9F4F-9EAB214192A8}" dt="2024-06-02T02:17:01.624" v="520" actId="26606"/>
          <ac:spMkLst>
            <pc:docMk/>
            <pc:sldMk cId="2579229137" sldId="317"/>
            <ac:spMk id="59" creationId="{EF1BAF6F-6275-4646-9C59-331B29B9550F}"/>
          </ac:spMkLst>
        </pc:spChg>
        <pc:spChg chg="add del">
          <ac:chgData name="Tolulope Ajide" userId="fa0473434310b95b" providerId="LiveId" clId="{A9703409-27B4-4CE3-9F4F-9EAB214192A8}" dt="2024-06-02T02:17:01.624" v="520" actId="26606"/>
          <ac:spMkLst>
            <pc:docMk/>
            <pc:sldMk cId="2579229137" sldId="317"/>
            <ac:spMk id="61" creationId="{099405E2-1A96-4DBA-A9DC-4C2A1B421CA9}"/>
          </ac:spMkLst>
        </pc:spChg>
        <pc:spChg chg="add del">
          <ac:chgData name="Tolulope Ajide" userId="fa0473434310b95b" providerId="LiveId" clId="{A9703409-27B4-4CE3-9F4F-9EAB214192A8}" dt="2024-06-02T02:17:01.624" v="520" actId="26606"/>
          <ac:spMkLst>
            <pc:docMk/>
            <pc:sldMk cId="2579229137" sldId="317"/>
            <ac:spMk id="63" creationId="{DEB1CCE3-FB1D-471C-9AFE-D20E81E64AC0}"/>
          </ac:spMkLst>
        </pc:spChg>
        <pc:spChg chg="add del">
          <ac:chgData name="Tolulope Ajide" userId="fa0473434310b95b" providerId="LiveId" clId="{A9703409-27B4-4CE3-9F4F-9EAB214192A8}" dt="2024-06-02T02:17:01.624" v="520" actId="26606"/>
          <ac:spMkLst>
            <pc:docMk/>
            <pc:sldMk cId="2579229137" sldId="317"/>
            <ac:spMk id="65" creationId="{60F38E87-6AF8-4488-B608-9FA2F57B40B7}"/>
          </ac:spMkLst>
        </pc:spChg>
        <pc:spChg chg="add del">
          <ac:chgData name="Tolulope Ajide" userId="fa0473434310b95b" providerId="LiveId" clId="{A9703409-27B4-4CE3-9F4F-9EAB214192A8}" dt="2024-06-02T02:17:01.624" v="520" actId="26606"/>
          <ac:spMkLst>
            <pc:docMk/>
            <pc:sldMk cId="2579229137" sldId="317"/>
            <ac:spMk id="67" creationId="{ECC3B76D-CC6E-42D0-8666-2A2164AB5AF4}"/>
          </ac:spMkLst>
        </pc:spChg>
        <pc:spChg chg="add del">
          <ac:chgData name="Tolulope Ajide" userId="fa0473434310b95b" providerId="LiveId" clId="{A9703409-27B4-4CE3-9F4F-9EAB214192A8}" dt="2024-06-02T02:17:01.624" v="520" actId="26606"/>
          <ac:spMkLst>
            <pc:docMk/>
            <pc:sldMk cId="2579229137" sldId="317"/>
            <ac:spMk id="69" creationId="{32BA9D6C-8214-4E25-AF8B-48762AD8D530}"/>
          </ac:spMkLst>
        </pc:spChg>
        <pc:spChg chg="add del">
          <ac:chgData name="Tolulope Ajide" userId="fa0473434310b95b" providerId="LiveId" clId="{A9703409-27B4-4CE3-9F4F-9EAB214192A8}" dt="2024-06-02T02:17:01.624" v="520" actId="26606"/>
          <ac:spMkLst>
            <pc:docMk/>
            <pc:sldMk cId="2579229137" sldId="317"/>
            <ac:spMk id="71" creationId="{DBE9B8BD-472F-4F54-AC9D-101EE3496992}"/>
          </ac:spMkLst>
        </pc:spChg>
        <pc:spChg chg="add del">
          <ac:chgData name="Tolulope Ajide" userId="fa0473434310b95b" providerId="LiveId" clId="{A9703409-27B4-4CE3-9F4F-9EAB214192A8}" dt="2024-06-02T02:17:01.624" v="520" actId="26606"/>
          <ac:spMkLst>
            <pc:docMk/>
            <pc:sldMk cId="2579229137" sldId="317"/>
            <ac:spMk id="73" creationId="{0871A14F-64B0-4CCE-900E-695C55EFF375}"/>
          </ac:spMkLst>
        </pc:spChg>
        <pc:spChg chg="add del">
          <ac:chgData name="Tolulope Ajide" userId="fa0473434310b95b" providerId="LiveId" clId="{A9703409-27B4-4CE3-9F4F-9EAB214192A8}" dt="2024-06-02T02:17:01.624" v="520" actId="26606"/>
          <ac:spMkLst>
            <pc:docMk/>
            <pc:sldMk cId="2579229137" sldId="317"/>
            <ac:spMk id="75" creationId="{0FDBC76A-295F-4635-A28D-ADA24F383ABC}"/>
          </ac:spMkLst>
        </pc:spChg>
        <pc:spChg chg="add del">
          <ac:chgData name="Tolulope Ajide" userId="fa0473434310b95b" providerId="LiveId" clId="{A9703409-27B4-4CE3-9F4F-9EAB214192A8}" dt="2024-06-02T02:17:04.312" v="522" actId="26606"/>
          <ac:spMkLst>
            <pc:docMk/>
            <pc:sldMk cId="2579229137" sldId="317"/>
            <ac:spMk id="77" creationId="{0786F82F-1B47-46ED-8EAE-53EF71E59E9A}"/>
          </ac:spMkLst>
        </pc:spChg>
        <pc:spChg chg="add del">
          <ac:chgData name="Tolulope Ajide" userId="fa0473434310b95b" providerId="LiveId" clId="{A9703409-27B4-4CE3-9F4F-9EAB214192A8}" dt="2024-06-02T02:17:04.312" v="522" actId="26606"/>
          <ac:spMkLst>
            <pc:docMk/>
            <pc:sldMk cId="2579229137" sldId="317"/>
            <ac:spMk id="78" creationId="{EF1BAF6F-6275-4646-9C59-331B29B9550F}"/>
          </ac:spMkLst>
        </pc:spChg>
        <pc:spChg chg="add del">
          <ac:chgData name="Tolulope Ajide" userId="fa0473434310b95b" providerId="LiveId" clId="{A9703409-27B4-4CE3-9F4F-9EAB214192A8}" dt="2024-06-02T02:17:04.312" v="522" actId="26606"/>
          <ac:spMkLst>
            <pc:docMk/>
            <pc:sldMk cId="2579229137" sldId="317"/>
            <ac:spMk id="79" creationId="{099405E2-1A96-4DBA-A9DC-4C2A1B421CA9}"/>
          </ac:spMkLst>
        </pc:spChg>
        <pc:spChg chg="add del">
          <ac:chgData name="Tolulope Ajide" userId="fa0473434310b95b" providerId="LiveId" clId="{A9703409-27B4-4CE3-9F4F-9EAB214192A8}" dt="2024-06-02T02:17:04.312" v="522" actId="26606"/>
          <ac:spMkLst>
            <pc:docMk/>
            <pc:sldMk cId="2579229137" sldId="317"/>
            <ac:spMk id="80" creationId="{79855050-A75B-4DD0-9B56-8B1C7722D884}"/>
          </ac:spMkLst>
        </pc:spChg>
        <pc:spChg chg="add del">
          <ac:chgData name="Tolulope Ajide" userId="fa0473434310b95b" providerId="LiveId" clId="{A9703409-27B4-4CE3-9F4F-9EAB214192A8}" dt="2024-06-02T02:17:04.312" v="522" actId="26606"/>
          <ac:spMkLst>
            <pc:docMk/>
            <pc:sldMk cId="2579229137" sldId="317"/>
            <ac:spMk id="81" creationId="{2060C0F7-61A6-4E64-A77E-AFBD81127352}"/>
          </ac:spMkLst>
        </pc:spChg>
        <pc:spChg chg="add del">
          <ac:chgData name="Tolulope Ajide" userId="fa0473434310b95b" providerId="LiveId" clId="{A9703409-27B4-4CE3-9F4F-9EAB214192A8}" dt="2024-06-02T02:17:04.312" v="522" actId="26606"/>
          <ac:spMkLst>
            <pc:docMk/>
            <pc:sldMk cId="2579229137" sldId="317"/>
            <ac:spMk id="82" creationId="{BCF4857D-F003-4CA1-82AB-00900B1008BA}"/>
          </ac:spMkLst>
        </pc:spChg>
        <pc:spChg chg="add del">
          <ac:chgData name="Tolulope Ajide" userId="fa0473434310b95b" providerId="LiveId" clId="{A9703409-27B4-4CE3-9F4F-9EAB214192A8}" dt="2024-06-02T02:17:04.312" v="522" actId="26606"/>
          <ac:spMkLst>
            <pc:docMk/>
            <pc:sldMk cId="2579229137" sldId="317"/>
            <ac:spMk id="83" creationId="{DB791336-FCAA-4174-9303-B3F374861110}"/>
          </ac:spMkLst>
        </pc:spChg>
        <pc:spChg chg="add del">
          <ac:chgData name="Tolulope Ajide" userId="fa0473434310b95b" providerId="LiveId" clId="{A9703409-27B4-4CE3-9F4F-9EAB214192A8}" dt="2024-06-02T02:17:04.312" v="522" actId="26606"/>
          <ac:spMkLst>
            <pc:docMk/>
            <pc:sldMk cId="2579229137" sldId="317"/>
            <ac:spMk id="84" creationId="{CA212158-300D-44D0-9CCE-472C3F669EE1}"/>
          </ac:spMkLst>
        </pc:spChg>
        <pc:spChg chg="add del">
          <ac:chgData name="Tolulope Ajide" userId="fa0473434310b95b" providerId="LiveId" clId="{A9703409-27B4-4CE3-9F4F-9EAB214192A8}" dt="2024-06-02T02:17:04.312" v="522" actId="26606"/>
          <ac:spMkLst>
            <pc:docMk/>
            <pc:sldMk cId="2579229137" sldId="317"/>
            <ac:spMk id="85" creationId="{988521F4-D44A-42C5-9BDB-5CA25554098B}"/>
          </ac:spMkLst>
        </pc:spChg>
        <pc:spChg chg="add del">
          <ac:chgData name="Tolulope Ajide" userId="fa0473434310b95b" providerId="LiveId" clId="{A9703409-27B4-4CE3-9F4F-9EAB214192A8}" dt="2024-06-02T02:17:04.312" v="522" actId="26606"/>
          <ac:spMkLst>
            <pc:docMk/>
            <pc:sldMk cId="2579229137" sldId="317"/>
            <ac:spMk id="86" creationId="{5E6738EB-6FF0-4AF9-8462-57F4494B88B2}"/>
          </ac:spMkLst>
        </pc:spChg>
        <pc:spChg chg="add del">
          <ac:chgData name="Tolulope Ajide" userId="fa0473434310b95b" providerId="LiveId" clId="{A9703409-27B4-4CE3-9F4F-9EAB214192A8}" dt="2024-06-02T02:17:19.704" v="524" actId="26606"/>
          <ac:spMkLst>
            <pc:docMk/>
            <pc:sldMk cId="2579229137" sldId="317"/>
            <ac:spMk id="88" creationId="{0786F82F-1B47-46ED-8EAE-53EF71E59E9A}"/>
          </ac:spMkLst>
        </pc:spChg>
        <pc:spChg chg="add del">
          <ac:chgData name="Tolulope Ajide" userId="fa0473434310b95b" providerId="LiveId" clId="{A9703409-27B4-4CE3-9F4F-9EAB214192A8}" dt="2024-06-02T02:17:19.704" v="524" actId="26606"/>
          <ac:spMkLst>
            <pc:docMk/>
            <pc:sldMk cId="2579229137" sldId="317"/>
            <ac:spMk id="89" creationId="{EF1BAF6F-6275-4646-9C59-331B29B9550F}"/>
          </ac:spMkLst>
        </pc:spChg>
        <pc:spChg chg="add del">
          <ac:chgData name="Tolulope Ajide" userId="fa0473434310b95b" providerId="LiveId" clId="{A9703409-27B4-4CE3-9F4F-9EAB214192A8}" dt="2024-06-02T02:17:19.704" v="524" actId="26606"/>
          <ac:spMkLst>
            <pc:docMk/>
            <pc:sldMk cId="2579229137" sldId="317"/>
            <ac:spMk id="90" creationId="{DA4E7B50-D68C-43EB-930F-EA442A13A9B2}"/>
          </ac:spMkLst>
        </pc:spChg>
        <pc:spChg chg="add del">
          <ac:chgData name="Tolulope Ajide" userId="fa0473434310b95b" providerId="LiveId" clId="{A9703409-27B4-4CE3-9F4F-9EAB214192A8}" dt="2024-06-02T02:17:19.704" v="524" actId="26606"/>
          <ac:spMkLst>
            <pc:docMk/>
            <pc:sldMk cId="2579229137" sldId="317"/>
            <ac:spMk id="91" creationId="{02822754-E01B-4742-88B9-BE0984BAFE58}"/>
          </ac:spMkLst>
        </pc:spChg>
        <pc:spChg chg="add del">
          <ac:chgData name="Tolulope Ajide" userId="fa0473434310b95b" providerId="LiveId" clId="{A9703409-27B4-4CE3-9F4F-9EAB214192A8}" dt="2024-06-02T02:17:19.704" v="524" actId="26606"/>
          <ac:spMkLst>
            <pc:docMk/>
            <pc:sldMk cId="2579229137" sldId="317"/>
            <ac:spMk id="92" creationId="{387C5BBA-BBE2-4821-96CF-38FC49570F60}"/>
          </ac:spMkLst>
        </pc:spChg>
        <pc:spChg chg="add del">
          <ac:chgData name="Tolulope Ajide" userId="fa0473434310b95b" providerId="LiveId" clId="{A9703409-27B4-4CE3-9F4F-9EAB214192A8}" dt="2024-06-02T02:17:19.704" v="524" actId="26606"/>
          <ac:spMkLst>
            <pc:docMk/>
            <pc:sldMk cId="2579229137" sldId="317"/>
            <ac:spMk id="93" creationId="{3611DA2B-4CF7-4A57-82AC-FA120DE44DB9}"/>
          </ac:spMkLst>
        </pc:spChg>
        <pc:spChg chg="add del">
          <ac:chgData name="Tolulope Ajide" userId="fa0473434310b95b" providerId="LiveId" clId="{A9703409-27B4-4CE3-9F4F-9EAB214192A8}" dt="2024-06-02T02:17:19.704" v="524" actId="26606"/>
          <ac:spMkLst>
            <pc:docMk/>
            <pc:sldMk cId="2579229137" sldId="317"/>
            <ac:spMk id="94" creationId="{C1CF7BFC-0A02-4106-88A8-CCC0D944451E}"/>
          </ac:spMkLst>
        </pc:spChg>
        <pc:spChg chg="add del">
          <ac:chgData name="Tolulope Ajide" userId="fa0473434310b95b" providerId="LiveId" clId="{A9703409-27B4-4CE3-9F4F-9EAB214192A8}" dt="2024-06-02T02:17:19.704" v="524" actId="26606"/>
          <ac:spMkLst>
            <pc:docMk/>
            <pc:sldMk cId="2579229137" sldId="317"/>
            <ac:spMk id="95" creationId="{65304E59-B4DC-4CA3-89F1-5C88000EB708}"/>
          </ac:spMkLst>
        </pc:spChg>
        <pc:spChg chg="add del">
          <ac:chgData name="Tolulope Ajide" userId="fa0473434310b95b" providerId="LiveId" clId="{A9703409-27B4-4CE3-9F4F-9EAB214192A8}" dt="2024-06-02T02:17:19.704" v="524" actId="26606"/>
          <ac:spMkLst>
            <pc:docMk/>
            <pc:sldMk cId="2579229137" sldId="317"/>
            <ac:spMk id="96" creationId="{73167A8C-FFEF-4D1B-8459-E2BB5C045FAE}"/>
          </ac:spMkLst>
        </pc:spChg>
        <pc:spChg chg="add del">
          <ac:chgData name="Tolulope Ajide" userId="fa0473434310b95b" providerId="LiveId" clId="{A9703409-27B4-4CE3-9F4F-9EAB214192A8}" dt="2024-06-02T02:17:19.704" v="524" actId="26606"/>
          <ac:spMkLst>
            <pc:docMk/>
            <pc:sldMk cId="2579229137" sldId="317"/>
            <ac:spMk id="97" creationId="{1CA3DFBE-30A6-4BDE-9238-14F3652B4F99}"/>
          </ac:spMkLst>
        </pc:spChg>
        <pc:spChg chg="add del">
          <ac:chgData name="Tolulope Ajide" userId="fa0473434310b95b" providerId="LiveId" clId="{A9703409-27B4-4CE3-9F4F-9EAB214192A8}" dt="2024-06-02T02:17:26.375" v="526" actId="26606"/>
          <ac:spMkLst>
            <pc:docMk/>
            <pc:sldMk cId="2579229137" sldId="317"/>
            <ac:spMk id="99" creationId="{0786F82F-1B47-46ED-8EAE-53EF71E59E9A}"/>
          </ac:spMkLst>
        </pc:spChg>
        <pc:spChg chg="add del">
          <ac:chgData name="Tolulope Ajide" userId="fa0473434310b95b" providerId="LiveId" clId="{A9703409-27B4-4CE3-9F4F-9EAB214192A8}" dt="2024-06-02T02:17:26.375" v="526" actId="26606"/>
          <ac:spMkLst>
            <pc:docMk/>
            <pc:sldMk cId="2579229137" sldId="317"/>
            <ac:spMk id="100" creationId="{EF1BAF6F-6275-4646-9C59-331B29B9550F}"/>
          </ac:spMkLst>
        </pc:spChg>
        <pc:spChg chg="add del">
          <ac:chgData name="Tolulope Ajide" userId="fa0473434310b95b" providerId="LiveId" clId="{A9703409-27B4-4CE3-9F4F-9EAB214192A8}" dt="2024-06-02T02:17:26.375" v="526" actId="26606"/>
          <ac:spMkLst>
            <pc:docMk/>
            <pc:sldMk cId="2579229137" sldId="317"/>
            <ac:spMk id="101" creationId="{099405E2-1A96-4DBA-A9DC-4C2A1B421CA9}"/>
          </ac:spMkLst>
        </pc:spChg>
        <pc:spChg chg="add del">
          <ac:chgData name="Tolulope Ajide" userId="fa0473434310b95b" providerId="LiveId" clId="{A9703409-27B4-4CE3-9F4F-9EAB214192A8}" dt="2024-06-02T02:17:26.375" v="526" actId="26606"/>
          <ac:spMkLst>
            <pc:docMk/>
            <pc:sldMk cId="2579229137" sldId="317"/>
            <ac:spMk id="102" creationId="{932FF329-3A87-4F66-BA01-91CD63C8119F}"/>
          </ac:spMkLst>
        </pc:spChg>
        <pc:spChg chg="add del">
          <ac:chgData name="Tolulope Ajide" userId="fa0473434310b95b" providerId="LiveId" clId="{A9703409-27B4-4CE3-9F4F-9EAB214192A8}" dt="2024-06-02T02:17:26.375" v="526" actId="26606"/>
          <ac:spMkLst>
            <pc:docMk/>
            <pc:sldMk cId="2579229137" sldId="317"/>
            <ac:spMk id="103" creationId="{BCF4857D-F003-4CA1-82AB-00900B1008BA}"/>
          </ac:spMkLst>
        </pc:spChg>
        <pc:spChg chg="add del">
          <ac:chgData name="Tolulope Ajide" userId="fa0473434310b95b" providerId="LiveId" clId="{A9703409-27B4-4CE3-9F4F-9EAB214192A8}" dt="2024-06-02T02:17:26.375" v="526" actId="26606"/>
          <ac:spMkLst>
            <pc:docMk/>
            <pc:sldMk cId="2579229137" sldId="317"/>
            <ac:spMk id="104" creationId="{79855050-A75B-4DD0-9B56-8B1C7722D884}"/>
          </ac:spMkLst>
        </pc:spChg>
        <pc:spChg chg="add del">
          <ac:chgData name="Tolulope Ajide" userId="fa0473434310b95b" providerId="LiveId" clId="{A9703409-27B4-4CE3-9F4F-9EAB214192A8}" dt="2024-06-02T02:17:26.375" v="526" actId="26606"/>
          <ac:spMkLst>
            <pc:docMk/>
            <pc:sldMk cId="2579229137" sldId="317"/>
            <ac:spMk id="105" creationId="{5E6738EB-6FF0-4AF9-8462-57F4494B88B2}"/>
          </ac:spMkLst>
        </pc:spChg>
        <pc:spChg chg="add del">
          <ac:chgData name="Tolulope Ajide" userId="fa0473434310b95b" providerId="LiveId" clId="{A9703409-27B4-4CE3-9F4F-9EAB214192A8}" dt="2024-06-02T02:17:26.375" v="526" actId="26606"/>
          <ac:spMkLst>
            <pc:docMk/>
            <pc:sldMk cId="2579229137" sldId="317"/>
            <ac:spMk id="106" creationId="{DB791336-FCAA-4174-9303-B3F374861110}"/>
          </ac:spMkLst>
        </pc:spChg>
        <pc:spChg chg="add del">
          <ac:chgData name="Tolulope Ajide" userId="fa0473434310b95b" providerId="LiveId" clId="{A9703409-27B4-4CE3-9F4F-9EAB214192A8}" dt="2024-06-02T02:17:26.375" v="526" actId="26606"/>
          <ac:spMkLst>
            <pc:docMk/>
            <pc:sldMk cId="2579229137" sldId="317"/>
            <ac:spMk id="107" creationId="{CA212158-300D-44D0-9CCE-472C3F669EE1}"/>
          </ac:spMkLst>
        </pc:spChg>
        <pc:spChg chg="add del">
          <ac:chgData name="Tolulope Ajide" userId="fa0473434310b95b" providerId="LiveId" clId="{A9703409-27B4-4CE3-9F4F-9EAB214192A8}" dt="2024-06-02T02:17:26.375" v="526" actId="26606"/>
          <ac:spMkLst>
            <pc:docMk/>
            <pc:sldMk cId="2579229137" sldId="317"/>
            <ac:spMk id="108" creationId="{988521F4-D44A-42C5-9BDB-5CA25554098B}"/>
          </ac:spMkLst>
        </pc:spChg>
        <pc:spChg chg="add del">
          <ac:chgData name="Tolulope Ajide" userId="fa0473434310b95b" providerId="LiveId" clId="{A9703409-27B4-4CE3-9F4F-9EAB214192A8}" dt="2024-06-02T02:17:36.344" v="528" actId="26606"/>
          <ac:spMkLst>
            <pc:docMk/>
            <pc:sldMk cId="2579229137" sldId="317"/>
            <ac:spMk id="110" creationId="{0786F82F-1B47-46ED-8EAE-53EF71E59E9A}"/>
          </ac:spMkLst>
        </pc:spChg>
        <pc:spChg chg="add del">
          <ac:chgData name="Tolulope Ajide" userId="fa0473434310b95b" providerId="LiveId" clId="{A9703409-27B4-4CE3-9F4F-9EAB214192A8}" dt="2024-06-02T02:17:36.344" v="528" actId="26606"/>
          <ac:spMkLst>
            <pc:docMk/>
            <pc:sldMk cId="2579229137" sldId="317"/>
            <ac:spMk id="111" creationId="{EF1BAF6F-6275-4646-9C59-331B29B9550F}"/>
          </ac:spMkLst>
        </pc:spChg>
        <pc:spChg chg="add del">
          <ac:chgData name="Tolulope Ajide" userId="fa0473434310b95b" providerId="LiveId" clId="{A9703409-27B4-4CE3-9F4F-9EAB214192A8}" dt="2024-06-02T02:17:36.344" v="528" actId="26606"/>
          <ac:spMkLst>
            <pc:docMk/>
            <pc:sldMk cId="2579229137" sldId="317"/>
            <ac:spMk id="112" creationId="{DA4E7B50-D68C-43EB-930F-EA442A13A9B2}"/>
          </ac:spMkLst>
        </pc:spChg>
        <pc:spChg chg="add del">
          <ac:chgData name="Tolulope Ajide" userId="fa0473434310b95b" providerId="LiveId" clId="{A9703409-27B4-4CE3-9F4F-9EAB214192A8}" dt="2024-06-02T02:17:36.344" v="528" actId="26606"/>
          <ac:spMkLst>
            <pc:docMk/>
            <pc:sldMk cId="2579229137" sldId="317"/>
            <ac:spMk id="113" creationId="{02822754-E01B-4742-88B9-BE0984BAFE58}"/>
          </ac:spMkLst>
        </pc:spChg>
        <pc:spChg chg="add del">
          <ac:chgData name="Tolulope Ajide" userId="fa0473434310b95b" providerId="LiveId" clId="{A9703409-27B4-4CE3-9F4F-9EAB214192A8}" dt="2024-06-02T02:17:36.344" v="528" actId="26606"/>
          <ac:spMkLst>
            <pc:docMk/>
            <pc:sldMk cId="2579229137" sldId="317"/>
            <ac:spMk id="114" creationId="{387C5BBA-BBE2-4821-96CF-38FC49570F60}"/>
          </ac:spMkLst>
        </pc:spChg>
        <pc:spChg chg="add del">
          <ac:chgData name="Tolulope Ajide" userId="fa0473434310b95b" providerId="LiveId" clId="{A9703409-27B4-4CE3-9F4F-9EAB214192A8}" dt="2024-06-02T02:17:36.344" v="528" actId="26606"/>
          <ac:spMkLst>
            <pc:docMk/>
            <pc:sldMk cId="2579229137" sldId="317"/>
            <ac:spMk id="115" creationId="{3611DA2B-4CF7-4A57-82AC-FA120DE44DB9}"/>
          </ac:spMkLst>
        </pc:spChg>
        <pc:spChg chg="add del">
          <ac:chgData name="Tolulope Ajide" userId="fa0473434310b95b" providerId="LiveId" clId="{A9703409-27B4-4CE3-9F4F-9EAB214192A8}" dt="2024-06-02T02:17:36.344" v="528" actId="26606"/>
          <ac:spMkLst>
            <pc:docMk/>
            <pc:sldMk cId="2579229137" sldId="317"/>
            <ac:spMk id="116" creationId="{C1CF7BFC-0A02-4106-88A8-CCC0D944451E}"/>
          </ac:spMkLst>
        </pc:spChg>
        <pc:spChg chg="add del">
          <ac:chgData name="Tolulope Ajide" userId="fa0473434310b95b" providerId="LiveId" clId="{A9703409-27B4-4CE3-9F4F-9EAB214192A8}" dt="2024-06-02T02:17:36.344" v="528" actId="26606"/>
          <ac:spMkLst>
            <pc:docMk/>
            <pc:sldMk cId="2579229137" sldId="317"/>
            <ac:spMk id="117" creationId="{65304E59-B4DC-4CA3-89F1-5C88000EB708}"/>
          </ac:spMkLst>
        </pc:spChg>
        <pc:spChg chg="add del">
          <ac:chgData name="Tolulope Ajide" userId="fa0473434310b95b" providerId="LiveId" clId="{A9703409-27B4-4CE3-9F4F-9EAB214192A8}" dt="2024-06-02T02:17:36.344" v="528" actId="26606"/>
          <ac:spMkLst>
            <pc:docMk/>
            <pc:sldMk cId="2579229137" sldId="317"/>
            <ac:spMk id="118" creationId="{73167A8C-FFEF-4D1B-8459-E2BB5C045FAE}"/>
          </ac:spMkLst>
        </pc:spChg>
        <pc:spChg chg="add del">
          <ac:chgData name="Tolulope Ajide" userId="fa0473434310b95b" providerId="LiveId" clId="{A9703409-27B4-4CE3-9F4F-9EAB214192A8}" dt="2024-06-02T02:17:36.344" v="528" actId="26606"/>
          <ac:spMkLst>
            <pc:docMk/>
            <pc:sldMk cId="2579229137" sldId="317"/>
            <ac:spMk id="119" creationId="{1CA3DFBE-30A6-4BDE-9238-14F3652B4F99}"/>
          </ac:spMkLst>
        </pc:spChg>
        <pc:spChg chg="add del">
          <ac:chgData name="Tolulope Ajide" userId="fa0473434310b95b" providerId="LiveId" clId="{A9703409-27B4-4CE3-9F4F-9EAB214192A8}" dt="2024-06-02T02:19:03.039" v="544" actId="26606"/>
          <ac:spMkLst>
            <pc:docMk/>
            <pc:sldMk cId="2579229137" sldId="317"/>
            <ac:spMk id="121" creationId="{0786F82F-1B47-46ED-8EAE-53EF71E59E9A}"/>
          </ac:spMkLst>
        </pc:spChg>
        <pc:spChg chg="add del">
          <ac:chgData name="Tolulope Ajide" userId="fa0473434310b95b" providerId="LiveId" clId="{A9703409-27B4-4CE3-9F4F-9EAB214192A8}" dt="2024-06-02T02:19:03.039" v="544" actId="26606"/>
          <ac:spMkLst>
            <pc:docMk/>
            <pc:sldMk cId="2579229137" sldId="317"/>
            <ac:spMk id="122" creationId="{EF1BAF6F-6275-4646-9C59-331B29B9550F}"/>
          </ac:spMkLst>
        </pc:spChg>
        <pc:spChg chg="add del">
          <ac:chgData name="Tolulope Ajide" userId="fa0473434310b95b" providerId="LiveId" clId="{A9703409-27B4-4CE3-9F4F-9EAB214192A8}" dt="2024-06-02T02:19:03.039" v="544" actId="26606"/>
          <ac:spMkLst>
            <pc:docMk/>
            <pc:sldMk cId="2579229137" sldId="317"/>
            <ac:spMk id="123" creationId="{DA4E7B50-D68C-43EB-930F-EA442A13A9B2}"/>
          </ac:spMkLst>
        </pc:spChg>
        <pc:spChg chg="add del">
          <ac:chgData name="Tolulope Ajide" userId="fa0473434310b95b" providerId="LiveId" clId="{A9703409-27B4-4CE3-9F4F-9EAB214192A8}" dt="2024-06-02T02:19:03.039" v="544" actId="26606"/>
          <ac:spMkLst>
            <pc:docMk/>
            <pc:sldMk cId="2579229137" sldId="317"/>
            <ac:spMk id="124" creationId="{02822754-E01B-4742-88B9-BE0984BAFE58}"/>
          </ac:spMkLst>
        </pc:spChg>
        <pc:spChg chg="add del">
          <ac:chgData name="Tolulope Ajide" userId="fa0473434310b95b" providerId="LiveId" clId="{A9703409-27B4-4CE3-9F4F-9EAB214192A8}" dt="2024-06-02T02:19:03.039" v="544" actId="26606"/>
          <ac:spMkLst>
            <pc:docMk/>
            <pc:sldMk cId="2579229137" sldId="317"/>
            <ac:spMk id="125" creationId="{387C5BBA-BBE2-4821-96CF-38FC49570F60}"/>
          </ac:spMkLst>
        </pc:spChg>
        <pc:spChg chg="add del">
          <ac:chgData name="Tolulope Ajide" userId="fa0473434310b95b" providerId="LiveId" clId="{A9703409-27B4-4CE3-9F4F-9EAB214192A8}" dt="2024-06-02T02:19:03.039" v="544" actId="26606"/>
          <ac:spMkLst>
            <pc:docMk/>
            <pc:sldMk cId="2579229137" sldId="317"/>
            <ac:spMk id="126" creationId="{3611DA2B-4CF7-4A57-82AC-FA120DE44DB9}"/>
          </ac:spMkLst>
        </pc:spChg>
        <pc:spChg chg="add del">
          <ac:chgData name="Tolulope Ajide" userId="fa0473434310b95b" providerId="LiveId" clId="{A9703409-27B4-4CE3-9F4F-9EAB214192A8}" dt="2024-06-02T02:19:03.039" v="544" actId="26606"/>
          <ac:spMkLst>
            <pc:docMk/>
            <pc:sldMk cId="2579229137" sldId="317"/>
            <ac:spMk id="127" creationId="{C1CF7BFC-0A02-4106-88A8-CCC0D944451E}"/>
          </ac:spMkLst>
        </pc:spChg>
        <pc:spChg chg="add del">
          <ac:chgData name="Tolulope Ajide" userId="fa0473434310b95b" providerId="LiveId" clId="{A9703409-27B4-4CE3-9F4F-9EAB214192A8}" dt="2024-06-02T02:19:03.039" v="544" actId="26606"/>
          <ac:spMkLst>
            <pc:docMk/>
            <pc:sldMk cId="2579229137" sldId="317"/>
            <ac:spMk id="128" creationId="{73167A8C-FFEF-4D1B-8459-E2BB5C045FAE}"/>
          </ac:spMkLst>
        </pc:spChg>
        <pc:spChg chg="add del">
          <ac:chgData name="Tolulope Ajide" userId="fa0473434310b95b" providerId="LiveId" clId="{A9703409-27B4-4CE3-9F4F-9EAB214192A8}" dt="2024-06-02T02:19:03.039" v="544" actId="26606"/>
          <ac:spMkLst>
            <pc:docMk/>
            <pc:sldMk cId="2579229137" sldId="317"/>
            <ac:spMk id="129" creationId="{1CA3DFBE-30A6-4BDE-9238-14F3652B4F99}"/>
          </ac:spMkLst>
        </pc:spChg>
        <pc:spChg chg="add del">
          <ac:chgData name="Tolulope Ajide" userId="fa0473434310b95b" providerId="LiveId" clId="{A9703409-27B4-4CE3-9F4F-9EAB214192A8}" dt="2024-06-02T02:18:18.723" v="533" actId="26606"/>
          <ac:spMkLst>
            <pc:docMk/>
            <pc:sldMk cId="2579229137" sldId="317"/>
            <ac:spMk id="134" creationId="{0786F82F-1B47-46ED-8EAE-53EF71E59E9A}"/>
          </ac:spMkLst>
        </pc:spChg>
        <pc:spChg chg="add del">
          <ac:chgData name="Tolulope Ajide" userId="fa0473434310b95b" providerId="LiveId" clId="{A9703409-27B4-4CE3-9F4F-9EAB214192A8}" dt="2024-06-02T02:18:18.723" v="533" actId="26606"/>
          <ac:spMkLst>
            <pc:docMk/>
            <pc:sldMk cId="2579229137" sldId="317"/>
            <ac:spMk id="136" creationId="{EF1BAF6F-6275-4646-9C59-331B29B9550F}"/>
          </ac:spMkLst>
        </pc:spChg>
        <pc:spChg chg="add del">
          <ac:chgData name="Tolulope Ajide" userId="fa0473434310b95b" providerId="LiveId" clId="{A9703409-27B4-4CE3-9F4F-9EAB214192A8}" dt="2024-06-02T02:18:18.723" v="533" actId="26606"/>
          <ac:spMkLst>
            <pc:docMk/>
            <pc:sldMk cId="2579229137" sldId="317"/>
            <ac:spMk id="138" creationId="{72526924-84D3-45FB-A5FE-62D8FCBF53B6}"/>
          </ac:spMkLst>
        </pc:spChg>
        <pc:spChg chg="add del">
          <ac:chgData name="Tolulope Ajide" userId="fa0473434310b95b" providerId="LiveId" clId="{A9703409-27B4-4CE3-9F4F-9EAB214192A8}" dt="2024-06-02T02:18:18.723" v="533" actId="26606"/>
          <ac:spMkLst>
            <pc:docMk/>
            <pc:sldMk cId="2579229137" sldId="317"/>
            <ac:spMk id="140" creationId="{5C2A6256-1DD0-4E4B-A8B3-9A711B4DBE0C}"/>
          </ac:spMkLst>
        </pc:spChg>
        <pc:spChg chg="add del">
          <ac:chgData name="Tolulope Ajide" userId="fa0473434310b95b" providerId="LiveId" clId="{A9703409-27B4-4CE3-9F4F-9EAB214192A8}" dt="2024-06-02T02:18:18.723" v="533" actId="26606"/>
          <ac:spMkLst>
            <pc:docMk/>
            <pc:sldMk cId="2579229137" sldId="317"/>
            <ac:spMk id="142" creationId="{41760540-185E-4652-BFD2-9B362EF3BC99}"/>
          </ac:spMkLst>
        </pc:spChg>
        <pc:spChg chg="add del">
          <ac:chgData name="Tolulope Ajide" userId="fa0473434310b95b" providerId="LiveId" clId="{A9703409-27B4-4CE3-9F4F-9EAB214192A8}" dt="2024-06-02T02:18:18.723" v="533" actId="26606"/>
          <ac:spMkLst>
            <pc:docMk/>
            <pc:sldMk cId="2579229137" sldId="317"/>
            <ac:spMk id="144" creationId="{729789F4-85C1-41A0-83EB-992E22210CB9}"/>
          </ac:spMkLst>
        </pc:spChg>
        <pc:spChg chg="add del">
          <ac:chgData name="Tolulope Ajide" userId="fa0473434310b95b" providerId="LiveId" clId="{A9703409-27B4-4CE3-9F4F-9EAB214192A8}" dt="2024-06-02T02:18:18.723" v="533" actId="26606"/>
          <ac:spMkLst>
            <pc:docMk/>
            <pc:sldMk cId="2579229137" sldId="317"/>
            <ac:spMk id="146" creationId="{9D9D367D-6DD2-4A7C-8918-0DCAC297559A}"/>
          </ac:spMkLst>
        </pc:spChg>
        <pc:spChg chg="add del">
          <ac:chgData name="Tolulope Ajide" userId="fa0473434310b95b" providerId="LiveId" clId="{A9703409-27B4-4CE3-9F4F-9EAB214192A8}" dt="2024-06-02T02:18:23.287" v="535" actId="26606"/>
          <ac:spMkLst>
            <pc:docMk/>
            <pc:sldMk cId="2579229137" sldId="317"/>
            <ac:spMk id="148" creationId="{CA212158-300D-44D0-9CCE-472C3F669EE1}"/>
          </ac:spMkLst>
        </pc:spChg>
        <pc:spChg chg="add del">
          <ac:chgData name="Tolulope Ajide" userId="fa0473434310b95b" providerId="LiveId" clId="{A9703409-27B4-4CE3-9F4F-9EAB214192A8}" dt="2024-06-02T02:18:23.287" v="535" actId="26606"/>
          <ac:spMkLst>
            <pc:docMk/>
            <pc:sldMk cId="2579229137" sldId="317"/>
            <ac:spMk id="149" creationId="{0786F82F-1B47-46ED-8EAE-53EF71E59E9A}"/>
          </ac:spMkLst>
        </pc:spChg>
        <pc:spChg chg="add del">
          <ac:chgData name="Tolulope Ajide" userId="fa0473434310b95b" providerId="LiveId" clId="{A9703409-27B4-4CE3-9F4F-9EAB214192A8}" dt="2024-06-02T02:18:23.287" v="535" actId="26606"/>
          <ac:spMkLst>
            <pc:docMk/>
            <pc:sldMk cId="2579229137" sldId="317"/>
            <ac:spMk id="150" creationId="{988521F4-D44A-42C5-9BDB-5CA25554098B}"/>
          </ac:spMkLst>
        </pc:spChg>
        <pc:spChg chg="add del">
          <ac:chgData name="Tolulope Ajide" userId="fa0473434310b95b" providerId="LiveId" clId="{A9703409-27B4-4CE3-9F4F-9EAB214192A8}" dt="2024-06-02T02:18:23.287" v="535" actId="26606"/>
          <ac:spMkLst>
            <pc:docMk/>
            <pc:sldMk cId="2579229137" sldId="317"/>
            <ac:spMk id="151" creationId="{EF1BAF6F-6275-4646-9C59-331B29B9550F}"/>
          </ac:spMkLst>
        </pc:spChg>
        <pc:spChg chg="add del">
          <ac:chgData name="Tolulope Ajide" userId="fa0473434310b95b" providerId="LiveId" clId="{A9703409-27B4-4CE3-9F4F-9EAB214192A8}" dt="2024-06-02T02:18:23.287" v="535" actId="26606"/>
          <ac:spMkLst>
            <pc:docMk/>
            <pc:sldMk cId="2579229137" sldId="317"/>
            <ac:spMk id="152" creationId="{099405E2-1A96-4DBA-A9DC-4C2A1B421CA9}"/>
          </ac:spMkLst>
        </pc:spChg>
        <pc:spChg chg="add del">
          <ac:chgData name="Tolulope Ajide" userId="fa0473434310b95b" providerId="LiveId" clId="{A9703409-27B4-4CE3-9F4F-9EAB214192A8}" dt="2024-06-02T02:18:23.287" v="535" actId="26606"/>
          <ac:spMkLst>
            <pc:docMk/>
            <pc:sldMk cId="2579229137" sldId="317"/>
            <ac:spMk id="153" creationId="{BCF4857D-F003-4CA1-82AB-00900B1008BA}"/>
          </ac:spMkLst>
        </pc:spChg>
        <pc:spChg chg="add del">
          <ac:chgData name="Tolulope Ajide" userId="fa0473434310b95b" providerId="LiveId" clId="{A9703409-27B4-4CE3-9F4F-9EAB214192A8}" dt="2024-06-02T02:18:23.287" v="535" actId="26606"/>
          <ac:spMkLst>
            <pc:docMk/>
            <pc:sldMk cId="2579229137" sldId="317"/>
            <ac:spMk id="154" creationId="{79855050-A75B-4DD0-9B56-8B1C7722D884}"/>
          </ac:spMkLst>
        </pc:spChg>
        <pc:spChg chg="add del">
          <ac:chgData name="Tolulope Ajide" userId="fa0473434310b95b" providerId="LiveId" clId="{A9703409-27B4-4CE3-9F4F-9EAB214192A8}" dt="2024-06-02T02:18:23.287" v="535" actId="26606"/>
          <ac:spMkLst>
            <pc:docMk/>
            <pc:sldMk cId="2579229137" sldId="317"/>
            <ac:spMk id="155" creationId="{5E6738EB-6FF0-4AF9-8462-57F4494B88B2}"/>
          </ac:spMkLst>
        </pc:spChg>
        <pc:spChg chg="add del">
          <ac:chgData name="Tolulope Ajide" userId="fa0473434310b95b" providerId="LiveId" clId="{A9703409-27B4-4CE3-9F4F-9EAB214192A8}" dt="2024-06-02T02:18:23.287" v="535" actId="26606"/>
          <ac:spMkLst>
            <pc:docMk/>
            <pc:sldMk cId="2579229137" sldId="317"/>
            <ac:spMk id="156" creationId="{DB791336-FCAA-4174-9303-B3F374861110}"/>
          </ac:spMkLst>
        </pc:spChg>
        <pc:spChg chg="add del">
          <ac:chgData name="Tolulope Ajide" userId="fa0473434310b95b" providerId="LiveId" clId="{A9703409-27B4-4CE3-9F4F-9EAB214192A8}" dt="2024-06-02T02:18:38.118" v="537" actId="26606"/>
          <ac:spMkLst>
            <pc:docMk/>
            <pc:sldMk cId="2579229137" sldId="317"/>
            <ac:spMk id="158" creationId="{0786F82F-1B47-46ED-8EAE-53EF71E59E9A}"/>
          </ac:spMkLst>
        </pc:spChg>
        <pc:spChg chg="add del">
          <ac:chgData name="Tolulope Ajide" userId="fa0473434310b95b" providerId="LiveId" clId="{A9703409-27B4-4CE3-9F4F-9EAB214192A8}" dt="2024-06-02T02:18:38.118" v="537" actId="26606"/>
          <ac:spMkLst>
            <pc:docMk/>
            <pc:sldMk cId="2579229137" sldId="317"/>
            <ac:spMk id="159" creationId="{EF1BAF6F-6275-4646-9C59-331B29B9550F}"/>
          </ac:spMkLst>
        </pc:spChg>
        <pc:spChg chg="add del">
          <ac:chgData name="Tolulope Ajide" userId="fa0473434310b95b" providerId="LiveId" clId="{A9703409-27B4-4CE3-9F4F-9EAB214192A8}" dt="2024-06-02T02:18:38.118" v="537" actId="26606"/>
          <ac:spMkLst>
            <pc:docMk/>
            <pc:sldMk cId="2579229137" sldId="317"/>
            <ac:spMk id="160" creationId="{DA4E7B50-D68C-43EB-930F-EA442A13A9B2}"/>
          </ac:spMkLst>
        </pc:spChg>
        <pc:spChg chg="add del">
          <ac:chgData name="Tolulope Ajide" userId="fa0473434310b95b" providerId="LiveId" clId="{A9703409-27B4-4CE3-9F4F-9EAB214192A8}" dt="2024-06-02T02:18:38.118" v="537" actId="26606"/>
          <ac:spMkLst>
            <pc:docMk/>
            <pc:sldMk cId="2579229137" sldId="317"/>
            <ac:spMk id="161" creationId="{02822754-E01B-4742-88B9-BE0984BAFE58}"/>
          </ac:spMkLst>
        </pc:spChg>
        <pc:spChg chg="add del">
          <ac:chgData name="Tolulope Ajide" userId="fa0473434310b95b" providerId="LiveId" clId="{A9703409-27B4-4CE3-9F4F-9EAB214192A8}" dt="2024-06-02T02:18:38.118" v="537" actId="26606"/>
          <ac:spMkLst>
            <pc:docMk/>
            <pc:sldMk cId="2579229137" sldId="317"/>
            <ac:spMk id="162" creationId="{387C5BBA-BBE2-4821-96CF-38FC49570F60}"/>
          </ac:spMkLst>
        </pc:spChg>
        <pc:spChg chg="add del">
          <ac:chgData name="Tolulope Ajide" userId="fa0473434310b95b" providerId="LiveId" clId="{A9703409-27B4-4CE3-9F4F-9EAB214192A8}" dt="2024-06-02T02:18:38.118" v="537" actId="26606"/>
          <ac:spMkLst>
            <pc:docMk/>
            <pc:sldMk cId="2579229137" sldId="317"/>
            <ac:spMk id="163" creationId="{3611DA2B-4CF7-4A57-82AC-FA120DE44DB9}"/>
          </ac:spMkLst>
        </pc:spChg>
        <pc:spChg chg="add del">
          <ac:chgData name="Tolulope Ajide" userId="fa0473434310b95b" providerId="LiveId" clId="{A9703409-27B4-4CE3-9F4F-9EAB214192A8}" dt="2024-06-02T02:18:38.118" v="537" actId="26606"/>
          <ac:spMkLst>
            <pc:docMk/>
            <pc:sldMk cId="2579229137" sldId="317"/>
            <ac:spMk id="164" creationId="{C1CF7BFC-0A02-4106-88A8-CCC0D944451E}"/>
          </ac:spMkLst>
        </pc:spChg>
        <pc:spChg chg="add del">
          <ac:chgData name="Tolulope Ajide" userId="fa0473434310b95b" providerId="LiveId" clId="{A9703409-27B4-4CE3-9F4F-9EAB214192A8}" dt="2024-06-02T02:18:38.118" v="537" actId="26606"/>
          <ac:spMkLst>
            <pc:docMk/>
            <pc:sldMk cId="2579229137" sldId="317"/>
            <ac:spMk id="165" creationId="{73167A8C-FFEF-4D1B-8459-E2BB5C045FAE}"/>
          </ac:spMkLst>
        </pc:spChg>
        <pc:spChg chg="add del">
          <ac:chgData name="Tolulope Ajide" userId="fa0473434310b95b" providerId="LiveId" clId="{A9703409-27B4-4CE3-9F4F-9EAB214192A8}" dt="2024-06-02T02:18:38.118" v="537" actId="26606"/>
          <ac:spMkLst>
            <pc:docMk/>
            <pc:sldMk cId="2579229137" sldId="317"/>
            <ac:spMk id="166" creationId="{1CA3DFBE-30A6-4BDE-9238-14F3652B4F99}"/>
          </ac:spMkLst>
        </pc:spChg>
        <pc:spChg chg="add del">
          <ac:chgData name="Tolulope Ajide" userId="fa0473434310b95b" providerId="LiveId" clId="{A9703409-27B4-4CE3-9F4F-9EAB214192A8}" dt="2024-06-02T02:18:49.071" v="539" actId="26606"/>
          <ac:spMkLst>
            <pc:docMk/>
            <pc:sldMk cId="2579229137" sldId="317"/>
            <ac:spMk id="168" creationId="{0786F82F-1B47-46ED-8EAE-53EF71E59E9A}"/>
          </ac:spMkLst>
        </pc:spChg>
        <pc:spChg chg="add del">
          <ac:chgData name="Tolulope Ajide" userId="fa0473434310b95b" providerId="LiveId" clId="{A9703409-27B4-4CE3-9F4F-9EAB214192A8}" dt="2024-06-02T02:18:49.071" v="539" actId="26606"/>
          <ac:spMkLst>
            <pc:docMk/>
            <pc:sldMk cId="2579229137" sldId="317"/>
            <ac:spMk id="169" creationId="{EF1BAF6F-6275-4646-9C59-331B29B9550F}"/>
          </ac:spMkLst>
        </pc:spChg>
        <pc:spChg chg="add del">
          <ac:chgData name="Tolulope Ajide" userId="fa0473434310b95b" providerId="LiveId" clId="{A9703409-27B4-4CE3-9F4F-9EAB214192A8}" dt="2024-06-02T02:18:49.071" v="539" actId="26606"/>
          <ac:spMkLst>
            <pc:docMk/>
            <pc:sldMk cId="2579229137" sldId="317"/>
            <ac:spMk id="170" creationId="{DA4E7B50-D68C-43EB-930F-EA442A13A9B2}"/>
          </ac:spMkLst>
        </pc:spChg>
        <pc:spChg chg="add del">
          <ac:chgData name="Tolulope Ajide" userId="fa0473434310b95b" providerId="LiveId" clId="{A9703409-27B4-4CE3-9F4F-9EAB214192A8}" dt="2024-06-02T02:18:49.071" v="539" actId="26606"/>
          <ac:spMkLst>
            <pc:docMk/>
            <pc:sldMk cId="2579229137" sldId="317"/>
            <ac:spMk id="171" creationId="{02822754-E01B-4742-88B9-BE0984BAFE58}"/>
          </ac:spMkLst>
        </pc:spChg>
        <pc:spChg chg="add del">
          <ac:chgData name="Tolulope Ajide" userId="fa0473434310b95b" providerId="LiveId" clId="{A9703409-27B4-4CE3-9F4F-9EAB214192A8}" dt="2024-06-02T02:18:49.071" v="539" actId="26606"/>
          <ac:spMkLst>
            <pc:docMk/>
            <pc:sldMk cId="2579229137" sldId="317"/>
            <ac:spMk id="172" creationId="{387C5BBA-BBE2-4821-96CF-38FC49570F60}"/>
          </ac:spMkLst>
        </pc:spChg>
        <pc:spChg chg="add del">
          <ac:chgData name="Tolulope Ajide" userId="fa0473434310b95b" providerId="LiveId" clId="{A9703409-27B4-4CE3-9F4F-9EAB214192A8}" dt="2024-06-02T02:18:49.071" v="539" actId="26606"/>
          <ac:spMkLst>
            <pc:docMk/>
            <pc:sldMk cId="2579229137" sldId="317"/>
            <ac:spMk id="173" creationId="{3611DA2B-4CF7-4A57-82AC-FA120DE44DB9}"/>
          </ac:spMkLst>
        </pc:spChg>
        <pc:spChg chg="add del">
          <ac:chgData name="Tolulope Ajide" userId="fa0473434310b95b" providerId="LiveId" clId="{A9703409-27B4-4CE3-9F4F-9EAB214192A8}" dt="2024-06-02T02:18:49.071" v="539" actId="26606"/>
          <ac:spMkLst>
            <pc:docMk/>
            <pc:sldMk cId="2579229137" sldId="317"/>
            <ac:spMk id="174" creationId="{C1CF7BFC-0A02-4106-88A8-CCC0D944451E}"/>
          </ac:spMkLst>
        </pc:spChg>
        <pc:spChg chg="add del">
          <ac:chgData name="Tolulope Ajide" userId="fa0473434310b95b" providerId="LiveId" clId="{A9703409-27B4-4CE3-9F4F-9EAB214192A8}" dt="2024-06-02T02:18:49.071" v="539" actId="26606"/>
          <ac:spMkLst>
            <pc:docMk/>
            <pc:sldMk cId="2579229137" sldId="317"/>
            <ac:spMk id="175" creationId="{73167A8C-FFEF-4D1B-8459-E2BB5C045FAE}"/>
          </ac:spMkLst>
        </pc:spChg>
        <pc:spChg chg="add del">
          <ac:chgData name="Tolulope Ajide" userId="fa0473434310b95b" providerId="LiveId" clId="{A9703409-27B4-4CE3-9F4F-9EAB214192A8}" dt="2024-06-02T02:18:49.071" v="539" actId="26606"/>
          <ac:spMkLst>
            <pc:docMk/>
            <pc:sldMk cId="2579229137" sldId="317"/>
            <ac:spMk id="176" creationId="{1CA3DFBE-30A6-4BDE-9238-14F3652B4F99}"/>
          </ac:spMkLst>
        </pc:spChg>
        <pc:spChg chg="add del">
          <ac:chgData name="Tolulope Ajide" userId="fa0473434310b95b" providerId="LiveId" clId="{A9703409-27B4-4CE3-9F4F-9EAB214192A8}" dt="2024-06-02T02:18:52.586" v="541" actId="26606"/>
          <ac:spMkLst>
            <pc:docMk/>
            <pc:sldMk cId="2579229137" sldId="317"/>
            <ac:spMk id="178" creationId="{0786F82F-1B47-46ED-8EAE-53EF71E59E9A}"/>
          </ac:spMkLst>
        </pc:spChg>
        <pc:spChg chg="add del">
          <ac:chgData name="Tolulope Ajide" userId="fa0473434310b95b" providerId="LiveId" clId="{A9703409-27B4-4CE3-9F4F-9EAB214192A8}" dt="2024-06-02T02:18:52.586" v="541" actId="26606"/>
          <ac:spMkLst>
            <pc:docMk/>
            <pc:sldMk cId="2579229137" sldId="317"/>
            <ac:spMk id="179" creationId="{EF1BAF6F-6275-4646-9C59-331B29B9550F}"/>
          </ac:spMkLst>
        </pc:spChg>
        <pc:spChg chg="add del">
          <ac:chgData name="Tolulope Ajide" userId="fa0473434310b95b" providerId="LiveId" clId="{A9703409-27B4-4CE3-9F4F-9EAB214192A8}" dt="2024-06-02T02:18:52.586" v="541" actId="26606"/>
          <ac:spMkLst>
            <pc:docMk/>
            <pc:sldMk cId="2579229137" sldId="317"/>
            <ac:spMk id="180" creationId="{DA4E7B50-D68C-43EB-930F-EA442A13A9B2}"/>
          </ac:spMkLst>
        </pc:spChg>
        <pc:spChg chg="add del">
          <ac:chgData name="Tolulope Ajide" userId="fa0473434310b95b" providerId="LiveId" clId="{A9703409-27B4-4CE3-9F4F-9EAB214192A8}" dt="2024-06-02T02:18:52.586" v="541" actId="26606"/>
          <ac:spMkLst>
            <pc:docMk/>
            <pc:sldMk cId="2579229137" sldId="317"/>
            <ac:spMk id="181" creationId="{02822754-E01B-4742-88B9-BE0984BAFE58}"/>
          </ac:spMkLst>
        </pc:spChg>
        <pc:spChg chg="add del">
          <ac:chgData name="Tolulope Ajide" userId="fa0473434310b95b" providerId="LiveId" clId="{A9703409-27B4-4CE3-9F4F-9EAB214192A8}" dt="2024-06-02T02:18:52.586" v="541" actId="26606"/>
          <ac:spMkLst>
            <pc:docMk/>
            <pc:sldMk cId="2579229137" sldId="317"/>
            <ac:spMk id="182" creationId="{387C5BBA-BBE2-4821-96CF-38FC49570F60}"/>
          </ac:spMkLst>
        </pc:spChg>
        <pc:spChg chg="add del">
          <ac:chgData name="Tolulope Ajide" userId="fa0473434310b95b" providerId="LiveId" clId="{A9703409-27B4-4CE3-9F4F-9EAB214192A8}" dt="2024-06-02T02:18:52.586" v="541" actId="26606"/>
          <ac:spMkLst>
            <pc:docMk/>
            <pc:sldMk cId="2579229137" sldId="317"/>
            <ac:spMk id="183" creationId="{3611DA2B-4CF7-4A57-82AC-FA120DE44DB9}"/>
          </ac:spMkLst>
        </pc:spChg>
        <pc:spChg chg="add del">
          <ac:chgData name="Tolulope Ajide" userId="fa0473434310b95b" providerId="LiveId" clId="{A9703409-27B4-4CE3-9F4F-9EAB214192A8}" dt="2024-06-02T02:18:52.586" v="541" actId="26606"/>
          <ac:spMkLst>
            <pc:docMk/>
            <pc:sldMk cId="2579229137" sldId="317"/>
            <ac:spMk id="185" creationId="{C1CF7BFC-0A02-4106-88A8-CCC0D944451E}"/>
          </ac:spMkLst>
        </pc:spChg>
        <pc:spChg chg="add del">
          <ac:chgData name="Tolulope Ajide" userId="fa0473434310b95b" providerId="LiveId" clId="{A9703409-27B4-4CE3-9F4F-9EAB214192A8}" dt="2024-06-02T02:18:52.586" v="541" actId="26606"/>
          <ac:spMkLst>
            <pc:docMk/>
            <pc:sldMk cId="2579229137" sldId="317"/>
            <ac:spMk id="186" creationId="{73167A8C-FFEF-4D1B-8459-E2BB5C045FAE}"/>
          </ac:spMkLst>
        </pc:spChg>
        <pc:spChg chg="add del">
          <ac:chgData name="Tolulope Ajide" userId="fa0473434310b95b" providerId="LiveId" clId="{A9703409-27B4-4CE3-9F4F-9EAB214192A8}" dt="2024-06-02T02:18:52.586" v="541" actId="26606"/>
          <ac:spMkLst>
            <pc:docMk/>
            <pc:sldMk cId="2579229137" sldId="317"/>
            <ac:spMk id="187" creationId="{1CA3DFBE-30A6-4BDE-9238-14F3652B4F99}"/>
          </ac:spMkLst>
        </pc:spChg>
        <pc:spChg chg="add del">
          <ac:chgData name="Tolulope Ajide" userId="fa0473434310b95b" providerId="LiveId" clId="{A9703409-27B4-4CE3-9F4F-9EAB214192A8}" dt="2024-06-02T02:19:03.024" v="543" actId="26606"/>
          <ac:spMkLst>
            <pc:docMk/>
            <pc:sldMk cId="2579229137" sldId="317"/>
            <ac:spMk id="189" creationId="{0786F82F-1B47-46ED-8EAE-53EF71E59E9A}"/>
          </ac:spMkLst>
        </pc:spChg>
        <pc:spChg chg="add del">
          <ac:chgData name="Tolulope Ajide" userId="fa0473434310b95b" providerId="LiveId" clId="{A9703409-27B4-4CE3-9F4F-9EAB214192A8}" dt="2024-06-02T02:19:03.024" v="543" actId="26606"/>
          <ac:spMkLst>
            <pc:docMk/>
            <pc:sldMk cId="2579229137" sldId="317"/>
            <ac:spMk id="190" creationId="{EF1BAF6F-6275-4646-9C59-331B29B9550F}"/>
          </ac:spMkLst>
        </pc:spChg>
        <pc:spChg chg="add del">
          <ac:chgData name="Tolulope Ajide" userId="fa0473434310b95b" providerId="LiveId" clId="{A9703409-27B4-4CE3-9F4F-9EAB214192A8}" dt="2024-06-02T02:19:03.024" v="543" actId="26606"/>
          <ac:spMkLst>
            <pc:docMk/>
            <pc:sldMk cId="2579229137" sldId="317"/>
            <ac:spMk id="191" creationId="{C3B59E90-C2E6-4C7B-B62A-9A39E4D132D9}"/>
          </ac:spMkLst>
        </pc:spChg>
        <pc:spChg chg="add del">
          <ac:chgData name="Tolulope Ajide" userId="fa0473434310b95b" providerId="LiveId" clId="{A9703409-27B4-4CE3-9F4F-9EAB214192A8}" dt="2024-06-02T02:19:03.024" v="543" actId="26606"/>
          <ac:spMkLst>
            <pc:docMk/>
            <pc:sldMk cId="2579229137" sldId="317"/>
            <ac:spMk id="192" creationId="{F41B2979-9B0F-4F3C-A912-A0A5339D706C}"/>
          </ac:spMkLst>
        </pc:spChg>
        <pc:spChg chg="add del">
          <ac:chgData name="Tolulope Ajide" userId="fa0473434310b95b" providerId="LiveId" clId="{A9703409-27B4-4CE3-9F4F-9EAB214192A8}" dt="2024-06-02T02:19:03.024" v="543" actId="26606"/>
          <ac:spMkLst>
            <pc:docMk/>
            <pc:sldMk cId="2579229137" sldId="317"/>
            <ac:spMk id="193" creationId="{0D88D065-482C-41CF-99A2-50EFB1B94E59}"/>
          </ac:spMkLst>
        </pc:spChg>
        <pc:spChg chg="add del">
          <ac:chgData name="Tolulope Ajide" userId="fa0473434310b95b" providerId="LiveId" clId="{A9703409-27B4-4CE3-9F4F-9EAB214192A8}" dt="2024-06-02T02:19:03.024" v="543" actId="26606"/>
          <ac:spMkLst>
            <pc:docMk/>
            <pc:sldMk cId="2579229137" sldId="317"/>
            <ac:spMk id="194" creationId="{E0B15B07-5DFC-49A7-83E7-33AE560DDD32}"/>
          </ac:spMkLst>
        </pc:spChg>
        <pc:spChg chg="add del">
          <ac:chgData name="Tolulope Ajide" userId="fa0473434310b95b" providerId="LiveId" clId="{A9703409-27B4-4CE3-9F4F-9EAB214192A8}" dt="2024-06-02T02:19:03.024" v="543" actId="26606"/>
          <ac:spMkLst>
            <pc:docMk/>
            <pc:sldMk cId="2579229137" sldId="317"/>
            <ac:spMk id="195" creationId="{23E1A6E1-A101-407D-9872-0506425C7DDD}"/>
          </ac:spMkLst>
        </pc:spChg>
        <pc:spChg chg="add del">
          <ac:chgData name="Tolulope Ajide" userId="fa0473434310b95b" providerId="LiveId" clId="{A9703409-27B4-4CE3-9F4F-9EAB214192A8}" dt="2024-06-02T02:19:03.024" v="543" actId="26606"/>
          <ac:spMkLst>
            <pc:docMk/>
            <pc:sldMk cId="2579229137" sldId="317"/>
            <ac:spMk id="196" creationId="{E49E4F89-BD43-4E3D-88E8-6C7E8AA9F70D}"/>
          </ac:spMkLst>
        </pc:spChg>
        <pc:spChg chg="add del">
          <ac:chgData name="Tolulope Ajide" userId="fa0473434310b95b" providerId="LiveId" clId="{A9703409-27B4-4CE3-9F4F-9EAB214192A8}" dt="2024-06-02T02:19:03.024" v="543" actId="26606"/>
          <ac:spMkLst>
            <pc:docMk/>
            <pc:sldMk cId="2579229137" sldId="317"/>
            <ac:spMk id="197" creationId="{30EB58E2-A9A0-481A-8B5B-381B836CE40B}"/>
          </ac:spMkLst>
        </pc:spChg>
        <pc:spChg chg="add del">
          <ac:chgData name="Tolulope Ajide" userId="fa0473434310b95b" providerId="LiveId" clId="{A9703409-27B4-4CE3-9F4F-9EAB214192A8}" dt="2024-06-02T02:19:03.024" v="543" actId="26606"/>
          <ac:spMkLst>
            <pc:docMk/>
            <pc:sldMk cId="2579229137" sldId="317"/>
            <ac:spMk id="198" creationId="{71153701-84AC-48F8-BF95-FD091301A00B}"/>
          </ac:spMkLst>
        </pc:spChg>
        <pc:spChg chg="add del">
          <ac:chgData name="Tolulope Ajide" userId="fa0473434310b95b" providerId="LiveId" clId="{A9703409-27B4-4CE3-9F4F-9EAB214192A8}" dt="2024-06-02T02:19:03.024" v="543" actId="26606"/>
          <ac:spMkLst>
            <pc:docMk/>
            <pc:sldMk cId="2579229137" sldId="317"/>
            <ac:spMk id="199" creationId="{025FF1E9-6522-482B-A20C-EA7AF7CAA134}"/>
          </ac:spMkLst>
        </pc:spChg>
        <pc:spChg chg="add del">
          <ac:chgData name="Tolulope Ajide" userId="fa0473434310b95b" providerId="LiveId" clId="{A9703409-27B4-4CE3-9F4F-9EAB214192A8}" dt="2024-06-02T02:19:03.024" v="543" actId="26606"/>
          <ac:spMkLst>
            <pc:docMk/>
            <pc:sldMk cId="2579229137" sldId="317"/>
            <ac:spMk id="200" creationId="{760CEDF7-1225-4242-8C30-EA518372A716}"/>
          </ac:spMkLst>
        </pc:spChg>
        <pc:spChg chg="add del">
          <ac:chgData name="Tolulope Ajide" userId="fa0473434310b95b" providerId="LiveId" clId="{A9703409-27B4-4CE3-9F4F-9EAB214192A8}" dt="2024-06-02T02:37:40.022" v="1065" actId="26606"/>
          <ac:spMkLst>
            <pc:docMk/>
            <pc:sldMk cId="2579229137" sldId="317"/>
            <ac:spMk id="202" creationId="{0786F82F-1B47-46ED-8EAE-53EF71E59E9A}"/>
          </ac:spMkLst>
        </pc:spChg>
        <pc:spChg chg="add del">
          <ac:chgData name="Tolulope Ajide" userId="fa0473434310b95b" providerId="LiveId" clId="{A9703409-27B4-4CE3-9F4F-9EAB214192A8}" dt="2024-06-02T02:37:40.022" v="1065" actId="26606"/>
          <ac:spMkLst>
            <pc:docMk/>
            <pc:sldMk cId="2579229137" sldId="317"/>
            <ac:spMk id="203" creationId="{EF1BAF6F-6275-4646-9C59-331B29B9550F}"/>
          </ac:spMkLst>
        </pc:spChg>
        <pc:spChg chg="add del">
          <ac:chgData name="Tolulope Ajide" userId="fa0473434310b95b" providerId="LiveId" clId="{A9703409-27B4-4CE3-9F4F-9EAB214192A8}" dt="2024-06-02T02:37:40.022" v="1065" actId="26606"/>
          <ac:spMkLst>
            <pc:docMk/>
            <pc:sldMk cId="2579229137" sldId="317"/>
            <ac:spMk id="204" creationId="{DA4E7B50-D68C-43EB-930F-EA442A13A9B2}"/>
          </ac:spMkLst>
        </pc:spChg>
        <pc:spChg chg="add del">
          <ac:chgData name="Tolulope Ajide" userId="fa0473434310b95b" providerId="LiveId" clId="{A9703409-27B4-4CE3-9F4F-9EAB214192A8}" dt="2024-06-02T02:37:40.022" v="1065" actId="26606"/>
          <ac:spMkLst>
            <pc:docMk/>
            <pc:sldMk cId="2579229137" sldId="317"/>
            <ac:spMk id="205" creationId="{02822754-E01B-4742-88B9-BE0984BAFE58}"/>
          </ac:spMkLst>
        </pc:spChg>
        <pc:spChg chg="add del">
          <ac:chgData name="Tolulope Ajide" userId="fa0473434310b95b" providerId="LiveId" clId="{A9703409-27B4-4CE3-9F4F-9EAB214192A8}" dt="2024-06-02T02:37:40.022" v="1065" actId="26606"/>
          <ac:spMkLst>
            <pc:docMk/>
            <pc:sldMk cId="2579229137" sldId="317"/>
            <ac:spMk id="206" creationId="{387C5BBA-BBE2-4821-96CF-38FC49570F60}"/>
          </ac:spMkLst>
        </pc:spChg>
        <pc:spChg chg="add del">
          <ac:chgData name="Tolulope Ajide" userId="fa0473434310b95b" providerId="LiveId" clId="{A9703409-27B4-4CE3-9F4F-9EAB214192A8}" dt="2024-06-02T02:37:40.022" v="1065" actId="26606"/>
          <ac:spMkLst>
            <pc:docMk/>
            <pc:sldMk cId="2579229137" sldId="317"/>
            <ac:spMk id="207" creationId="{3611DA2B-4CF7-4A57-82AC-FA120DE44DB9}"/>
          </ac:spMkLst>
        </pc:spChg>
        <pc:spChg chg="add del mod">
          <ac:chgData name="Tolulope Ajide" userId="fa0473434310b95b" providerId="LiveId" clId="{A9703409-27B4-4CE3-9F4F-9EAB214192A8}" dt="2024-06-02T02:36:37.138" v="1056" actId="26606"/>
          <ac:spMkLst>
            <pc:docMk/>
            <pc:sldMk cId="2579229137" sldId="317"/>
            <ac:spMk id="208" creationId="{30EB58E2-A9A0-481A-8B5B-381B836CE40B}"/>
          </ac:spMkLst>
        </pc:spChg>
        <pc:spChg chg="add del">
          <ac:chgData name="Tolulope Ajide" userId="fa0473434310b95b" providerId="LiveId" clId="{A9703409-27B4-4CE3-9F4F-9EAB214192A8}" dt="2024-06-02T02:37:40.022" v="1065" actId="26606"/>
          <ac:spMkLst>
            <pc:docMk/>
            <pc:sldMk cId="2579229137" sldId="317"/>
            <ac:spMk id="209" creationId="{C1CF7BFC-0A02-4106-88A8-CCC0D944451E}"/>
          </ac:spMkLst>
        </pc:spChg>
        <pc:spChg chg="add del">
          <ac:chgData name="Tolulope Ajide" userId="fa0473434310b95b" providerId="LiveId" clId="{A9703409-27B4-4CE3-9F4F-9EAB214192A8}" dt="2024-06-02T02:37:40.022" v="1065" actId="26606"/>
          <ac:spMkLst>
            <pc:docMk/>
            <pc:sldMk cId="2579229137" sldId="317"/>
            <ac:spMk id="210" creationId="{65304E59-B4DC-4CA3-89F1-5C88000EB708}"/>
          </ac:spMkLst>
        </pc:spChg>
        <pc:spChg chg="add del">
          <ac:chgData name="Tolulope Ajide" userId="fa0473434310b95b" providerId="LiveId" clId="{A9703409-27B4-4CE3-9F4F-9EAB214192A8}" dt="2024-06-02T02:37:40.022" v="1065" actId="26606"/>
          <ac:spMkLst>
            <pc:docMk/>
            <pc:sldMk cId="2579229137" sldId="317"/>
            <ac:spMk id="211" creationId="{73167A8C-FFEF-4D1B-8459-E2BB5C045FAE}"/>
          </ac:spMkLst>
        </pc:spChg>
        <pc:spChg chg="add del">
          <ac:chgData name="Tolulope Ajide" userId="fa0473434310b95b" providerId="LiveId" clId="{A9703409-27B4-4CE3-9F4F-9EAB214192A8}" dt="2024-06-02T02:37:40.022" v="1065" actId="26606"/>
          <ac:spMkLst>
            <pc:docMk/>
            <pc:sldMk cId="2579229137" sldId="317"/>
            <ac:spMk id="212" creationId="{1CA3DFBE-30A6-4BDE-9238-14F3652B4F99}"/>
          </ac:spMkLst>
        </pc:spChg>
        <pc:spChg chg="add del">
          <ac:chgData name="Tolulope Ajide" userId="fa0473434310b95b" providerId="LiveId" clId="{A9703409-27B4-4CE3-9F4F-9EAB214192A8}" dt="2024-06-02T02:37:40.022" v="1065" actId="26606"/>
          <ac:spMkLst>
            <pc:docMk/>
            <pc:sldMk cId="2579229137" sldId="317"/>
            <ac:spMk id="219" creationId="{0786F82F-1B47-46ED-8EAE-53EF71E59E9A}"/>
          </ac:spMkLst>
        </pc:spChg>
        <pc:spChg chg="add del">
          <ac:chgData name="Tolulope Ajide" userId="fa0473434310b95b" providerId="LiveId" clId="{A9703409-27B4-4CE3-9F4F-9EAB214192A8}" dt="2024-06-02T02:37:40.022" v="1065" actId="26606"/>
          <ac:spMkLst>
            <pc:docMk/>
            <pc:sldMk cId="2579229137" sldId="317"/>
            <ac:spMk id="221" creationId="{EF1BAF6F-6275-4646-9C59-331B29B9550F}"/>
          </ac:spMkLst>
        </pc:spChg>
        <pc:spChg chg="add del">
          <ac:chgData name="Tolulope Ajide" userId="fa0473434310b95b" providerId="LiveId" clId="{A9703409-27B4-4CE3-9F4F-9EAB214192A8}" dt="2024-06-02T02:37:40.022" v="1065" actId="26606"/>
          <ac:spMkLst>
            <pc:docMk/>
            <pc:sldMk cId="2579229137" sldId="317"/>
            <ac:spMk id="223" creationId="{099405E2-1A96-4DBA-A9DC-4C2A1B421CA9}"/>
          </ac:spMkLst>
        </pc:spChg>
        <pc:spChg chg="add del">
          <ac:chgData name="Tolulope Ajide" userId="fa0473434310b95b" providerId="LiveId" clId="{A9703409-27B4-4CE3-9F4F-9EAB214192A8}" dt="2024-06-02T02:37:40.022" v="1065" actId="26606"/>
          <ac:spMkLst>
            <pc:docMk/>
            <pc:sldMk cId="2579229137" sldId="317"/>
            <ac:spMk id="225" creationId="{79855050-A75B-4DD0-9B56-8B1C7722D884}"/>
          </ac:spMkLst>
        </pc:spChg>
        <pc:spChg chg="add del">
          <ac:chgData name="Tolulope Ajide" userId="fa0473434310b95b" providerId="LiveId" clId="{A9703409-27B4-4CE3-9F4F-9EAB214192A8}" dt="2024-06-02T02:37:40.022" v="1065" actId="26606"/>
          <ac:spMkLst>
            <pc:docMk/>
            <pc:sldMk cId="2579229137" sldId="317"/>
            <ac:spMk id="227" creationId="{2060C0F7-61A6-4E64-A77E-AFBD81127352}"/>
          </ac:spMkLst>
        </pc:spChg>
        <pc:spChg chg="add del">
          <ac:chgData name="Tolulope Ajide" userId="fa0473434310b95b" providerId="LiveId" clId="{A9703409-27B4-4CE3-9F4F-9EAB214192A8}" dt="2024-06-02T02:37:40.022" v="1065" actId="26606"/>
          <ac:spMkLst>
            <pc:docMk/>
            <pc:sldMk cId="2579229137" sldId="317"/>
            <ac:spMk id="229" creationId="{BCF4857D-F003-4CA1-82AB-00900B1008BA}"/>
          </ac:spMkLst>
        </pc:spChg>
        <pc:spChg chg="add del">
          <ac:chgData name="Tolulope Ajide" userId="fa0473434310b95b" providerId="LiveId" clId="{A9703409-27B4-4CE3-9F4F-9EAB214192A8}" dt="2024-06-02T02:37:40.022" v="1065" actId="26606"/>
          <ac:spMkLst>
            <pc:docMk/>
            <pc:sldMk cId="2579229137" sldId="317"/>
            <ac:spMk id="231" creationId="{DB791336-FCAA-4174-9303-B3F374861110}"/>
          </ac:spMkLst>
        </pc:spChg>
        <pc:spChg chg="add del">
          <ac:chgData name="Tolulope Ajide" userId="fa0473434310b95b" providerId="LiveId" clId="{A9703409-27B4-4CE3-9F4F-9EAB214192A8}" dt="2024-06-02T02:37:40.022" v="1065" actId="26606"/>
          <ac:spMkLst>
            <pc:docMk/>
            <pc:sldMk cId="2579229137" sldId="317"/>
            <ac:spMk id="233" creationId="{CA212158-300D-44D0-9CCE-472C3F669EE1}"/>
          </ac:spMkLst>
        </pc:spChg>
        <pc:spChg chg="add del">
          <ac:chgData name="Tolulope Ajide" userId="fa0473434310b95b" providerId="LiveId" clId="{A9703409-27B4-4CE3-9F4F-9EAB214192A8}" dt="2024-06-02T02:37:40.022" v="1065" actId="26606"/>
          <ac:spMkLst>
            <pc:docMk/>
            <pc:sldMk cId="2579229137" sldId="317"/>
            <ac:spMk id="235" creationId="{988521F4-D44A-42C5-9BDB-5CA25554098B}"/>
          </ac:spMkLst>
        </pc:spChg>
        <pc:spChg chg="add del">
          <ac:chgData name="Tolulope Ajide" userId="fa0473434310b95b" providerId="LiveId" clId="{A9703409-27B4-4CE3-9F4F-9EAB214192A8}" dt="2024-06-02T02:37:40.022" v="1065" actId="26606"/>
          <ac:spMkLst>
            <pc:docMk/>
            <pc:sldMk cId="2579229137" sldId="317"/>
            <ac:spMk id="237" creationId="{5E6738EB-6FF0-4AF9-8462-57F4494B88B2}"/>
          </ac:spMkLst>
        </pc:spChg>
        <pc:graphicFrameChg chg="add del">
          <ac:chgData name="Tolulope Ajide" userId="fa0473434310b95b" providerId="LiveId" clId="{A9703409-27B4-4CE3-9F4F-9EAB214192A8}" dt="2024-06-02T02:18:49.071" v="539" actId="26606"/>
          <ac:graphicFrameMkLst>
            <pc:docMk/>
            <pc:sldMk cId="2579229137" sldId="317"/>
            <ac:graphicFrameMk id="131" creationId="{FCBB4279-C6D7-BB9E-2BF3-FEE929C09852}"/>
          </ac:graphicFrameMkLst>
        </pc:graphicFrameChg>
        <pc:graphicFrameChg chg="add del">
          <ac:chgData name="Tolulope Ajide" userId="fa0473434310b95b" providerId="LiveId" clId="{A9703409-27B4-4CE3-9F4F-9EAB214192A8}" dt="2024-06-02T02:18:52.586" v="541" actId="26606"/>
          <ac:graphicFrameMkLst>
            <pc:docMk/>
            <pc:sldMk cId="2579229137" sldId="317"/>
            <ac:graphicFrameMk id="184" creationId="{C95A09FE-BE80-428E-703C-4D9167711893}"/>
          </ac:graphicFrameMkLst>
        </pc:graphicFrameChg>
        <pc:graphicFrameChg chg="add mod modGraphic">
          <ac:chgData name="Tolulope Ajide" userId="fa0473434310b95b" providerId="LiveId" clId="{A9703409-27B4-4CE3-9F4F-9EAB214192A8}" dt="2024-06-07T19:00:44.228" v="5251" actId="20577"/>
          <ac:graphicFrameMkLst>
            <pc:docMk/>
            <pc:sldMk cId="2579229137" sldId="317"/>
            <ac:graphicFrameMk id="214" creationId="{E86F636E-C044-3762-C324-04FCEBAA0E90}"/>
          </ac:graphicFrameMkLst>
        </pc:graphicFrameChg>
        <pc:picChg chg="add mod ord">
          <ac:chgData name="Tolulope Ajide" userId="fa0473434310b95b" providerId="LiveId" clId="{A9703409-27B4-4CE3-9F4F-9EAB214192A8}" dt="2024-06-02T02:37:40.022" v="1065" actId="26606"/>
          <ac:picMkLst>
            <pc:docMk/>
            <pc:sldMk cId="2579229137" sldId="317"/>
            <ac:picMk id="7" creationId="{A42A7535-E132-5073-1D55-012CBA34056E}"/>
          </ac:picMkLst>
        </pc:picChg>
        <pc:picChg chg="add">
          <ac:chgData name="Tolulope Ajide" userId="fa0473434310b95b" providerId="LiveId" clId="{A9703409-27B4-4CE3-9F4F-9EAB214192A8}" dt="2024-06-02T02:14:51.072" v="487"/>
          <ac:picMkLst>
            <pc:docMk/>
            <pc:sldMk cId="2579229137" sldId="317"/>
            <ac:picMk id="3074" creationId="{9DFD4103-D5D6-AD86-5291-E82B46FC9F6A}"/>
          </ac:picMkLst>
        </pc:picChg>
      </pc:sldChg>
      <pc:sldChg chg="add del">
        <pc:chgData name="Tolulope Ajide" userId="fa0473434310b95b" providerId="LiveId" clId="{A9703409-27B4-4CE3-9F4F-9EAB214192A8}" dt="2024-06-02T02:14:33.696" v="486"/>
        <pc:sldMkLst>
          <pc:docMk/>
          <pc:sldMk cId="1756413476" sldId="318"/>
        </pc:sldMkLst>
      </pc:sldChg>
      <pc:sldChg chg="addSp delSp modSp mod setBg delDesignElem">
        <pc:chgData name="Tolulope Ajide" userId="fa0473434310b95b" providerId="LiveId" clId="{A9703409-27B4-4CE3-9F4F-9EAB214192A8}" dt="2024-06-07T22:37:30.040" v="5744" actId="14100"/>
        <pc:sldMkLst>
          <pc:docMk/>
          <pc:sldMk cId="4049870515" sldId="318"/>
        </pc:sldMkLst>
        <pc:spChg chg="mod">
          <ac:chgData name="Tolulope Ajide" userId="fa0473434310b95b" providerId="LiveId" clId="{A9703409-27B4-4CE3-9F4F-9EAB214192A8}" dt="2024-06-07T20:50:47.102" v="5690" actId="14100"/>
          <ac:spMkLst>
            <pc:docMk/>
            <pc:sldMk cId="4049870515" sldId="318"/>
            <ac:spMk id="2" creationId="{7FAB65A9-1ACB-EE49-7672-A927F8F3463B}"/>
          </ac:spMkLst>
        </pc:spChg>
        <pc:spChg chg="add del mod">
          <ac:chgData name="Tolulope Ajide" userId="fa0473434310b95b" providerId="LiveId" clId="{A9703409-27B4-4CE3-9F4F-9EAB214192A8}" dt="2024-06-02T05:44:18.442" v="2357"/>
          <ac:spMkLst>
            <pc:docMk/>
            <pc:sldMk cId="4049870515" sldId="318"/>
            <ac:spMk id="3" creationId="{D74DA26C-BC97-3EC8-567B-707C77710480}"/>
          </ac:spMkLst>
        </pc:spChg>
        <pc:spChg chg="add del">
          <ac:chgData name="Tolulope Ajide" userId="fa0473434310b95b" providerId="LiveId" clId="{A9703409-27B4-4CE3-9F4F-9EAB214192A8}" dt="2024-06-02T05:46:04.128" v="2369" actId="26606"/>
          <ac:spMkLst>
            <pc:docMk/>
            <pc:sldMk cId="4049870515" sldId="318"/>
            <ac:spMk id="8198" creationId="{0786F82F-1B47-46ED-8EAE-53EF71E59E9A}"/>
          </ac:spMkLst>
        </pc:spChg>
        <pc:spChg chg="add del">
          <ac:chgData name="Tolulope Ajide" userId="fa0473434310b95b" providerId="LiveId" clId="{A9703409-27B4-4CE3-9F4F-9EAB214192A8}" dt="2024-06-02T05:46:04.128" v="2369" actId="26606"/>
          <ac:spMkLst>
            <pc:docMk/>
            <pc:sldMk cId="4049870515" sldId="318"/>
            <ac:spMk id="8199" creationId="{EF1BAF6F-6275-4646-9C59-331B29B9550F}"/>
          </ac:spMkLst>
        </pc:spChg>
        <pc:spChg chg="add del">
          <ac:chgData name="Tolulope Ajide" userId="fa0473434310b95b" providerId="LiveId" clId="{A9703409-27B4-4CE3-9F4F-9EAB214192A8}" dt="2024-06-02T05:46:04.128" v="2369" actId="26606"/>
          <ac:spMkLst>
            <pc:docMk/>
            <pc:sldMk cId="4049870515" sldId="318"/>
            <ac:spMk id="8200" creationId="{C3B59E90-C2E6-4C7B-B62A-9A39E4D132D9}"/>
          </ac:spMkLst>
        </pc:spChg>
        <pc:spChg chg="add del">
          <ac:chgData name="Tolulope Ajide" userId="fa0473434310b95b" providerId="LiveId" clId="{A9703409-27B4-4CE3-9F4F-9EAB214192A8}" dt="2024-06-02T05:44:38.332" v="2359" actId="26606"/>
          <ac:spMkLst>
            <pc:docMk/>
            <pc:sldMk cId="4049870515" sldId="318"/>
            <ac:spMk id="8201" creationId="{0786F82F-1B47-46ED-8EAE-53EF71E59E9A}"/>
          </ac:spMkLst>
        </pc:spChg>
        <pc:spChg chg="add del">
          <ac:chgData name="Tolulope Ajide" userId="fa0473434310b95b" providerId="LiveId" clId="{A9703409-27B4-4CE3-9F4F-9EAB214192A8}" dt="2024-06-02T05:46:04.128" v="2369" actId="26606"/>
          <ac:spMkLst>
            <pc:docMk/>
            <pc:sldMk cId="4049870515" sldId="318"/>
            <ac:spMk id="8202" creationId="{F41B2979-9B0F-4F3C-A912-A0A5339D706C}"/>
          </ac:spMkLst>
        </pc:spChg>
        <pc:spChg chg="add del">
          <ac:chgData name="Tolulope Ajide" userId="fa0473434310b95b" providerId="LiveId" clId="{A9703409-27B4-4CE3-9F4F-9EAB214192A8}" dt="2024-06-02T05:44:38.332" v="2359" actId="26606"/>
          <ac:spMkLst>
            <pc:docMk/>
            <pc:sldMk cId="4049870515" sldId="318"/>
            <ac:spMk id="8203" creationId="{EF1BAF6F-6275-4646-9C59-331B29B9550F}"/>
          </ac:spMkLst>
        </pc:spChg>
        <pc:spChg chg="add del">
          <ac:chgData name="Tolulope Ajide" userId="fa0473434310b95b" providerId="LiveId" clId="{A9703409-27B4-4CE3-9F4F-9EAB214192A8}" dt="2024-06-02T05:46:04.128" v="2369" actId="26606"/>
          <ac:spMkLst>
            <pc:docMk/>
            <pc:sldMk cId="4049870515" sldId="318"/>
            <ac:spMk id="8204" creationId="{0D88D065-482C-41CF-99A2-50EFB1B94E59}"/>
          </ac:spMkLst>
        </pc:spChg>
        <pc:spChg chg="add del">
          <ac:chgData name="Tolulope Ajide" userId="fa0473434310b95b" providerId="LiveId" clId="{A9703409-27B4-4CE3-9F4F-9EAB214192A8}" dt="2024-06-02T05:44:38.332" v="2359" actId="26606"/>
          <ac:spMkLst>
            <pc:docMk/>
            <pc:sldMk cId="4049870515" sldId="318"/>
            <ac:spMk id="8205" creationId="{099405E2-1A96-4DBA-A9DC-4C2A1B421CA9}"/>
          </ac:spMkLst>
        </pc:spChg>
        <pc:spChg chg="add del">
          <ac:chgData name="Tolulope Ajide" userId="fa0473434310b95b" providerId="LiveId" clId="{A9703409-27B4-4CE3-9F4F-9EAB214192A8}" dt="2024-06-02T05:46:04.128" v="2369" actId="26606"/>
          <ac:spMkLst>
            <pc:docMk/>
            <pc:sldMk cId="4049870515" sldId="318"/>
            <ac:spMk id="8206" creationId="{E0B15B07-5DFC-49A7-83E7-33AE560DDD32}"/>
          </ac:spMkLst>
        </pc:spChg>
        <pc:spChg chg="add del">
          <ac:chgData name="Tolulope Ajide" userId="fa0473434310b95b" providerId="LiveId" clId="{A9703409-27B4-4CE3-9F4F-9EAB214192A8}" dt="2024-06-02T05:44:38.332" v="2359" actId="26606"/>
          <ac:spMkLst>
            <pc:docMk/>
            <pc:sldMk cId="4049870515" sldId="318"/>
            <ac:spMk id="8207" creationId="{79855050-A75B-4DD0-9B56-8B1C7722D884}"/>
          </ac:spMkLst>
        </pc:spChg>
        <pc:spChg chg="add del">
          <ac:chgData name="Tolulope Ajide" userId="fa0473434310b95b" providerId="LiveId" clId="{A9703409-27B4-4CE3-9F4F-9EAB214192A8}" dt="2024-06-02T05:46:04.128" v="2369" actId="26606"/>
          <ac:spMkLst>
            <pc:docMk/>
            <pc:sldMk cId="4049870515" sldId="318"/>
            <ac:spMk id="8208" creationId="{23E1A6E1-A101-407D-9872-0506425C7DDD}"/>
          </ac:spMkLst>
        </pc:spChg>
        <pc:spChg chg="add del">
          <ac:chgData name="Tolulope Ajide" userId="fa0473434310b95b" providerId="LiveId" clId="{A9703409-27B4-4CE3-9F4F-9EAB214192A8}" dt="2024-06-02T05:44:38.332" v="2359" actId="26606"/>
          <ac:spMkLst>
            <pc:docMk/>
            <pc:sldMk cId="4049870515" sldId="318"/>
            <ac:spMk id="8209" creationId="{2060C0F7-61A6-4E64-A77E-AFBD81127352}"/>
          </ac:spMkLst>
        </pc:spChg>
        <pc:spChg chg="add del">
          <ac:chgData name="Tolulope Ajide" userId="fa0473434310b95b" providerId="LiveId" clId="{A9703409-27B4-4CE3-9F4F-9EAB214192A8}" dt="2024-06-02T05:46:04.128" v="2369" actId="26606"/>
          <ac:spMkLst>
            <pc:docMk/>
            <pc:sldMk cId="4049870515" sldId="318"/>
            <ac:spMk id="8210" creationId="{E49E4F89-BD43-4E3D-88E8-6C7E8AA9F70D}"/>
          </ac:spMkLst>
        </pc:spChg>
        <pc:spChg chg="add del">
          <ac:chgData name="Tolulope Ajide" userId="fa0473434310b95b" providerId="LiveId" clId="{A9703409-27B4-4CE3-9F4F-9EAB214192A8}" dt="2024-06-02T05:44:38.332" v="2359" actId="26606"/>
          <ac:spMkLst>
            <pc:docMk/>
            <pc:sldMk cId="4049870515" sldId="318"/>
            <ac:spMk id="8211" creationId="{BCF4857D-F003-4CA1-82AB-00900B1008BA}"/>
          </ac:spMkLst>
        </pc:spChg>
        <pc:spChg chg="add del">
          <ac:chgData name="Tolulope Ajide" userId="fa0473434310b95b" providerId="LiveId" clId="{A9703409-27B4-4CE3-9F4F-9EAB214192A8}" dt="2024-06-02T05:46:04.128" v="2369" actId="26606"/>
          <ac:spMkLst>
            <pc:docMk/>
            <pc:sldMk cId="4049870515" sldId="318"/>
            <ac:spMk id="8212" creationId="{71153701-84AC-48F8-BF95-FD091301A00B}"/>
          </ac:spMkLst>
        </pc:spChg>
        <pc:spChg chg="add del">
          <ac:chgData name="Tolulope Ajide" userId="fa0473434310b95b" providerId="LiveId" clId="{A9703409-27B4-4CE3-9F4F-9EAB214192A8}" dt="2024-06-02T05:44:38.332" v="2359" actId="26606"/>
          <ac:spMkLst>
            <pc:docMk/>
            <pc:sldMk cId="4049870515" sldId="318"/>
            <ac:spMk id="8213" creationId="{DB791336-FCAA-4174-9303-B3F374861110}"/>
          </ac:spMkLst>
        </pc:spChg>
        <pc:spChg chg="add del">
          <ac:chgData name="Tolulope Ajide" userId="fa0473434310b95b" providerId="LiveId" clId="{A9703409-27B4-4CE3-9F4F-9EAB214192A8}" dt="2024-06-02T05:46:04.128" v="2369" actId="26606"/>
          <ac:spMkLst>
            <pc:docMk/>
            <pc:sldMk cId="4049870515" sldId="318"/>
            <ac:spMk id="8214" creationId="{025FF1E9-6522-482B-A20C-EA7AF7CAA134}"/>
          </ac:spMkLst>
        </pc:spChg>
        <pc:spChg chg="add del">
          <ac:chgData name="Tolulope Ajide" userId="fa0473434310b95b" providerId="LiveId" clId="{A9703409-27B4-4CE3-9F4F-9EAB214192A8}" dt="2024-06-02T05:44:38.332" v="2359" actId="26606"/>
          <ac:spMkLst>
            <pc:docMk/>
            <pc:sldMk cId="4049870515" sldId="318"/>
            <ac:spMk id="8215" creationId="{CA212158-300D-44D0-9CCE-472C3F669EE1}"/>
          </ac:spMkLst>
        </pc:spChg>
        <pc:spChg chg="add del">
          <ac:chgData name="Tolulope Ajide" userId="fa0473434310b95b" providerId="LiveId" clId="{A9703409-27B4-4CE3-9F4F-9EAB214192A8}" dt="2024-06-02T05:46:35.100" v="2371" actId="26606"/>
          <ac:spMkLst>
            <pc:docMk/>
            <pc:sldMk cId="4049870515" sldId="318"/>
            <ac:spMk id="8216" creationId="{0786F82F-1B47-46ED-8EAE-53EF71E59E9A}"/>
          </ac:spMkLst>
        </pc:spChg>
        <pc:spChg chg="add del">
          <ac:chgData name="Tolulope Ajide" userId="fa0473434310b95b" providerId="LiveId" clId="{A9703409-27B4-4CE3-9F4F-9EAB214192A8}" dt="2024-06-02T05:44:38.332" v="2359" actId="26606"/>
          <ac:spMkLst>
            <pc:docMk/>
            <pc:sldMk cId="4049870515" sldId="318"/>
            <ac:spMk id="8217" creationId="{988521F4-D44A-42C5-9BDB-5CA25554098B}"/>
          </ac:spMkLst>
        </pc:spChg>
        <pc:spChg chg="add del">
          <ac:chgData name="Tolulope Ajide" userId="fa0473434310b95b" providerId="LiveId" clId="{A9703409-27B4-4CE3-9F4F-9EAB214192A8}" dt="2024-06-02T05:46:35.100" v="2371" actId="26606"/>
          <ac:spMkLst>
            <pc:docMk/>
            <pc:sldMk cId="4049870515" sldId="318"/>
            <ac:spMk id="8218" creationId="{EF1BAF6F-6275-4646-9C59-331B29B9550F}"/>
          </ac:spMkLst>
        </pc:spChg>
        <pc:spChg chg="add del">
          <ac:chgData name="Tolulope Ajide" userId="fa0473434310b95b" providerId="LiveId" clId="{A9703409-27B4-4CE3-9F4F-9EAB214192A8}" dt="2024-06-02T05:44:38.332" v="2359" actId="26606"/>
          <ac:spMkLst>
            <pc:docMk/>
            <pc:sldMk cId="4049870515" sldId="318"/>
            <ac:spMk id="8219" creationId="{5E6738EB-6FF0-4AF9-8462-57F4494B88B2}"/>
          </ac:spMkLst>
        </pc:spChg>
        <pc:spChg chg="add del">
          <ac:chgData name="Tolulope Ajide" userId="fa0473434310b95b" providerId="LiveId" clId="{A9703409-27B4-4CE3-9F4F-9EAB214192A8}" dt="2024-06-02T05:46:35.100" v="2371" actId="26606"/>
          <ac:spMkLst>
            <pc:docMk/>
            <pc:sldMk cId="4049870515" sldId="318"/>
            <ac:spMk id="8220" creationId="{C3B59E90-C2E6-4C7B-B62A-9A39E4D132D9}"/>
          </ac:spMkLst>
        </pc:spChg>
        <pc:spChg chg="add del">
          <ac:chgData name="Tolulope Ajide" userId="fa0473434310b95b" providerId="LiveId" clId="{A9703409-27B4-4CE3-9F4F-9EAB214192A8}" dt="2024-06-02T05:46:04.128" v="2369" actId="26606"/>
          <ac:spMkLst>
            <pc:docMk/>
            <pc:sldMk cId="4049870515" sldId="318"/>
            <ac:spMk id="8221" creationId="{760CEDF7-1225-4242-8C30-EA518372A716}"/>
          </ac:spMkLst>
        </pc:spChg>
        <pc:spChg chg="add del">
          <ac:chgData name="Tolulope Ajide" userId="fa0473434310b95b" providerId="LiveId" clId="{A9703409-27B4-4CE3-9F4F-9EAB214192A8}" dt="2024-06-02T05:46:35.100" v="2371" actId="26606"/>
          <ac:spMkLst>
            <pc:docMk/>
            <pc:sldMk cId="4049870515" sldId="318"/>
            <ac:spMk id="8222" creationId="{F41B2979-9B0F-4F3C-A912-A0A5339D706C}"/>
          </ac:spMkLst>
        </pc:spChg>
        <pc:spChg chg="add del">
          <ac:chgData name="Tolulope Ajide" userId="fa0473434310b95b" providerId="LiveId" clId="{A9703409-27B4-4CE3-9F4F-9EAB214192A8}" dt="2024-06-02T05:46:35.100" v="2371" actId="26606"/>
          <ac:spMkLst>
            <pc:docMk/>
            <pc:sldMk cId="4049870515" sldId="318"/>
            <ac:spMk id="8223" creationId="{0D88D065-482C-41CF-99A2-50EFB1B94E59}"/>
          </ac:spMkLst>
        </pc:spChg>
        <pc:spChg chg="add del">
          <ac:chgData name="Tolulope Ajide" userId="fa0473434310b95b" providerId="LiveId" clId="{A9703409-27B4-4CE3-9F4F-9EAB214192A8}" dt="2024-06-02T05:46:35.100" v="2371" actId="26606"/>
          <ac:spMkLst>
            <pc:docMk/>
            <pc:sldMk cId="4049870515" sldId="318"/>
            <ac:spMk id="8224" creationId="{E0B15B07-5DFC-49A7-83E7-33AE560DDD32}"/>
          </ac:spMkLst>
        </pc:spChg>
        <pc:spChg chg="add del">
          <ac:chgData name="Tolulope Ajide" userId="fa0473434310b95b" providerId="LiveId" clId="{A9703409-27B4-4CE3-9F4F-9EAB214192A8}" dt="2024-06-02T05:46:35.100" v="2371" actId="26606"/>
          <ac:spMkLst>
            <pc:docMk/>
            <pc:sldMk cId="4049870515" sldId="318"/>
            <ac:spMk id="8225" creationId="{23E1A6E1-A101-407D-9872-0506425C7DDD}"/>
          </ac:spMkLst>
        </pc:spChg>
        <pc:spChg chg="add del">
          <ac:chgData name="Tolulope Ajide" userId="fa0473434310b95b" providerId="LiveId" clId="{A9703409-27B4-4CE3-9F4F-9EAB214192A8}" dt="2024-06-02T05:46:35.100" v="2371" actId="26606"/>
          <ac:spMkLst>
            <pc:docMk/>
            <pc:sldMk cId="4049870515" sldId="318"/>
            <ac:spMk id="8226" creationId="{E49E4F89-BD43-4E3D-88E8-6C7E8AA9F70D}"/>
          </ac:spMkLst>
        </pc:spChg>
        <pc:spChg chg="add del">
          <ac:chgData name="Tolulope Ajide" userId="fa0473434310b95b" providerId="LiveId" clId="{A9703409-27B4-4CE3-9F4F-9EAB214192A8}" dt="2024-06-02T05:46:35.100" v="2371" actId="26606"/>
          <ac:spMkLst>
            <pc:docMk/>
            <pc:sldMk cId="4049870515" sldId="318"/>
            <ac:spMk id="8227" creationId="{71153701-84AC-48F8-BF95-FD091301A00B}"/>
          </ac:spMkLst>
        </pc:spChg>
        <pc:spChg chg="add del">
          <ac:chgData name="Tolulope Ajide" userId="fa0473434310b95b" providerId="LiveId" clId="{A9703409-27B4-4CE3-9F4F-9EAB214192A8}" dt="2024-06-02T05:46:35.100" v="2371" actId="26606"/>
          <ac:spMkLst>
            <pc:docMk/>
            <pc:sldMk cId="4049870515" sldId="318"/>
            <ac:spMk id="8228" creationId="{025FF1E9-6522-482B-A20C-EA7AF7CAA134}"/>
          </ac:spMkLst>
        </pc:spChg>
        <pc:spChg chg="add del">
          <ac:chgData name="Tolulope Ajide" userId="fa0473434310b95b" providerId="LiveId" clId="{A9703409-27B4-4CE3-9F4F-9EAB214192A8}" dt="2024-06-02T05:46:35.100" v="2371" actId="26606"/>
          <ac:spMkLst>
            <pc:docMk/>
            <pc:sldMk cId="4049870515" sldId="318"/>
            <ac:spMk id="8229" creationId="{760CEDF7-1225-4242-8C30-EA518372A716}"/>
          </ac:spMkLst>
        </pc:spChg>
        <pc:spChg chg="add del">
          <ac:chgData name="Tolulope Ajide" userId="fa0473434310b95b" providerId="LiveId" clId="{A9703409-27B4-4CE3-9F4F-9EAB214192A8}" dt="2024-06-02T05:46:44.882" v="2373" actId="26606"/>
          <ac:spMkLst>
            <pc:docMk/>
            <pc:sldMk cId="4049870515" sldId="318"/>
            <ac:spMk id="8230" creationId="{0786F82F-1B47-46ED-8EAE-53EF71E59E9A}"/>
          </ac:spMkLst>
        </pc:spChg>
        <pc:spChg chg="add del">
          <ac:chgData name="Tolulope Ajide" userId="fa0473434310b95b" providerId="LiveId" clId="{A9703409-27B4-4CE3-9F4F-9EAB214192A8}" dt="2024-06-02T05:46:44.882" v="2373" actId="26606"/>
          <ac:spMkLst>
            <pc:docMk/>
            <pc:sldMk cId="4049870515" sldId="318"/>
            <ac:spMk id="8231" creationId="{EF1BAF6F-6275-4646-9C59-331B29B9550F}"/>
          </ac:spMkLst>
        </pc:spChg>
        <pc:spChg chg="add del">
          <ac:chgData name="Tolulope Ajide" userId="fa0473434310b95b" providerId="LiveId" clId="{A9703409-27B4-4CE3-9F4F-9EAB214192A8}" dt="2024-06-02T05:46:44.882" v="2373" actId="26606"/>
          <ac:spMkLst>
            <pc:docMk/>
            <pc:sldMk cId="4049870515" sldId="318"/>
            <ac:spMk id="8232" creationId="{099405E2-1A96-4DBA-A9DC-4C2A1B421CA9}"/>
          </ac:spMkLst>
        </pc:spChg>
        <pc:spChg chg="add del">
          <ac:chgData name="Tolulope Ajide" userId="fa0473434310b95b" providerId="LiveId" clId="{A9703409-27B4-4CE3-9F4F-9EAB214192A8}" dt="2024-06-02T05:46:44.882" v="2373" actId="26606"/>
          <ac:spMkLst>
            <pc:docMk/>
            <pc:sldMk cId="4049870515" sldId="318"/>
            <ac:spMk id="8233" creationId="{932FF329-3A87-4F66-BA01-91CD63C8119F}"/>
          </ac:spMkLst>
        </pc:spChg>
        <pc:spChg chg="add del">
          <ac:chgData name="Tolulope Ajide" userId="fa0473434310b95b" providerId="LiveId" clId="{A9703409-27B4-4CE3-9F4F-9EAB214192A8}" dt="2024-06-02T05:46:44.882" v="2373" actId="26606"/>
          <ac:spMkLst>
            <pc:docMk/>
            <pc:sldMk cId="4049870515" sldId="318"/>
            <ac:spMk id="8234" creationId="{BCF4857D-F003-4CA1-82AB-00900B1008BA}"/>
          </ac:spMkLst>
        </pc:spChg>
        <pc:spChg chg="add del">
          <ac:chgData name="Tolulope Ajide" userId="fa0473434310b95b" providerId="LiveId" clId="{A9703409-27B4-4CE3-9F4F-9EAB214192A8}" dt="2024-06-02T05:46:44.882" v="2373" actId="26606"/>
          <ac:spMkLst>
            <pc:docMk/>
            <pc:sldMk cId="4049870515" sldId="318"/>
            <ac:spMk id="8235" creationId="{79855050-A75B-4DD0-9B56-8B1C7722D884}"/>
          </ac:spMkLst>
        </pc:spChg>
        <pc:spChg chg="add del">
          <ac:chgData name="Tolulope Ajide" userId="fa0473434310b95b" providerId="LiveId" clId="{A9703409-27B4-4CE3-9F4F-9EAB214192A8}" dt="2024-06-02T05:46:44.882" v="2373" actId="26606"/>
          <ac:spMkLst>
            <pc:docMk/>
            <pc:sldMk cId="4049870515" sldId="318"/>
            <ac:spMk id="8236" creationId="{5E6738EB-6FF0-4AF9-8462-57F4494B88B2}"/>
          </ac:spMkLst>
        </pc:spChg>
        <pc:spChg chg="add del">
          <ac:chgData name="Tolulope Ajide" userId="fa0473434310b95b" providerId="LiveId" clId="{A9703409-27B4-4CE3-9F4F-9EAB214192A8}" dt="2024-06-02T05:46:44.882" v="2373" actId="26606"/>
          <ac:spMkLst>
            <pc:docMk/>
            <pc:sldMk cId="4049870515" sldId="318"/>
            <ac:spMk id="8237" creationId="{DB791336-FCAA-4174-9303-B3F374861110}"/>
          </ac:spMkLst>
        </pc:spChg>
        <pc:spChg chg="add del">
          <ac:chgData name="Tolulope Ajide" userId="fa0473434310b95b" providerId="LiveId" clId="{A9703409-27B4-4CE3-9F4F-9EAB214192A8}" dt="2024-06-02T05:46:44.882" v="2373" actId="26606"/>
          <ac:spMkLst>
            <pc:docMk/>
            <pc:sldMk cId="4049870515" sldId="318"/>
            <ac:spMk id="8238" creationId="{CA212158-300D-44D0-9CCE-472C3F669EE1}"/>
          </ac:spMkLst>
        </pc:spChg>
        <pc:spChg chg="add del">
          <ac:chgData name="Tolulope Ajide" userId="fa0473434310b95b" providerId="LiveId" clId="{A9703409-27B4-4CE3-9F4F-9EAB214192A8}" dt="2024-06-02T05:46:44.882" v="2373" actId="26606"/>
          <ac:spMkLst>
            <pc:docMk/>
            <pc:sldMk cId="4049870515" sldId="318"/>
            <ac:spMk id="8239" creationId="{988521F4-D44A-42C5-9BDB-5CA25554098B}"/>
          </ac:spMkLst>
        </pc:spChg>
        <pc:spChg chg="add del">
          <ac:chgData name="Tolulope Ajide" userId="fa0473434310b95b" providerId="LiveId" clId="{A9703409-27B4-4CE3-9F4F-9EAB214192A8}" dt="2024-06-02T05:47:01.507" v="2375" actId="26606"/>
          <ac:spMkLst>
            <pc:docMk/>
            <pc:sldMk cId="4049870515" sldId="318"/>
            <ac:spMk id="8240" creationId="{0786F82F-1B47-46ED-8EAE-53EF71E59E9A}"/>
          </ac:spMkLst>
        </pc:spChg>
        <pc:spChg chg="add del">
          <ac:chgData name="Tolulope Ajide" userId="fa0473434310b95b" providerId="LiveId" clId="{A9703409-27B4-4CE3-9F4F-9EAB214192A8}" dt="2024-06-02T05:47:01.507" v="2375" actId="26606"/>
          <ac:spMkLst>
            <pc:docMk/>
            <pc:sldMk cId="4049870515" sldId="318"/>
            <ac:spMk id="8241" creationId="{EF1BAF6F-6275-4646-9C59-331B29B9550F}"/>
          </ac:spMkLst>
        </pc:spChg>
        <pc:spChg chg="add del">
          <ac:chgData name="Tolulope Ajide" userId="fa0473434310b95b" providerId="LiveId" clId="{A9703409-27B4-4CE3-9F4F-9EAB214192A8}" dt="2024-06-02T05:47:01.507" v="2375" actId="26606"/>
          <ac:spMkLst>
            <pc:docMk/>
            <pc:sldMk cId="4049870515" sldId="318"/>
            <ac:spMk id="8242" creationId="{72526924-84D3-45FB-A5FE-62D8FCBF53B6}"/>
          </ac:spMkLst>
        </pc:spChg>
        <pc:spChg chg="add del">
          <ac:chgData name="Tolulope Ajide" userId="fa0473434310b95b" providerId="LiveId" clId="{A9703409-27B4-4CE3-9F4F-9EAB214192A8}" dt="2024-06-02T05:47:01.507" v="2375" actId="26606"/>
          <ac:spMkLst>
            <pc:docMk/>
            <pc:sldMk cId="4049870515" sldId="318"/>
            <ac:spMk id="8243" creationId="{5C2A6256-1DD0-4E4B-A8B3-9A711B4DBE0C}"/>
          </ac:spMkLst>
        </pc:spChg>
        <pc:spChg chg="add del">
          <ac:chgData name="Tolulope Ajide" userId="fa0473434310b95b" providerId="LiveId" clId="{A9703409-27B4-4CE3-9F4F-9EAB214192A8}" dt="2024-06-02T05:47:01.507" v="2375" actId="26606"/>
          <ac:spMkLst>
            <pc:docMk/>
            <pc:sldMk cId="4049870515" sldId="318"/>
            <ac:spMk id="8244" creationId="{41760540-185E-4652-BFD2-9B362EF3BC99}"/>
          </ac:spMkLst>
        </pc:spChg>
        <pc:spChg chg="add del">
          <ac:chgData name="Tolulope Ajide" userId="fa0473434310b95b" providerId="LiveId" clId="{A9703409-27B4-4CE3-9F4F-9EAB214192A8}" dt="2024-06-02T05:47:01.507" v="2375" actId="26606"/>
          <ac:spMkLst>
            <pc:docMk/>
            <pc:sldMk cId="4049870515" sldId="318"/>
            <ac:spMk id="8245" creationId="{729789F4-85C1-41A0-83EB-992E22210CB9}"/>
          </ac:spMkLst>
        </pc:spChg>
        <pc:spChg chg="add del">
          <ac:chgData name="Tolulope Ajide" userId="fa0473434310b95b" providerId="LiveId" clId="{A9703409-27B4-4CE3-9F4F-9EAB214192A8}" dt="2024-06-02T05:47:01.507" v="2375" actId="26606"/>
          <ac:spMkLst>
            <pc:docMk/>
            <pc:sldMk cId="4049870515" sldId="318"/>
            <ac:spMk id="8246" creationId="{9D9D367D-6DD2-4A7C-8918-0DCAC297559A}"/>
          </ac:spMkLst>
        </pc:spChg>
        <pc:spChg chg="add del">
          <ac:chgData name="Tolulope Ajide" userId="fa0473434310b95b" providerId="LiveId" clId="{A9703409-27B4-4CE3-9F4F-9EAB214192A8}" dt="2024-06-02T05:47:13.341" v="2377" actId="26606"/>
          <ac:spMkLst>
            <pc:docMk/>
            <pc:sldMk cId="4049870515" sldId="318"/>
            <ac:spMk id="8247" creationId="{0786F82F-1B47-46ED-8EAE-53EF71E59E9A}"/>
          </ac:spMkLst>
        </pc:spChg>
        <pc:spChg chg="add del">
          <ac:chgData name="Tolulope Ajide" userId="fa0473434310b95b" providerId="LiveId" clId="{A9703409-27B4-4CE3-9F4F-9EAB214192A8}" dt="2024-06-02T05:47:13.341" v="2377" actId="26606"/>
          <ac:spMkLst>
            <pc:docMk/>
            <pc:sldMk cId="4049870515" sldId="318"/>
            <ac:spMk id="8248" creationId="{EF1BAF6F-6275-4646-9C59-331B29B9550F}"/>
          </ac:spMkLst>
        </pc:spChg>
        <pc:spChg chg="add del">
          <ac:chgData name="Tolulope Ajide" userId="fa0473434310b95b" providerId="LiveId" clId="{A9703409-27B4-4CE3-9F4F-9EAB214192A8}" dt="2024-06-02T05:47:13.341" v="2377" actId="26606"/>
          <ac:spMkLst>
            <pc:docMk/>
            <pc:sldMk cId="4049870515" sldId="318"/>
            <ac:spMk id="8249" creationId="{099405E2-1A96-4DBA-A9DC-4C2A1B421CA9}"/>
          </ac:spMkLst>
        </pc:spChg>
        <pc:spChg chg="add del">
          <ac:chgData name="Tolulope Ajide" userId="fa0473434310b95b" providerId="LiveId" clId="{A9703409-27B4-4CE3-9F4F-9EAB214192A8}" dt="2024-06-02T05:47:13.341" v="2377" actId="26606"/>
          <ac:spMkLst>
            <pc:docMk/>
            <pc:sldMk cId="4049870515" sldId="318"/>
            <ac:spMk id="8250" creationId="{79855050-A75B-4DD0-9B56-8B1C7722D884}"/>
          </ac:spMkLst>
        </pc:spChg>
        <pc:spChg chg="add del">
          <ac:chgData name="Tolulope Ajide" userId="fa0473434310b95b" providerId="LiveId" clId="{A9703409-27B4-4CE3-9F4F-9EAB214192A8}" dt="2024-06-02T05:47:13.341" v="2377" actId="26606"/>
          <ac:spMkLst>
            <pc:docMk/>
            <pc:sldMk cId="4049870515" sldId="318"/>
            <ac:spMk id="8251" creationId="{2060C0F7-61A6-4E64-A77E-AFBD81127352}"/>
          </ac:spMkLst>
        </pc:spChg>
        <pc:spChg chg="add del">
          <ac:chgData name="Tolulope Ajide" userId="fa0473434310b95b" providerId="LiveId" clId="{A9703409-27B4-4CE3-9F4F-9EAB214192A8}" dt="2024-06-02T05:47:13.341" v="2377" actId="26606"/>
          <ac:spMkLst>
            <pc:docMk/>
            <pc:sldMk cId="4049870515" sldId="318"/>
            <ac:spMk id="8252" creationId="{BCF4857D-F003-4CA1-82AB-00900B1008BA}"/>
          </ac:spMkLst>
        </pc:spChg>
        <pc:spChg chg="add del">
          <ac:chgData name="Tolulope Ajide" userId="fa0473434310b95b" providerId="LiveId" clId="{A9703409-27B4-4CE3-9F4F-9EAB214192A8}" dt="2024-06-02T05:47:13.341" v="2377" actId="26606"/>
          <ac:spMkLst>
            <pc:docMk/>
            <pc:sldMk cId="4049870515" sldId="318"/>
            <ac:spMk id="8253" creationId="{DB791336-FCAA-4174-9303-B3F374861110}"/>
          </ac:spMkLst>
        </pc:spChg>
        <pc:spChg chg="add del">
          <ac:chgData name="Tolulope Ajide" userId="fa0473434310b95b" providerId="LiveId" clId="{A9703409-27B4-4CE3-9F4F-9EAB214192A8}" dt="2024-06-02T05:47:13.341" v="2377" actId="26606"/>
          <ac:spMkLst>
            <pc:docMk/>
            <pc:sldMk cId="4049870515" sldId="318"/>
            <ac:spMk id="8254" creationId="{CA212158-300D-44D0-9CCE-472C3F669EE1}"/>
          </ac:spMkLst>
        </pc:spChg>
        <pc:spChg chg="add del">
          <ac:chgData name="Tolulope Ajide" userId="fa0473434310b95b" providerId="LiveId" clId="{A9703409-27B4-4CE3-9F4F-9EAB214192A8}" dt="2024-06-02T05:47:13.341" v="2377" actId="26606"/>
          <ac:spMkLst>
            <pc:docMk/>
            <pc:sldMk cId="4049870515" sldId="318"/>
            <ac:spMk id="8255" creationId="{988521F4-D44A-42C5-9BDB-5CA25554098B}"/>
          </ac:spMkLst>
        </pc:spChg>
        <pc:spChg chg="add del">
          <ac:chgData name="Tolulope Ajide" userId="fa0473434310b95b" providerId="LiveId" clId="{A9703409-27B4-4CE3-9F4F-9EAB214192A8}" dt="2024-06-02T05:47:13.341" v="2377" actId="26606"/>
          <ac:spMkLst>
            <pc:docMk/>
            <pc:sldMk cId="4049870515" sldId="318"/>
            <ac:spMk id="8256" creationId="{5E6738EB-6FF0-4AF9-8462-57F4494B88B2}"/>
          </ac:spMkLst>
        </pc:spChg>
        <pc:spChg chg="add del">
          <ac:chgData name="Tolulope Ajide" userId="fa0473434310b95b" providerId="LiveId" clId="{A9703409-27B4-4CE3-9F4F-9EAB214192A8}" dt="2024-06-07T02:35:11.954" v="2983" actId="26606"/>
          <ac:spMkLst>
            <pc:docMk/>
            <pc:sldMk cId="4049870515" sldId="318"/>
            <ac:spMk id="8257" creationId="{0786F82F-1B47-46ED-8EAE-53EF71E59E9A}"/>
          </ac:spMkLst>
        </pc:spChg>
        <pc:spChg chg="add del">
          <ac:chgData name="Tolulope Ajide" userId="fa0473434310b95b" providerId="LiveId" clId="{A9703409-27B4-4CE3-9F4F-9EAB214192A8}" dt="2024-06-07T02:35:11.954" v="2983" actId="26606"/>
          <ac:spMkLst>
            <pc:docMk/>
            <pc:sldMk cId="4049870515" sldId="318"/>
            <ac:spMk id="8258" creationId="{EF1BAF6F-6275-4646-9C59-331B29B9550F}"/>
          </ac:spMkLst>
        </pc:spChg>
        <pc:spChg chg="add del">
          <ac:chgData name="Tolulope Ajide" userId="fa0473434310b95b" providerId="LiveId" clId="{A9703409-27B4-4CE3-9F4F-9EAB214192A8}" dt="2024-06-07T02:35:11.954" v="2983" actId="26606"/>
          <ac:spMkLst>
            <pc:docMk/>
            <pc:sldMk cId="4049870515" sldId="318"/>
            <ac:spMk id="8259" creationId="{099405E2-1A96-4DBA-A9DC-4C2A1B421CA9}"/>
          </ac:spMkLst>
        </pc:spChg>
        <pc:spChg chg="add del">
          <ac:chgData name="Tolulope Ajide" userId="fa0473434310b95b" providerId="LiveId" clId="{A9703409-27B4-4CE3-9F4F-9EAB214192A8}" dt="2024-06-07T02:35:11.954" v="2983" actId="26606"/>
          <ac:spMkLst>
            <pc:docMk/>
            <pc:sldMk cId="4049870515" sldId="318"/>
            <ac:spMk id="8260" creationId="{BCF4857D-F003-4CA1-82AB-00900B1008BA}"/>
          </ac:spMkLst>
        </pc:spChg>
        <pc:spChg chg="add del">
          <ac:chgData name="Tolulope Ajide" userId="fa0473434310b95b" providerId="LiveId" clId="{A9703409-27B4-4CE3-9F4F-9EAB214192A8}" dt="2024-06-07T02:35:11.954" v="2983" actId="26606"/>
          <ac:spMkLst>
            <pc:docMk/>
            <pc:sldMk cId="4049870515" sldId="318"/>
            <ac:spMk id="8261" creationId="{79855050-A75B-4DD0-9B56-8B1C7722D884}"/>
          </ac:spMkLst>
        </pc:spChg>
        <pc:spChg chg="add del">
          <ac:chgData name="Tolulope Ajide" userId="fa0473434310b95b" providerId="LiveId" clId="{A9703409-27B4-4CE3-9F4F-9EAB214192A8}" dt="2024-06-07T02:35:11.954" v="2983" actId="26606"/>
          <ac:spMkLst>
            <pc:docMk/>
            <pc:sldMk cId="4049870515" sldId="318"/>
            <ac:spMk id="8262" creationId="{5E6738EB-6FF0-4AF9-8462-57F4494B88B2}"/>
          </ac:spMkLst>
        </pc:spChg>
        <pc:spChg chg="add del">
          <ac:chgData name="Tolulope Ajide" userId="fa0473434310b95b" providerId="LiveId" clId="{A9703409-27B4-4CE3-9F4F-9EAB214192A8}" dt="2024-06-07T02:35:11.954" v="2983" actId="26606"/>
          <ac:spMkLst>
            <pc:docMk/>
            <pc:sldMk cId="4049870515" sldId="318"/>
            <ac:spMk id="8263" creationId="{DB791336-FCAA-4174-9303-B3F374861110}"/>
          </ac:spMkLst>
        </pc:spChg>
        <pc:spChg chg="add del">
          <ac:chgData name="Tolulope Ajide" userId="fa0473434310b95b" providerId="LiveId" clId="{A9703409-27B4-4CE3-9F4F-9EAB214192A8}" dt="2024-06-07T02:35:11.954" v="2983" actId="26606"/>
          <ac:spMkLst>
            <pc:docMk/>
            <pc:sldMk cId="4049870515" sldId="318"/>
            <ac:spMk id="8264" creationId="{CA212158-300D-44D0-9CCE-472C3F669EE1}"/>
          </ac:spMkLst>
        </pc:spChg>
        <pc:spChg chg="add del">
          <ac:chgData name="Tolulope Ajide" userId="fa0473434310b95b" providerId="LiveId" clId="{A9703409-27B4-4CE3-9F4F-9EAB214192A8}" dt="2024-06-07T02:35:11.954" v="2983" actId="26606"/>
          <ac:spMkLst>
            <pc:docMk/>
            <pc:sldMk cId="4049870515" sldId="318"/>
            <ac:spMk id="8265" creationId="{988521F4-D44A-42C5-9BDB-5CA25554098B}"/>
          </ac:spMkLst>
        </pc:spChg>
        <pc:spChg chg="add del">
          <ac:chgData name="Tolulope Ajide" userId="fa0473434310b95b" providerId="LiveId" clId="{A9703409-27B4-4CE3-9F4F-9EAB214192A8}" dt="2024-06-07T02:35:25.937" v="2985" actId="26606"/>
          <ac:spMkLst>
            <pc:docMk/>
            <pc:sldMk cId="4049870515" sldId="318"/>
            <ac:spMk id="8266" creationId="{0786F82F-1B47-46ED-8EAE-53EF71E59E9A}"/>
          </ac:spMkLst>
        </pc:spChg>
        <pc:spChg chg="add del">
          <ac:chgData name="Tolulope Ajide" userId="fa0473434310b95b" providerId="LiveId" clId="{A9703409-27B4-4CE3-9F4F-9EAB214192A8}" dt="2024-06-07T02:35:25.937" v="2985" actId="26606"/>
          <ac:spMkLst>
            <pc:docMk/>
            <pc:sldMk cId="4049870515" sldId="318"/>
            <ac:spMk id="8267" creationId="{EF1BAF6F-6275-4646-9C59-331B29B9550F}"/>
          </ac:spMkLst>
        </pc:spChg>
        <pc:spChg chg="add del">
          <ac:chgData name="Tolulope Ajide" userId="fa0473434310b95b" providerId="LiveId" clId="{A9703409-27B4-4CE3-9F4F-9EAB214192A8}" dt="2024-06-07T02:35:25.937" v="2985" actId="26606"/>
          <ac:spMkLst>
            <pc:docMk/>
            <pc:sldMk cId="4049870515" sldId="318"/>
            <ac:spMk id="8268" creationId="{099405E2-1A96-4DBA-A9DC-4C2A1B421CA9}"/>
          </ac:spMkLst>
        </pc:spChg>
        <pc:spChg chg="add del">
          <ac:chgData name="Tolulope Ajide" userId="fa0473434310b95b" providerId="LiveId" clId="{A9703409-27B4-4CE3-9F4F-9EAB214192A8}" dt="2024-06-07T02:35:25.937" v="2985" actId="26606"/>
          <ac:spMkLst>
            <pc:docMk/>
            <pc:sldMk cId="4049870515" sldId="318"/>
            <ac:spMk id="8269" creationId="{932FF329-3A87-4F66-BA01-91CD63C8119F}"/>
          </ac:spMkLst>
        </pc:spChg>
        <pc:spChg chg="add del">
          <ac:chgData name="Tolulope Ajide" userId="fa0473434310b95b" providerId="LiveId" clId="{A9703409-27B4-4CE3-9F4F-9EAB214192A8}" dt="2024-06-07T02:35:25.937" v="2985" actId="26606"/>
          <ac:spMkLst>
            <pc:docMk/>
            <pc:sldMk cId="4049870515" sldId="318"/>
            <ac:spMk id="8270" creationId="{BCF4857D-F003-4CA1-82AB-00900B1008BA}"/>
          </ac:spMkLst>
        </pc:spChg>
        <pc:spChg chg="add del">
          <ac:chgData name="Tolulope Ajide" userId="fa0473434310b95b" providerId="LiveId" clId="{A9703409-27B4-4CE3-9F4F-9EAB214192A8}" dt="2024-06-07T02:35:25.937" v="2985" actId="26606"/>
          <ac:spMkLst>
            <pc:docMk/>
            <pc:sldMk cId="4049870515" sldId="318"/>
            <ac:spMk id="8271" creationId="{79855050-A75B-4DD0-9B56-8B1C7722D884}"/>
          </ac:spMkLst>
        </pc:spChg>
        <pc:spChg chg="add del">
          <ac:chgData name="Tolulope Ajide" userId="fa0473434310b95b" providerId="LiveId" clId="{A9703409-27B4-4CE3-9F4F-9EAB214192A8}" dt="2024-06-07T02:35:25.937" v="2985" actId="26606"/>
          <ac:spMkLst>
            <pc:docMk/>
            <pc:sldMk cId="4049870515" sldId="318"/>
            <ac:spMk id="8272" creationId="{5E6738EB-6FF0-4AF9-8462-57F4494B88B2}"/>
          </ac:spMkLst>
        </pc:spChg>
        <pc:spChg chg="add del">
          <ac:chgData name="Tolulope Ajide" userId="fa0473434310b95b" providerId="LiveId" clId="{A9703409-27B4-4CE3-9F4F-9EAB214192A8}" dt="2024-06-07T02:35:25.937" v="2985" actId="26606"/>
          <ac:spMkLst>
            <pc:docMk/>
            <pc:sldMk cId="4049870515" sldId="318"/>
            <ac:spMk id="8273" creationId="{DB791336-FCAA-4174-9303-B3F374861110}"/>
          </ac:spMkLst>
        </pc:spChg>
        <pc:spChg chg="add del">
          <ac:chgData name="Tolulope Ajide" userId="fa0473434310b95b" providerId="LiveId" clId="{A9703409-27B4-4CE3-9F4F-9EAB214192A8}" dt="2024-06-07T02:35:25.937" v="2985" actId="26606"/>
          <ac:spMkLst>
            <pc:docMk/>
            <pc:sldMk cId="4049870515" sldId="318"/>
            <ac:spMk id="8274" creationId="{CA212158-300D-44D0-9CCE-472C3F669EE1}"/>
          </ac:spMkLst>
        </pc:spChg>
        <pc:spChg chg="add del">
          <ac:chgData name="Tolulope Ajide" userId="fa0473434310b95b" providerId="LiveId" clId="{A9703409-27B4-4CE3-9F4F-9EAB214192A8}" dt="2024-06-07T02:35:25.937" v="2985" actId="26606"/>
          <ac:spMkLst>
            <pc:docMk/>
            <pc:sldMk cId="4049870515" sldId="318"/>
            <ac:spMk id="8275" creationId="{988521F4-D44A-42C5-9BDB-5CA25554098B}"/>
          </ac:spMkLst>
        </pc:spChg>
        <pc:spChg chg="add del">
          <ac:chgData name="Tolulope Ajide" userId="fa0473434310b95b" providerId="LiveId" clId="{A9703409-27B4-4CE3-9F4F-9EAB214192A8}" dt="2024-06-07T02:35:34.499" v="2987" actId="26606"/>
          <ac:spMkLst>
            <pc:docMk/>
            <pc:sldMk cId="4049870515" sldId="318"/>
            <ac:spMk id="8276" creationId="{0786F82F-1B47-46ED-8EAE-53EF71E59E9A}"/>
          </ac:spMkLst>
        </pc:spChg>
        <pc:spChg chg="add del">
          <ac:chgData name="Tolulope Ajide" userId="fa0473434310b95b" providerId="LiveId" clId="{A9703409-27B4-4CE3-9F4F-9EAB214192A8}" dt="2024-06-07T02:35:34.499" v="2987" actId="26606"/>
          <ac:spMkLst>
            <pc:docMk/>
            <pc:sldMk cId="4049870515" sldId="318"/>
            <ac:spMk id="8277" creationId="{EF1BAF6F-6275-4646-9C59-331B29B9550F}"/>
          </ac:spMkLst>
        </pc:spChg>
        <pc:spChg chg="add del">
          <ac:chgData name="Tolulope Ajide" userId="fa0473434310b95b" providerId="LiveId" clId="{A9703409-27B4-4CE3-9F4F-9EAB214192A8}" dt="2024-06-07T02:35:34.499" v="2987" actId="26606"/>
          <ac:spMkLst>
            <pc:docMk/>
            <pc:sldMk cId="4049870515" sldId="318"/>
            <ac:spMk id="8278" creationId="{72526924-84D3-45FB-A5FE-62D8FCBF53B6}"/>
          </ac:spMkLst>
        </pc:spChg>
        <pc:spChg chg="add del">
          <ac:chgData name="Tolulope Ajide" userId="fa0473434310b95b" providerId="LiveId" clId="{A9703409-27B4-4CE3-9F4F-9EAB214192A8}" dt="2024-06-07T02:35:34.499" v="2987" actId="26606"/>
          <ac:spMkLst>
            <pc:docMk/>
            <pc:sldMk cId="4049870515" sldId="318"/>
            <ac:spMk id="8279" creationId="{5C2A6256-1DD0-4E4B-A8B3-9A711B4DBE0C}"/>
          </ac:spMkLst>
        </pc:spChg>
        <pc:spChg chg="add del">
          <ac:chgData name="Tolulope Ajide" userId="fa0473434310b95b" providerId="LiveId" clId="{A9703409-27B4-4CE3-9F4F-9EAB214192A8}" dt="2024-06-07T02:35:34.499" v="2987" actId="26606"/>
          <ac:spMkLst>
            <pc:docMk/>
            <pc:sldMk cId="4049870515" sldId="318"/>
            <ac:spMk id="8280" creationId="{41760540-185E-4652-BFD2-9B362EF3BC99}"/>
          </ac:spMkLst>
        </pc:spChg>
        <pc:spChg chg="add del">
          <ac:chgData name="Tolulope Ajide" userId="fa0473434310b95b" providerId="LiveId" clId="{A9703409-27B4-4CE3-9F4F-9EAB214192A8}" dt="2024-06-07T02:35:34.499" v="2987" actId="26606"/>
          <ac:spMkLst>
            <pc:docMk/>
            <pc:sldMk cId="4049870515" sldId="318"/>
            <ac:spMk id="8281" creationId="{729789F4-85C1-41A0-83EB-992E22210CB9}"/>
          </ac:spMkLst>
        </pc:spChg>
        <pc:spChg chg="add del">
          <ac:chgData name="Tolulope Ajide" userId="fa0473434310b95b" providerId="LiveId" clId="{A9703409-27B4-4CE3-9F4F-9EAB214192A8}" dt="2024-06-07T02:35:34.499" v="2987" actId="26606"/>
          <ac:spMkLst>
            <pc:docMk/>
            <pc:sldMk cId="4049870515" sldId="318"/>
            <ac:spMk id="8282" creationId="{9D9D367D-6DD2-4A7C-8918-0DCAC297559A}"/>
          </ac:spMkLst>
        </pc:spChg>
        <pc:spChg chg="add">
          <ac:chgData name="Tolulope Ajide" userId="fa0473434310b95b" providerId="LiveId" clId="{A9703409-27B4-4CE3-9F4F-9EAB214192A8}" dt="2024-06-07T20:50:05.353" v="5681" actId="26606"/>
          <ac:spMkLst>
            <pc:docMk/>
            <pc:sldMk cId="4049870515" sldId="318"/>
            <ac:spMk id="8283" creationId="{0786F82F-1B47-46ED-8EAE-53EF71E59E9A}"/>
          </ac:spMkLst>
        </pc:spChg>
        <pc:spChg chg="add">
          <ac:chgData name="Tolulope Ajide" userId="fa0473434310b95b" providerId="LiveId" clId="{A9703409-27B4-4CE3-9F4F-9EAB214192A8}" dt="2024-06-07T20:50:05.353" v="5681" actId="26606"/>
          <ac:spMkLst>
            <pc:docMk/>
            <pc:sldMk cId="4049870515" sldId="318"/>
            <ac:spMk id="8284" creationId="{EF1BAF6F-6275-4646-9C59-331B29B9550F}"/>
          </ac:spMkLst>
        </pc:spChg>
        <pc:spChg chg="add">
          <ac:chgData name="Tolulope Ajide" userId="fa0473434310b95b" providerId="LiveId" clId="{A9703409-27B4-4CE3-9F4F-9EAB214192A8}" dt="2024-06-07T20:50:05.353" v="5681" actId="26606"/>
          <ac:spMkLst>
            <pc:docMk/>
            <pc:sldMk cId="4049870515" sldId="318"/>
            <ac:spMk id="8285" creationId="{099405E2-1A96-4DBA-A9DC-4C2A1B421CA9}"/>
          </ac:spMkLst>
        </pc:spChg>
        <pc:spChg chg="add">
          <ac:chgData name="Tolulope Ajide" userId="fa0473434310b95b" providerId="LiveId" clId="{A9703409-27B4-4CE3-9F4F-9EAB214192A8}" dt="2024-06-07T20:50:05.353" v="5681" actId="26606"/>
          <ac:spMkLst>
            <pc:docMk/>
            <pc:sldMk cId="4049870515" sldId="318"/>
            <ac:spMk id="8286" creationId="{932FF329-3A87-4F66-BA01-91CD63C8119F}"/>
          </ac:spMkLst>
        </pc:spChg>
        <pc:spChg chg="add">
          <ac:chgData name="Tolulope Ajide" userId="fa0473434310b95b" providerId="LiveId" clId="{A9703409-27B4-4CE3-9F4F-9EAB214192A8}" dt="2024-06-07T20:50:05.353" v="5681" actId="26606"/>
          <ac:spMkLst>
            <pc:docMk/>
            <pc:sldMk cId="4049870515" sldId="318"/>
            <ac:spMk id="8287" creationId="{BCF4857D-F003-4CA1-82AB-00900B1008BA}"/>
          </ac:spMkLst>
        </pc:spChg>
        <pc:spChg chg="add">
          <ac:chgData name="Tolulope Ajide" userId="fa0473434310b95b" providerId="LiveId" clId="{A9703409-27B4-4CE3-9F4F-9EAB214192A8}" dt="2024-06-07T20:50:05.353" v="5681" actId="26606"/>
          <ac:spMkLst>
            <pc:docMk/>
            <pc:sldMk cId="4049870515" sldId="318"/>
            <ac:spMk id="8288" creationId="{79855050-A75B-4DD0-9B56-8B1C7722D884}"/>
          </ac:spMkLst>
        </pc:spChg>
        <pc:spChg chg="add">
          <ac:chgData name="Tolulope Ajide" userId="fa0473434310b95b" providerId="LiveId" clId="{A9703409-27B4-4CE3-9F4F-9EAB214192A8}" dt="2024-06-07T20:50:05.353" v="5681" actId="26606"/>
          <ac:spMkLst>
            <pc:docMk/>
            <pc:sldMk cId="4049870515" sldId="318"/>
            <ac:spMk id="8289" creationId="{5E6738EB-6FF0-4AF9-8462-57F4494B88B2}"/>
          </ac:spMkLst>
        </pc:spChg>
        <pc:spChg chg="add">
          <ac:chgData name="Tolulope Ajide" userId="fa0473434310b95b" providerId="LiveId" clId="{A9703409-27B4-4CE3-9F4F-9EAB214192A8}" dt="2024-06-07T20:50:05.353" v="5681" actId="26606"/>
          <ac:spMkLst>
            <pc:docMk/>
            <pc:sldMk cId="4049870515" sldId="318"/>
            <ac:spMk id="8290" creationId="{DB791336-FCAA-4174-9303-B3F374861110}"/>
          </ac:spMkLst>
        </pc:spChg>
        <pc:spChg chg="add">
          <ac:chgData name="Tolulope Ajide" userId="fa0473434310b95b" providerId="LiveId" clId="{A9703409-27B4-4CE3-9F4F-9EAB214192A8}" dt="2024-06-07T20:50:05.353" v="5681" actId="26606"/>
          <ac:spMkLst>
            <pc:docMk/>
            <pc:sldMk cId="4049870515" sldId="318"/>
            <ac:spMk id="8291" creationId="{CA212158-300D-44D0-9CCE-472C3F669EE1}"/>
          </ac:spMkLst>
        </pc:spChg>
        <pc:spChg chg="add">
          <ac:chgData name="Tolulope Ajide" userId="fa0473434310b95b" providerId="LiveId" clId="{A9703409-27B4-4CE3-9F4F-9EAB214192A8}" dt="2024-06-07T20:50:05.353" v="5681" actId="26606"/>
          <ac:spMkLst>
            <pc:docMk/>
            <pc:sldMk cId="4049870515" sldId="318"/>
            <ac:spMk id="8292" creationId="{988521F4-D44A-42C5-9BDB-5CA25554098B}"/>
          </ac:spMkLst>
        </pc:spChg>
        <pc:graphicFrameChg chg="mod ord modGraphic">
          <ac:chgData name="Tolulope Ajide" userId="fa0473434310b95b" providerId="LiveId" clId="{A9703409-27B4-4CE3-9F4F-9EAB214192A8}" dt="2024-06-07T20:53:40.968" v="5710"/>
          <ac:graphicFrameMkLst>
            <pc:docMk/>
            <pc:sldMk cId="4049870515" sldId="318"/>
            <ac:graphicFrameMk id="42" creationId="{E2AB3CF5-F5BF-A705-F71B-43681F5A13F6}"/>
          </ac:graphicFrameMkLst>
        </pc:graphicFrameChg>
        <pc:picChg chg="del">
          <ac:chgData name="Tolulope Ajide" userId="fa0473434310b95b" providerId="LiveId" clId="{A9703409-27B4-4CE3-9F4F-9EAB214192A8}" dt="2024-06-02T05:30:08.962" v="2269" actId="478"/>
          <ac:picMkLst>
            <pc:docMk/>
            <pc:sldMk cId="4049870515" sldId="318"/>
            <ac:picMk id="5128" creationId="{FBA8BB17-0285-BE55-F7E2-9CB52ED43C02}"/>
          </ac:picMkLst>
        </pc:picChg>
        <pc:picChg chg="add del mod">
          <ac:chgData name="Tolulope Ajide" userId="fa0473434310b95b" providerId="LiveId" clId="{A9703409-27B4-4CE3-9F4F-9EAB214192A8}" dt="2024-06-02T05:35:21.707" v="2310" actId="478"/>
          <ac:picMkLst>
            <pc:docMk/>
            <pc:sldMk cId="4049870515" sldId="318"/>
            <ac:picMk id="8194" creationId="{7EAB477C-9016-1F24-9703-64BA3D103308}"/>
          </ac:picMkLst>
        </pc:picChg>
        <pc:picChg chg="add mod ord">
          <ac:chgData name="Tolulope Ajide" userId="fa0473434310b95b" providerId="LiveId" clId="{A9703409-27B4-4CE3-9F4F-9EAB214192A8}" dt="2024-06-07T22:37:30.040" v="5744" actId="14100"/>
          <ac:picMkLst>
            <pc:docMk/>
            <pc:sldMk cId="4049870515" sldId="318"/>
            <ac:picMk id="8196" creationId="{7DF03FA9-307E-5D2B-770E-FF79FAA5CA1D}"/>
          </ac:picMkLst>
        </pc:picChg>
      </pc:sldChg>
      <pc:sldChg chg="add del">
        <pc:chgData name="Tolulope Ajide" userId="fa0473434310b95b" providerId="LiveId" clId="{A9703409-27B4-4CE3-9F4F-9EAB214192A8}" dt="2024-06-02T02:14:20.037" v="484"/>
        <pc:sldMkLst>
          <pc:docMk/>
          <pc:sldMk cId="4179088959" sldId="318"/>
        </pc:sldMkLst>
      </pc:sldChg>
      <pc:sldChg chg="addSp delSp modSp del mod delDesignElem">
        <pc:chgData name="Tolulope Ajide" userId="fa0473434310b95b" providerId="LiveId" clId="{A9703409-27B4-4CE3-9F4F-9EAB214192A8}" dt="2024-06-07T19:21:30.896" v="5398" actId="47"/>
        <pc:sldMkLst>
          <pc:docMk/>
          <pc:sldMk cId="1561516827" sldId="319"/>
        </pc:sldMkLst>
        <pc:spChg chg="mod">
          <ac:chgData name="Tolulope Ajide" userId="fa0473434310b95b" providerId="LiveId" clId="{A9703409-27B4-4CE3-9F4F-9EAB214192A8}" dt="2024-06-02T06:30:27.845" v="2636" actId="255"/>
          <ac:spMkLst>
            <pc:docMk/>
            <pc:sldMk cId="1561516827" sldId="319"/>
            <ac:spMk id="2" creationId="{E2D30E0F-10C6-298A-C347-E831FFF4ECB8}"/>
          </ac:spMkLst>
        </pc:spChg>
        <pc:spChg chg="add mod">
          <ac:chgData name="Tolulope Ajide" userId="fa0473434310b95b" providerId="LiveId" clId="{A9703409-27B4-4CE3-9F4F-9EAB214192A8}" dt="2024-06-02T06:30:37.128" v="2637" actId="478"/>
          <ac:spMkLst>
            <pc:docMk/>
            <pc:sldMk cId="1561516827" sldId="319"/>
            <ac:spMk id="3" creationId="{2BC6CA5B-2657-8230-64CC-F5DDF75CBEA3}"/>
          </ac:spMkLst>
        </pc:spChg>
        <pc:picChg chg="del">
          <ac:chgData name="Tolulope Ajide" userId="fa0473434310b95b" providerId="LiveId" clId="{A9703409-27B4-4CE3-9F4F-9EAB214192A8}" dt="2024-06-02T06:30:37.128" v="2637" actId="478"/>
          <ac:picMkLst>
            <pc:docMk/>
            <pc:sldMk cId="1561516827" sldId="319"/>
            <ac:picMk id="9218" creationId="{90C715A7-4DF5-E814-4961-3F2E1458759A}"/>
          </ac:picMkLst>
        </pc:picChg>
      </pc:sldChg>
      <pc:sldChg chg="addSp delSp modSp add del setBg delDesignElem">
        <pc:chgData name="Tolulope Ajide" userId="fa0473434310b95b" providerId="LiveId" clId="{A9703409-27B4-4CE3-9F4F-9EAB214192A8}" dt="2024-06-07T19:21:34.101" v="5399" actId="47"/>
        <pc:sldMkLst>
          <pc:docMk/>
          <pc:sldMk cId="2500495457" sldId="320"/>
        </pc:sldMkLst>
        <pc:spChg chg="add mod">
          <ac:chgData name="Tolulope Ajide" userId="fa0473434310b95b" providerId="LiveId" clId="{A9703409-27B4-4CE3-9F4F-9EAB214192A8}" dt="2024-06-02T06:30:59.008" v="2640" actId="478"/>
          <ac:spMkLst>
            <pc:docMk/>
            <pc:sldMk cId="2500495457" sldId="320"/>
            <ac:spMk id="3" creationId="{CF8D4225-8193-0D11-0345-547D81A9F224}"/>
          </ac:spMkLst>
        </pc:spChg>
        <pc:spChg chg="del">
          <ac:chgData name="Tolulope Ajide" userId="fa0473434310b95b" providerId="LiveId" clId="{A9703409-27B4-4CE3-9F4F-9EAB214192A8}" dt="2024-06-02T06:30:38.503" v="2639"/>
          <ac:spMkLst>
            <pc:docMk/>
            <pc:sldMk cId="2500495457" sldId="320"/>
            <ac:spMk id="9238" creationId="{0786F82F-1B47-46ED-8EAE-53EF71E59E9A}"/>
          </ac:spMkLst>
        </pc:spChg>
        <pc:spChg chg="del">
          <ac:chgData name="Tolulope Ajide" userId="fa0473434310b95b" providerId="LiveId" clId="{A9703409-27B4-4CE3-9F4F-9EAB214192A8}" dt="2024-06-02T06:30:38.503" v="2639"/>
          <ac:spMkLst>
            <pc:docMk/>
            <pc:sldMk cId="2500495457" sldId="320"/>
            <ac:spMk id="9240" creationId="{EF1BAF6F-6275-4646-9C59-331B29B9550F}"/>
          </ac:spMkLst>
        </pc:spChg>
        <pc:spChg chg="del">
          <ac:chgData name="Tolulope Ajide" userId="fa0473434310b95b" providerId="LiveId" clId="{A9703409-27B4-4CE3-9F4F-9EAB214192A8}" dt="2024-06-02T06:30:38.503" v="2639"/>
          <ac:spMkLst>
            <pc:docMk/>
            <pc:sldMk cId="2500495457" sldId="320"/>
            <ac:spMk id="9242" creationId="{099405E2-1A96-4DBA-A9DC-4C2A1B421CA9}"/>
          </ac:spMkLst>
        </pc:spChg>
        <pc:spChg chg="del">
          <ac:chgData name="Tolulope Ajide" userId="fa0473434310b95b" providerId="LiveId" clId="{A9703409-27B4-4CE3-9F4F-9EAB214192A8}" dt="2024-06-02T06:30:38.503" v="2639"/>
          <ac:spMkLst>
            <pc:docMk/>
            <pc:sldMk cId="2500495457" sldId="320"/>
            <ac:spMk id="9243" creationId="{BCF4857D-F003-4CA1-82AB-00900B1008BA}"/>
          </ac:spMkLst>
        </pc:spChg>
        <pc:spChg chg="del">
          <ac:chgData name="Tolulope Ajide" userId="fa0473434310b95b" providerId="LiveId" clId="{A9703409-27B4-4CE3-9F4F-9EAB214192A8}" dt="2024-06-02T06:30:38.503" v="2639"/>
          <ac:spMkLst>
            <pc:docMk/>
            <pc:sldMk cId="2500495457" sldId="320"/>
            <ac:spMk id="9244" creationId="{79855050-A75B-4DD0-9B56-8B1C7722D884}"/>
          </ac:spMkLst>
        </pc:spChg>
        <pc:spChg chg="del">
          <ac:chgData name="Tolulope Ajide" userId="fa0473434310b95b" providerId="LiveId" clId="{A9703409-27B4-4CE3-9F4F-9EAB214192A8}" dt="2024-06-02T06:30:38.503" v="2639"/>
          <ac:spMkLst>
            <pc:docMk/>
            <pc:sldMk cId="2500495457" sldId="320"/>
            <ac:spMk id="9245" creationId="{5E6738EB-6FF0-4AF9-8462-57F4494B88B2}"/>
          </ac:spMkLst>
        </pc:spChg>
        <pc:spChg chg="del">
          <ac:chgData name="Tolulope Ajide" userId="fa0473434310b95b" providerId="LiveId" clId="{A9703409-27B4-4CE3-9F4F-9EAB214192A8}" dt="2024-06-02T06:30:38.503" v="2639"/>
          <ac:spMkLst>
            <pc:docMk/>
            <pc:sldMk cId="2500495457" sldId="320"/>
            <ac:spMk id="9246" creationId="{DB791336-FCAA-4174-9303-B3F374861110}"/>
          </ac:spMkLst>
        </pc:spChg>
        <pc:spChg chg="del">
          <ac:chgData name="Tolulope Ajide" userId="fa0473434310b95b" providerId="LiveId" clId="{A9703409-27B4-4CE3-9F4F-9EAB214192A8}" dt="2024-06-02T06:30:38.503" v="2639"/>
          <ac:spMkLst>
            <pc:docMk/>
            <pc:sldMk cId="2500495457" sldId="320"/>
            <ac:spMk id="9247" creationId="{CA212158-300D-44D0-9CCE-472C3F669EE1}"/>
          </ac:spMkLst>
        </pc:spChg>
        <pc:spChg chg="del">
          <ac:chgData name="Tolulope Ajide" userId="fa0473434310b95b" providerId="LiveId" clId="{A9703409-27B4-4CE3-9F4F-9EAB214192A8}" dt="2024-06-02T06:30:38.503" v="2639"/>
          <ac:spMkLst>
            <pc:docMk/>
            <pc:sldMk cId="2500495457" sldId="320"/>
            <ac:spMk id="9248" creationId="{988521F4-D44A-42C5-9BDB-5CA25554098B}"/>
          </ac:spMkLst>
        </pc:spChg>
        <pc:picChg chg="del">
          <ac:chgData name="Tolulope Ajide" userId="fa0473434310b95b" providerId="LiveId" clId="{A9703409-27B4-4CE3-9F4F-9EAB214192A8}" dt="2024-06-02T06:30:59.008" v="2640" actId="478"/>
          <ac:picMkLst>
            <pc:docMk/>
            <pc:sldMk cId="2500495457" sldId="320"/>
            <ac:picMk id="9218" creationId="{90C715A7-4DF5-E814-4961-3F2E1458759A}"/>
          </ac:picMkLst>
        </pc:picChg>
      </pc:sldChg>
      <pc:sldChg chg="addSp delSp modSp add mod ord setBg delDesignElem">
        <pc:chgData name="Tolulope Ajide" userId="fa0473434310b95b" providerId="LiveId" clId="{A9703409-27B4-4CE3-9F4F-9EAB214192A8}" dt="2024-06-07T20:57:00.152" v="5726" actId="20577"/>
        <pc:sldMkLst>
          <pc:docMk/>
          <pc:sldMk cId="4123525856" sldId="321"/>
        </pc:sldMkLst>
        <pc:spChg chg="del mod ord">
          <ac:chgData name="Tolulope Ajide" userId="fa0473434310b95b" providerId="LiveId" clId="{A9703409-27B4-4CE3-9F4F-9EAB214192A8}" dt="2024-06-07T04:21:02.679" v="4174" actId="478"/>
          <ac:spMkLst>
            <pc:docMk/>
            <pc:sldMk cId="4123525856" sldId="321"/>
            <ac:spMk id="2" creationId="{E2D30E0F-10C6-298A-C347-E831FFF4ECB8}"/>
          </ac:spMkLst>
        </pc:spChg>
        <pc:spChg chg="add del mod ord">
          <ac:chgData name="Tolulope Ajide" userId="fa0473434310b95b" providerId="LiveId" clId="{A9703409-27B4-4CE3-9F4F-9EAB214192A8}" dt="2024-06-02T06:38:56.536" v="2685" actId="21"/>
          <ac:spMkLst>
            <pc:docMk/>
            <pc:sldMk cId="4123525856" sldId="321"/>
            <ac:spMk id="3" creationId="{ABC15D8C-5185-82D8-FFBE-5BAF3967DC73}"/>
          </ac:spMkLst>
        </pc:spChg>
        <pc:spChg chg="add del mod">
          <ac:chgData name="Tolulope Ajide" userId="fa0473434310b95b" providerId="LiveId" clId="{A9703409-27B4-4CE3-9F4F-9EAB214192A8}" dt="2024-06-07T04:21:09.507" v="4175"/>
          <ac:spMkLst>
            <pc:docMk/>
            <pc:sldMk cId="4123525856" sldId="321"/>
            <ac:spMk id="6" creationId="{672B4385-F23E-C5B7-A93F-124617E5762B}"/>
          </ac:spMkLst>
        </pc:spChg>
        <pc:spChg chg="mod ord">
          <ac:chgData name="Tolulope Ajide" userId="fa0473434310b95b" providerId="LiveId" clId="{A9703409-27B4-4CE3-9F4F-9EAB214192A8}" dt="2024-06-07T20:57:00.152" v="5726" actId="20577"/>
          <ac:spMkLst>
            <pc:docMk/>
            <pc:sldMk cId="4123525856" sldId="321"/>
            <ac:spMk id="7" creationId="{7078F1DC-7EF8-5514-E97B-D47663F284D3}"/>
          </ac:spMkLst>
        </pc:spChg>
        <pc:spChg chg="add mod">
          <ac:chgData name="Tolulope Ajide" userId="fa0473434310b95b" providerId="LiveId" clId="{A9703409-27B4-4CE3-9F4F-9EAB214192A8}" dt="2024-06-07T05:55:34.637" v="4869" actId="1076"/>
          <ac:spMkLst>
            <pc:docMk/>
            <pc:sldMk cId="4123525856" sldId="321"/>
            <ac:spMk id="8" creationId="{6046AF61-2C81-A247-CB15-B71405DC64C3}"/>
          </ac:spMkLst>
        </pc:spChg>
        <pc:spChg chg="del">
          <ac:chgData name="Tolulope Ajide" userId="fa0473434310b95b" providerId="LiveId" clId="{A9703409-27B4-4CE3-9F4F-9EAB214192A8}" dt="2024-06-02T06:31:00.176" v="2642"/>
          <ac:spMkLst>
            <pc:docMk/>
            <pc:sldMk cId="4123525856" sldId="321"/>
            <ac:spMk id="9238" creationId="{0786F82F-1B47-46ED-8EAE-53EF71E59E9A}"/>
          </ac:spMkLst>
        </pc:spChg>
        <pc:spChg chg="del">
          <ac:chgData name="Tolulope Ajide" userId="fa0473434310b95b" providerId="LiveId" clId="{A9703409-27B4-4CE3-9F4F-9EAB214192A8}" dt="2024-06-02T06:31:00.176" v="2642"/>
          <ac:spMkLst>
            <pc:docMk/>
            <pc:sldMk cId="4123525856" sldId="321"/>
            <ac:spMk id="9240" creationId="{EF1BAF6F-6275-4646-9C59-331B29B9550F}"/>
          </ac:spMkLst>
        </pc:spChg>
        <pc:spChg chg="del">
          <ac:chgData name="Tolulope Ajide" userId="fa0473434310b95b" providerId="LiveId" clId="{A9703409-27B4-4CE3-9F4F-9EAB214192A8}" dt="2024-06-02T06:31:00.176" v="2642"/>
          <ac:spMkLst>
            <pc:docMk/>
            <pc:sldMk cId="4123525856" sldId="321"/>
            <ac:spMk id="9242" creationId="{099405E2-1A96-4DBA-A9DC-4C2A1B421CA9}"/>
          </ac:spMkLst>
        </pc:spChg>
        <pc:spChg chg="del">
          <ac:chgData name="Tolulope Ajide" userId="fa0473434310b95b" providerId="LiveId" clId="{A9703409-27B4-4CE3-9F4F-9EAB214192A8}" dt="2024-06-02T06:31:00.176" v="2642"/>
          <ac:spMkLst>
            <pc:docMk/>
            <pc:sldMk cId="4123525856" sldId="321"/>
            <ac:spMk id="9243" creationId="{BCF4857D-F003-4CA1-82AB-00900B1008BA}"/>
          </ac:spMkLst>
        </pc:spChg>
        <pc:spChg chg="del">
          <ac:chgData name="Tolulope Ajide" userId="fa0473434310b95b" providerId="LiveId" clId="{A9703409-27B4-4CE3-9F4F-9EAB214192A8}" dt="2024-06-02T06:31:00.176" v="2642"/>
          <ac:spMkLst>
            <pc:docMk/>
            <pc:sldMk cId="4123525856" sldId="321"/>
            <ac:spMk id="9244" creationId="{79855050-A75B-4DD0-9B56-8B1C7722D884}"/>
          </ac:spMkLst>
        </pc:spChg>
        <pc:spChg chg="del">
          <ac:chgData name="Tolulope Ajide" userId="fa0473434310b95b" providerId="LiveId" clId="{A9703409-27B4-4CE3-9F4F-9EAB214192A8}" dt="2024-06-02T06:31:00.176" v="2642"/>
          <ac:spMkLst>
            <pc:docMk/>
            <pc:sldMk cId="4123525856" sldId="321"/>
            <ac:spMk id="9245" creationId="{5E6738EB-6FF0-4AF9-8462-57F4494B88B2}"/>
          </ac:spMkLst>
        </pc:spChg>
        <pc:spChg chg="del">
          <ac:chgData name="Tolulope Ajide" userId="fa0473434310b95b" providerId="LiveId" clId="{A9703409-27B4-4CE3-9F4F-9EAB214192A8}" dt="2024-06-02T06:31:00.176" v="2642"/>
          <ac:spMkLst>
            <pc:docMk/>
            <pc:sldMk cId="4123525856" sldId="321"/>
            <ac:spMk id="9246" creationId="{DB791336-FCAA-4174-9303-B3F374861110}"/>
          </ac:spMkLst>
        </pc:spChg>
        <pc:spChg chg="del">
          <ac:chgData name="Tolulope Ajide" userId="fa0473434310b95b" providerId="LiveId" clId="{A9703409-27B4-4CE3-9F4F-9EAB214192A8}" dt="2024-06-02T06:31:00.176" v="2642"/>
          <ac:spMkLst>
            <pc:docMk/>
            <pc:sldMk cId="4123525856" sldId="321"/>
            <ac:spMk id="9247" creationId="{CA212158-300D-44D0-9CCE-472C3F669EE1}"/>
          </ac:spMkLst>
        </pc:spChg>
        <pc:spChg chg="del">
          <ac:chgData name="Tolulope Ajide" userId="fa0473434310b95b" providerId="LiveId" clId="{A9703409-27B4-4CE3-9F4F-9EAB214192A8}" dt="2024-06-02T06:31:00.176" v="2642"/>
          <ac:spMkLst>
            <pc:docMk/>
            <pc:sldMk cId="4123525856" sldId="321"/>
            <ac:spMk id="9248" creationId="{988521F4-D44A-42C5-9BDB-5CA25554098B}"/>
          </ac:spMkLst>
        </pc:spChg>
        <pc:spChg chg="add del">
          <ac:chgData name="Tolulope Ajide" userId="fa0473434310b95b" providerId="LiveId" clId="{A9703409-27B4-4CE3-9F4F-9EAB214192A8}" dt="2024-06-02T06:39:33.554" v="2698" actId="26606"/>
          <ac:spMkLst>
            <pc:docMk/>
            <pc:sldMk cId="4123525856" sldId="321"/>
            <ac:spMk id="10240" creationId="{0FDBC76A-295F-4635-A28D-ADA24F383ABC}"/>
          </ac:spMkLst>
        </pc:spChg>
        <pc:spChg chg="add del">
          <ac:chgData name="Tolulope Ajide" userId="fa0473434310b95b" providerId="LiveId" clId="{A9703409-27B4-4CE3-9F4F-9EAB214192A8}" dt="2024-06-02T06:39:58.446" v="2702" actId="26606"/>
          <ac:spMkLst>
            <pc:docMk/>
            <pc:sldMk cId="4123525856" sldId="321"/>
            <ac:spMk id="10241" creationId="{60F38E87-6AF8-4488-B608-9FA2F57B40B7}"/>
          </ac:spMkLst>
        </pc:spChg>
        <pc:spChg chg="add del">
          <ac:chgData name="Tolulope Ajide" userId="fa0473434310b95b" providerId="LiveId" clId="{A9703409-27B4-4CE3-9F4F-9EAB214192A8}" dt="2024-06-02T06:39:58.446" v="2702" actId="26606"/>
          <ac:spMkLst>
            <pc:docMk/>
            <pc:sldMk cId="4123525856" sldId="321"/>
            <ac:spMk id="10243" creationId="{ECC3B76D-CC6E-42D0-8666-2A2164AB5AF4}"/>
          </ac:spMkLst>
        </pc:spChg>
        <pc:spChg chg="add del">
          <ac:chgData name="Tolulope Ajide" userId="fa0473434310b95b" providerId="LiveId" clId="{A9703409-27B4-4CE3-9F4F-9EAB214192A8}" dt="2024-06-02T06:32:57.723" v="2656" actId="26606"/>
          <ac:spMkLst>
            <pc:docMk/>
            <pc:sldMk cId="4123525856" sldId="321"/>
            <ac:spMk id="10244" creationId="{0786F82F-1B47-46ED-8EAE-53EF71E59E9A}"/>
          </ac:spMkLst>
        </pc:spChg>
        <pc:spChg chg="add del">
          <ac:chgData name="Tolulope Ajide" userId="fa0473434310b95b" providerId="LiveId" clId="{A9703409-27B4-4CE3-9F4F-9EAB214192A8}" dt="2024-06-02T06:32:57.723" v="2656" actId="26606"/>
          <ac:spMkLst>
            <pc:docMk/>
            <pc:sldMk cId="4123525856" sldId="321"/>
            <ac:spMk id="10245" creationId="{EF1BAF6F-6275-4646-9C59-331B29B9550F}"/>
          </ac:spMkLst>
        </pc:spChg>
        <pc:spChg chg="add del">
          <ac:chgData name="Tolulope Ajide" userId="fa0473434310b95b" providerId="LiveId" clId="{A9703409-27B4-4CE3-9F4F-9EAB214192A8}" dt="2024-06-02T06:32:57.723" v="2656" actId="26606"/>
          <ac:spMkLst>
            <pc:docMk/>
            <pc:sldMk cId="4123525856" sldId="321"/>
            <ac:spMk id="10246" creationId="{DA4E7B50-D68C-43EB-930F-EA442A13A9B2}"/>
          </ac:spMkLst>
        </pc:spChg>
        <pc:spChg chg="add del">
          <ac:chgData name="Tolulope Ajide" userId="fa0473434310b95b" providerId="LiveId" clId="{A9703409-27B4-4CE3-9F4F-9EAB214192A8}" dt="2024-06-02T06:32:33.926" v="2653" actId="26606"/>
          <ac:spMkLst>
            <pc:docMk/>
            <pc:sldMk cId="4123525856" sldId="321"/>
            <ac:spMk id="10247" creationId="{0786F82F-1B47-46ED-8EAE-53EF71E59E9A}"/>
          </ac:spMkLst>
        </pc:spChg>
        <pc:spChg chg="add del">
          <ac:chgData name="Tolulope Ajide" userId="fa0473434310b95b" providerId="LiveId" clId="{A9703409-27B4-4CE3-9F4F-9EAB214192A8}" dt="2024-06-02T06:32:57.723" v="2656" actId="26606"/>
          <ac:spMkLst>
            <pc:docMk/>
            <pc:sldMk cId="4123525856" sldId="321"/>
            <ac:spMk id="10248" creationId="{3611DA2B-4CF7-4A57-82AC-FA120DE44DB9}"/>
          </ac:spMkLst>
        </pc:spChg>
        <pc:spChg chg="add del">
          <ac:chgData name="Tolulope Ajide" userId="fa0473434310b95b" providerId="LiveId" clId="{A9703409-27B4-4CE3-9F4F-9EAB214192A8}" dt="2024-06-02T06:32:33.926" v="2653" actId="26606"/>
          <ac:spMkLst>
            <pc:docMk/>
            <pc:sldMk cId="4123525856" sldId="321"/>
            <ac:spMk id="10249" creationId="{EF1BAF6F-6275-4646-9C59-331B29B9550F}"/>
          </ac:spMkLst>
        </pc:spChg>
        <pc:spChg chg="add del">
          <ac:chgData name="Tolulope Ajide" userId="fa0473434310b95b" providerId="LiveId" clId="{A9703409-27B4-4CE3-9F4F-9EAB214192A8}" dt="2024-06-02T06:32:57.723" v="2656" actId="26606"/>
          <ac:spMkLst>
            <pc:docMk/>
            <pc:sldMk cId="4123525856" sldId="321"/>
            <ac:spMk id="10250" creationId="{02822754-E01B-4742-88B9-BE0984BAFE58}"/>
          </ac:spMkLst>
        </pc:spChg>
        <pc:spChg chg="add del">
          <ac:chgData name="Tolulope Ajide" userId="fa0473434310b95b" providerId="LiveId" clId="{A9703409-27B4-4CE3-9F4F-9EAB214192A8}" dt="2024-06-02T06:32:33.926" v="2653" actId="26606"/>
          <ac:spMkLst>
            <pc:docMk/>
            <pc:sldMk cId="4123525856" sldId="321"/>
            <ac:spMk id="10251" creationId="{72526924-84D3-45FB-A5FE-62D8FCBF53B6}"/>
          </ac:spMkLst>
        </pc:spChg>
        <pc:spChg chg="add del">
          <ac:chgData name="Tolulope Ajide" userId="fa0473434310b95b" providerId="LiveId" clId="{A9703409-27B4-4CE3-9F4F-9EAB214192A8}" dt="2024-06-02T06:32:57.723" v="2656" actId="26606"/>
          <ac:spMkLst>
            <pc:docMk/>
            <pc:sldMk cId="4123525856" sldId="321"/>
            <ac:spMk id="10252" creationId="{65304E59-B4DC-4CA3-89F1-5C88000EB708}"/>
          </ac:spMkLst>
        </pc:spChg>
        <pc:spChg chg="add del">
          <ac:chgData name="Tolulope Ajide" userId="fa0473434310b95b" providerId="LiveId" clId="{A9703409-27B4-4CE3-9F4F-9EAB214192A8}" dt="2024-06-02T06:32:33.926" v="2653" actId="26606"/>
          <ac:spMkLst>
            <pc:docMk/>
            <pc:sldMk cId="4123525856" sldId="321"/>
            <ac:spMk id="10253" creationId="{5C2A6256-1DD0-4E4B-A8B3-9A711B4DBE0C}"/>
          </ac:spMkLst>
        </pc:spChg>
        <pc:spChg chg="add del">
          <ac:chgData name="Tolulope Ajide" userId="fa0473434310b95b" providerId="LiveId" clId="{A9703409-27B4-4CE3-9F4F-9EAB214192A8}" dt="2024-06-02T06:32:57.723" v="2656" actId="26606"/>
          <ac:spMkLst>
            <pc:docMk/>
            <pc:sldMk cId="4123525856" sldId="321"/>
            <ac:spMk id="10254" creationId="{C1CF7BFC-0A02-4106-88A8-CCC0D944451E}"/>
          </ac:spMkLst>
        </pc:spChg>
        <pc:spChg chg="add del">
          <ac:chgData name="Tolulope Ajide" userId="fa0473434310b95b" providerId="LiveId" clId="{A9703409-27B4-4CE3-9F4F-9EAB214192A8}" dt="2024-06-02T06:32:33.926" v="2653" actId="26606"/>
          <ac:spMkLst>
            <pc:docMk/>
            <pc:sldMk cId="4123525856" sldId="321"/>
            <ac:spMk id="10255" creationId="{41760540-185E-4652-BFD2-9B362EF3BC99}"/>
          </ac:spMkLst>
        </pc:spChg>
        <pc:spChg chg="add del">
          <ac:chgData name="Tolulope Ajide" userId="fa0473434310b95b" providerId="LiveId" clId="{A9703409-27B4-4CE3-9F4F-9EAB214192A8}" dt="2024-06-02T06:39:58.446" v="2702" actId="26606"/>
          <ac:spMkLst>
            <pc:docMk/>
            <pc:sldMk cId="4123525856" sldId="321"/>
            <ac:spMk id="10256" creationId="{32BA9D6C-8214-4E25-AF8B-48762AD8D530}"/>
          </ac:spMkLst>
        </pc:spChg>
        <pc:spChg chg="add del">
          <ac:chgData name="Tolulope Ajide" userId="fa0473434310b95b" providerId="LiveId" clId="{A9703409-27B4-4CE3-9F4F-9EAB214192A8}" dt="2024-06-02T06:32:33.926" v="2653" actId="26606"/>
          <ac:spMkLst>
            <pc:docMk/>
            <pc:sldMk cId="4123525856" sldId="321"/>
            <ac:spMk id="10257" creationId="{729789F4-85C1-41A0-83EB-992E22210CB9}"/>
          </ac:spMkLst>
        </pc:spChg>
        <pc:spChg chg="add del">
          <ac:chgData name="Tolulope Ajide" userId="fa0473434310b95b" providerId="LiveId" clId="{A9703409-27B4-4CE3-9F4F-9EAB214192A8}" dt="2024-06-02T06:39:58.446" v="2702" actId="26606"/>
          <ac:spMkLst>
            <pc:docMk/>
            <pc:sldMk cId="4123525856" sldId="321"/>
            <ac:spMk id="10258" creationId="{DBE9B8BD-472F-4F54-AC9D-101EE3496992}"/>
          </ac:spMkLst>
        </pc:spChg>
        <pc:spChg chg="add del">
          <ac:chgData name="Tolulope Ajide" userId="fa0473434310b95b" providerId="LiveId" clId="{A9703409-27B4-4CE3-9F4F-9EAB214192A8}" dt="2024-06-02T06:32:33.926" v="2653" actId="26606"/>
          <ac:spMkLst>
            <pc:docMk/>
            <pc:sldMk cId="4123525856" sldId="321"/>
            <ac:spMk id="10259" creationId="{9D9D367D-6DD2-4A7C-8918-0DCAC297559A}"/>
          </ac:spMkLst>
        </pc:spChg>
        <pc:spChg chg="add del">
          <ac:chgData name="Tolulope Ajide" userId="fa0473434310b95b" providerId="LiveId" clId="{A9703409-27B4-4CE3-9F4F-9EAB214192A8}" dt="2024-06-02T06:39:58.446" v="2702" actId="26606"/>
          <ac:spMkLst>
            <pc:docMk/>
            <pc:sldMk cId="4123525856" sldId="321"/>
            <ac:spMk id="10260" creationId="{0871A14F-64B0-4CCE-900E-695C55EFF375}"/>
          </ac:spMkLst>
        </pc:spChg>
        <pc:spChg chg="add del">
          <ac:chgData name="Tolulope Ajide" userId="fa0473434310b95b" providerId="LiveId" clId="{A9703409-27B4-4CE3-9F4F-9EAB214192A8}" dt="2024-06-02T06:32:57.723" v="2656" actId="26606"/>
          <ac:spMkLst>
            <pc:docMk/>
            <pc:sldMk cId="4123525856" sldId="321"/>
            <ac:spMk id="10261" creationId="{1C1079DE-42AC-4D2A-8027-2E9A51B36D7E}"/>
          </ac:spMkLst>
        </pc:spChg>
        <pc:spChg chg="add del">
          <ac:chgData name="Tolulope Ajide" userId="fa0473434310b95b" providerId="LiveId" clId="{A9703409-27B4-4CE3-9F4F-9EAB214192A8}" dt="2024-06-02T06:39:58.446" v="2702" actId="26606"/>
          <ac:spMkLst>
            <pc:docMk/>
            <pc:sldMk cId="4123525856" sldId="321"/>
            <ac:spMk id="10262" creationId="{0FDBC76A-295F-4635-A28D-ADA24F383ABC}"/>
          </ac:spMkLst>
        </pc:spChg>
        <pc:spChg chg="add del">
          <ac:chgData name="Tolulope Ajide" userId="fa0473434310b95b" providerId="LiveId" clId="{A9703409-27B4-4CE3-9F4F-9EAB214192A8}" dt="2024-06-02T06:32:57.723" v="2656" actId="26606"/>
          <ac:spMkLst>
            <pc:docMk/>
            <pc:sldMk cId="4123525856" sldId="321"/>
            <ac:spMk id="10263" creationId="{387C5BBA-BBE2-4821-96CF-38FC49570F60}"/>
          </ac:spMkLst>
        </pc:spChg>
        <pc:spChg chg="add del">
          <ac:chgData name="Tolulope Ajide" userId="fa0473434310b95b" providerId="LiveId" clId="{A9703409-27B4-4CE3-9F4F-9EAB214192A8}" dt="2024-06-02T06:32:57.723" v="2656" actId="26606"/>
          <ac:spMkLst>
            <pc:docMk/>
            <pc:sldMk cId="4123525856" sldId="321"/>
            <ac:spMk id="10265" creationId="{73167A8C-FFEF-4D1B-8459-E2BB5C045FAE}"/>
          </ac:spMkLst>
        </pc:spChg>
        <pc:spChg chg="add del">
          <ac:chgData name="Tolulope Ajide" userId="fa0473434310b95b" providerId="LiveId" clId="{A9703409-27B4-4CE3-9F4F-9EAB214192A8}" dt="2024-06-02T06:32:57.723" v="2656" actId="26606"/>
          <ac:spMkLst>
            <pc:docMk/>
            <pc:sldMk cId="4123525856" sldId="321"/>
            <ac:spMk id="10267" creationId="{1CA3DFBE-30A6-4BDE-9238-14F3652B4F99}"/>
          </ac:spMkLst>
        </pc:spChg>
        <pc:spChg chg="add del">
          <ac:chgData name="Tolulope Ajide" userId="fa0473434310b95b" providerId="LiveId" clId="{A9703409-27B4-4CE3-9F4F-9EAB214192A8}" dt="2024-06-02T06:37:22.931" v="2684" actId="26606"/>
          <ac:spMkLst>
            <pc:docMk/>
            <pc:sldMk cId="4123525856" sldId="321"/>
            <ac:spMk id="10272" creationId="{0786F82F-1B47-46ED-8EAE-53EF71E59E9A}"/>
          </ac:spMkLst>
        </pc:spChg>
        <pc:spChg chg="add del">
          <ac:chgData name="Tolulope Ajide" userId="fa0473434310b95b" providerId="LiveId" clId="{A9703409-27B4-4CE3-9F4F-9EAB214192A8}" dt="2024-06-02T06:37:22.931" v="2684" actId="26606"/>
          <ac:spMkLst>
            <pc:docMk/>
            <pc:sldMk cId="4123525856" sldId="321"/>
            <ac:spMk id="10274" creationId="{EF1BAF6F-6275-4646-9C59-331B29B9550F}"/>
          </ac:spMkLst>
        </pc:spChg>
        <pc:spChg chg="add del">
          <ac:chgData name="Tolulope Ajide" userId="fa0473434310b95b" providerId="LiveId" clId="{A9703409-27B4-4CE3-9F4F-9EAB214192A8}" dt="2024-06-02T06:37:22.931" v="2684" actId="26606"/>
          <ac:spMkLst>
            <pc:docMk/>
            <pc:sldMk cId="4123525856" sldId="321"/>
            <ac:spMk id="10276" creationId="{099405E2-1A96-4DBA-A9DC-4C2A1B421CA9}"/>
          </ac:spMkLst>
        </pc:spChg>
        <pc:spChg chg="add del">
          <ac:chgData name="Tolulope Ajide" userId="fa0473434310b95b" providerId="LiveId" clId="{A9703409-27B4-4CE3-9F4F-9EAB214192A8}" dt="2024-06-02T06:37:22.931" v="2684" actId="26606"/>
          <ac:spMkLst>
            <pc:docMk/>
            <pc:sldMk cId="4123525856" sldId="321"/>
            <ac:spMk id="10278" creationId="{79855050-A75B-4DD0-9B56-8B1C7722D884}"/>
          </ac:spMkLst>
        </pc:spChg>
        <pc:spChg chg="add del">
          <ac:chgData name="Tolulope Ajide" userId="fa0473434310b95b" providerId="LiveId" clId="{A9703409-27B4-4CE3-9F4F-9EAB214192A8}" dt="2024-06-02T06:37:22.931" v="2684" actId="26606"/>
          <ac:spMkLst>
            <pc:docMk/>
            <pc:sldMk cId="4123525856" sldId="321"/>
            <ac:spMk id="10280" creationId="{2060C0F7-61A6-4E64-A77E-AFBD81127352}"/>
          </ac:spMkLst>
        </pc:spChg>
        <pc:spChg chg="add del">
          <ac:chgData name="Tolulope Ajide" userId="fa0473434310b95b" providerId="LiveId" clId="{A9703409-27B4-4CE3-9F4F-9EAB214192A8}" dt="2024-06-02T06:37:22.931" v="2684" actId="26606"/>
          <ac:spMkLst>
            <pc:docMk/>
            <pc:sldMk cId="4123525856" sldId="321"/>
            <ac:spMk id="10282" creationId="{BCF4857D-F003-4CA1-82AB-00900B1008BA}"/>
          </ac:spMkLst>
        </pc:spChg>
        <pc:spChg chg="add del">
          <ac:chgData name="Tolulope Ajide" userId="fa0473434310b95b" providerId="LiveId" clId="{A9703409-27B4-4CE3-9F4F-9EAB214192A8}" dt="2024-06-02T06:37:22.931" v="2684" actId="26606"/>
          <ac:spMkLst>
            <pc:docMk/>
            <pc:sldMk cId="4123525856" sldId="321"/>
            <ac:spMk id="10284" creationId="{DB791336-FCAA-4174-9303-B3F374861110}"/>
          </ac:spMkLst>
        </pc:spChg>
        <pc:spChg chg="add del">
          <ac:chgData name="Tolulope Ajide" userId="fa0473434310b95b" providerId="LiveId" clId="{A9703409-27B4-4CE3-9F4F-9EAB214192A8}" dt="2024-06-02T06:37:22.931" v="2684" actId="26606"/>
          <ac:spMkLst>
            <pc:docMk/>
            <pc:sldMk cId="4123525856" sldId="321"/>
            <ac:spMk id="10286" creationId="{CA212158-300D-44D0-9CCE-472C3F669EE1}"/>
          </ac:spMkLst>
        </pc:spChg>
        <pc:spChg chg="add del">
          <ac:chgData name="Tolulope Ajide" userId="fa0473434310b95b" providerId="LiveId" clId="{A9703409-27B4-4CE3-9F4F-9EAB214192A8}" dt="2024-06-02T06:37:22.931" v="2684" actId="26606"/>
          <ac:spMkLst>
            <pc:docMk/>
            <pc:sldMk cId="4123525856" sldId="321"/>
            <ac:spMk id="10288" creationId="{988521F4-D44A-42C5-9BDB-5CA25554098B}"/>
          </ac:spMkLst>
        </pc:spChg>
        <pc:spChg chg="add del">
          <ac:chgData name="Tolulope Ajide" userId="fa0473434310b95b" providerId="LiveId" clId="{A9703409-27B4-4CE3-9F4F-9EAB214192A8}" dt="2024-06-02T06:37:22.931" v="2684" actId="26606"/>
          <ac:spMkLst>
            <pc:docMk/>
            <pc:sldMk cId="4123525856" sldId="321"/>
            <ac:spMk id="10290" creationId="{5E6738EB-6FF0-4AF9-8462-57F4494B88B2}"/>
          </ac:spMkLst>
        </pc:spChg>
        <pc:spChg chg="add del">
          <ac:chgData name="Tolulope Ajide" userId="fa0473434310b95b" providerId="LiveId" clId="{A9703409-27B4-4CE3-9F4F-9EAB214192A8}" dt="2024-06-02T06:34:59.110" v="2667" actId="26606"/>
          <ac:spMkLst>
            <pc:docMk/>
            <pc:sldMk cId="4123525856" sldId="321"/>
            <ac:spMk id="10292" creationId="{0786F82F-1B47-46ED-8EAE-53EF71E59E9A}"/>
          </ac:spMkLst>
        </pc:spChg>
        <pc:spChg chg="add del">
          <ac:chgData name="Tolulope Ajide" userId="fa0473434310b95b" providerId="LiveId" clId="{A9703409-27B4-4CE3-9F4F-9EAB214192A8}" dt="2024-06-02T06:34:59.110" v="2667" actId="26606"/>
          <ac:spMkLst>
            <pc:docMk/>
            <pc:sldMk cId="4123525856" sldId="321"/>
            <ac:spMk id="10293" creationId="{EF1BAF6F-6275-4646-9C59-331B29B9550F}"/>
          </ac:spMkLst>
        </pc:spChg>
        <pc:spChg chg="add del">
          <ac:chgData name="Tolulope Ajide" userId="fa0473434310b95b" providerId="LiveId" clId="{A9703409-27B4-4CE3-9F4F-9EAB214192A8}" dt="2024-06-02T06:34:59.110" v="2667" actId="26606"/>
          <ac:spMkLst>
            <pc:docMk/>
            <pc:sldMk cId="4123525856" sldId="321"/>
            <ac:spMk id="10294" creationId="{099405E2-1A96-4DBA-A9DC-4C2A1B421CA9}"/>
          </ac:spMkLst>
        </pc:spChg>
        <pc:spChg chg="add del">
          <ac:chgData name="Tolulope Ajide" userId="fa0473434310b95b" providerId="LiveId" clId="{A9703409-27B4-4CE3-9F4F-9EAB214192A8}" dt="2024-06-02T06:33:22.004" v="2659" actId="26606"/>
          <ac:spMkLst>
            <pc:docMk/>
            <pc:sldMk cId="4123525856" sldId="321"/>
            <ac:spMk id="10295" creationId="{0786F82F-1B47-46ED-8EAE-53EF71E59E9A}"/>
          </ac:spMkLst>
        </pc:spChg>
        <pc:spChg chg="add del">
          <ac:chgData name="Tolulope Ajide" userId="fa0473434310b95b" providerId="LiveId" clId="{A9703409-27B4-4CE3-9F4F-9EAB214192A8}" dt="2024-06-02T06:34:59.110" v="2667" actId="26606"/>
          <ac:spMkLst>
            <pc:docMk/>
            <pc:sldMk cId="4123525856" sldId="321"/>
            <ac:spMk id="10296" creationId="{932FF329-3A87-4F66-BA01-91CD63C8119F}"/>
          </ac:spMkLst>
        </pc:spChg>
        <pc:spChg chg="add del">
          <ac:chgData name="Tolulope Ajide" userId="fa0473434310b95b" providerId="LiveId" clId="{A9703409-27B4-4CE3-9F4F-9EAB214192A8}" dt="2024-06-02T06:33:22.004" v="2659" actId="26606"/>
          <ac:spMkLst>
            <pc:docMk/>
            <pc:sldMk cId="4123525856" sldId="321"/>
            <ac:spMk id="10297" creationId="{EF1BAF6F-6275-4646-9C59-331B29B9550F}"/>
          </ac:spMkLst>
        </pc:spChg>
        <pc:spChg chg="add del">
          <ac:chgData name="Tolulope Ajide" userId="fa0473434310b95b" providerId="LiveId" clId="{A9703409-27B4-4CE3-9F4F-9EAB214192A8}" dt="2024-06-02T06:34:59.110" v="2667" actId="26606"/>
          <ac:spMkLst>
            <pc:docMk/>
            <pc:sldMk cId="4123525856" sldId="321"/>
            <ac:spMk id="10298" creationId="{BCF4857D-F003-4CA1-82AB-00900B1008BA}"/>
          </ac:spMkLst>
        </pc:spChg>
        <pc:spChg chg="add del">
          <ac:chgData name="Tolulope Ajide" userId="fa0473434310b95b" providerId="LiveId" clId="{A9703409-27B4-4CE3-9F4F-9EAB214192A8}" dt="2024-06-02T06:33:22.004" v="2659" actId="26606"/>
          <ac:spMkLst>
            <pc:docMk/>
            <pc:sldMk cId="4123525856" sldId="321"/>
            <ac:spMk id="10299" creationId="{099405E2-1A96-4DBA-A9DC-4C2A1B421CA9}"/>
          </ac:spMkLst>
        </pc:spChg>
        <pc:spChg chg="add del">
          <ac:chgData name="Tolulope Ajide" userId="fa0473434310b95b" providerId="LiveId" clId="{A9703409-27B4-4CE3-9F4F-9EAB214192A8}" dt="2024-06-02T06:34:59.110" v="2667" actId="26606"/>
          <ac:spMkLst>
            <pc:docMk/>
            <pc:sldMk cId="4123525856" sldId="321"/>
            <ac:spMk id="10300" creationId="{79855050-A75B-4DD0-9B56-8B1C7722D884}"/>
          </ac:spMkLst>
        </pc:spChg>
        <pc:spChg chg="add del">
          <ac:chgData name="Tolulope Ajide" userId="fa0473434310b95b" providerId="LiveId" clId="{A9703409-27B4-4CE3-9F4F-9EAB214192A8}" dt="2024-06-02T06:33:22.004" v="2659" actId="26606"/>
          <ac:spMkLst>
            <pc:docMk/>
            <pc:sldMk cId="4123525856" sldId="321"/>
            <ac:spMk id="10301" creationId="{DEB1CCE3-FB1D-471C-9AFE-D20E81E64AC0}"/>
          </ac:spMkLst>
        </pc:spChg>
        <pc:spChg chg="add del">
          <ac:chgData name="Tolulope Ajide" userId="fa0473434310b95b" providerId="LiveId" clId="{A9703409-27B4-4CE3-9F4F-9EAB214192A8}" dt="2024-06-02T06:34:59.110" v="2667" actId="26606"/>
          <ac:spMkLst>
            <pc:docMk/>
            <pc:sldMk cId="4123525856" sldId="321"/>
            <ac:spMk id="10302" creationId="{5E6738EB-6FF0-4AF9-8462-57F4494B88B2}"/>
          </ac:spMkLst>
        </pc:spChg>
        <pc:spChg chg="add del">
          <ac:chgData name="Tolulope Ajide" userId="fa0473434310b95b" providerId="LiveId" clId="{A9703409-27B4-4CE3-9F4F-9EAB214192A8}" dt="2024-06-02T06:33:22.004" v="2659" actId="26606"/>
          <ac:spMkLst>
            <pc:docMk/>
            <pc:sldMk cId="4123525856" sldId="321"/>
            <ac:spMk id="10303" creationId="{60F38E87-6AF8-4488-B608-9FA2F57B40B7}"/>
          </ac:spMkLst>
        </pc:spChg>
        <pc:spChg chg="add del">
          <ac:chgData name="Tolulope Ajide" userId="fa0473434310b95b" providerId="LiveId" clId="{A9703409-27B4-4CE3-9F4F-9EAB214192A8}" dt="2024-06-02T06:34:59.110" v="2667" actId="26606"/>
          <ac:spMkLst>
            <pc:docMk/>
            <pc:sldMk cId="4123525856" sldId="321"/>
            <ac:spMk id="10304" creationId="{DB791336-FCAA-4174-9303-B3F374861110}"/>
          </ac:spMkLst>
        </pc:spChg>
        <pc:spChg chg="add del">
          <ac:chgData name="Tolulope Ajide" userId="fa0473434310b95b" providerId="LiveId" clId="{A9703409-27B4-4CE3-9F4F-9EAB214192A8}" dt="2024-06-02T06:33:22.004" v="2659" actId="26606"/>
          <ac:spMkLst>
            <pc:docMk/>
            <pc:sldMk cId="4123525856" sldId="321"/>
            <ac:spMk id="10305" creationId="{ECC3B76D-CC6E-42D0-8666-2A2164AB5AF4}"/>
          </ac:spMkLst>
        </pc:spChg>
        <pc:spChg chg="add del">
          <ac:chgData name="Tolulope Ajide" userId="fa0473434310b95b" providerId="LiveId" clId="{A9703409-27B4-4CE3-9F4F-9EAB214192A8}" dt="2024-06-02T06:34:59.110" v="2667" actId="26606"/>
          <ac:spMkLst>
            <pc:docMk/>
            <pc:sldMk cId="4123525856" sldId="321"/>
            <ac:spMk id="10306" creationId="{CA212158-300D-44D0-9CCE-472C3F669EE1}"/>
          </ac:spMkLst>
        </pc:spChg>
        <pc:spChg chg="add del">
          <ac:chgData name="Tolulope Ajide" userId="fa0473434310b95b" providerId="LiveId" clId="{A9703409-27B4-4CE3-9F4F-9EAB214192A8}" dt="2024-06-02T06:33:22.004" v="2659" actId="26606"/>
          <ac:spMkLst>
            <pc:docMk/>
            <pc:sldMk cId="4123525856" sldId="321"/>
            <ac:spMk id="10307" creationId="{32BA9D6C-8214-4E25-AF8B-48762AD8D530}"/>
          </ac:spMkLst>
        </pc:spChg>
        <pc:spChg chg="add del">
          <ac:chgData name="Tolulope Ajide" userId="fa0473434310b95b" providerId="LiveId" clId="{A9703409-27B4-4CE3-9F4F-9EAB214192A8}" dt="2024-06-02T06:34:59.110" v="2667" actId="26606"/>
          <ac:spMkLst>
            <pc:docMk/>
            <pc:sldMk cId="4123525856" sldId="321"/>
            <ac:spMk id="10308" creationId="{988521F4-D44A-42C5-9BDB-5CA25554098B}"/>
          </ac:spMkLst>
        </pc:spChg>
        <pc:spChg chg="add del">
          <ac:chgData name="Tolulope Ajide" userId="fa0473434310b95b" providerId="LiveId" clId="{A9703409-27B4-4CE3-9F4F-9EAB214192A8}" dt="2024-06-02T06:33:22.004" v="2659" actId="26606"/>
          <ac:spMkLst>
            <pc:docMk/>
            <pc:sldMk cId="4123525856" sldId="321"/>
            <ac:spMk id="10309" creationId="{DBE9B8BD-472F-4F54-AC9D-101EE3496992}"/>
          </ac:spMkLst>
        </pc:spChg>
        <pc:spChg chg="add del">
          <ac:chgData name="Tolulope Ajide" userId="fa0473434310b95b" providerId="LiveId" clId="{A9703409-27B4-4CE3-9F4F-9EAB214192A8}" dt="2024-06-02T06:35:25.142" v="2669" actId="26606"/>
          <ac:spMkLst>
            <pc:docMk/>
            <pc:sldMk cId="4123525856" sldId="321"/>
            <ac:spMk id="10310" creationId="{0786F82F-1B47-46ED-8EAE-53EF71E59E9A}"/>
          </ac:spMkLst>
        </pc:spChg>
        <pc:spChg chg="add del">
          <ac:chgData name="Tolulope Ajide" userId="fa0473434310b95b" providerId="LiveId" clId="{A9703409-27B4-4CE3-9F4F-9EAB214192A8}" dt="2024-06-02T06:33:22.004" v="2659" actId="26606"/>
          <ac:spMkLst>
            <pc:docMk/>
            <pc:sldMk cId="4123525856" sldId="321"/>
            <ac:spMk id="10311" creationId="{0871A14F-64B0-4CCE-900E-695C55EFF375}"/>
          </ac:spMkLst>
        </pc:spChg>
        <pc:spChg chg="add del">
          <ac:chgData name="Tolulope Ajide" userId="fa0473434310b95b" providerId="LiveId" clId="{A9703409-27B4-4CE3-9F4F-9EAB214192A8}" dt="2024-06-02T06:35:25.142" v="2669" actId="26606"/>
          <ac:spMkLst>
            <pc:docMk/>
            <pc:sldMk cId="4123525856" sldId="321"/>
            <ac:spMk id="10312" creationId="{EF1BAF6F-6275-4646-9C59-331B29B9550F}"/>
          </ac:spMkLst>
        </pc:spChg>
        <pc:spChg chg="add del">
          <ac:chgData name="Tolulope Ajide" userId="fa0473434310b95b" providerId="LiveId" clId="{A9703409-27B4-4CE3-9F4F-9EAB214192A8}" dt="2024-06-02T06:33:22.004" v="2659" actId="26606"/>
          <ac:spMkLst>
            <pc:docMk/>
            <pc:sldMk cId="4123525856" sldId="321"/>
            <ac:spMk id="10313" creationId="{0FDBC76A-295F-4635-A28D-ADA24F383ABC}"/>
          </ac:spMkLst>
        </pc:spChg>
        <pc:spChg chg="add del">
          <ac:chgData name="Tolulope Ajide" userId="fa0473434310b95b" providerId="LiveId" clId="{A9703409-27B4-4CE3-9F4F-9EAB214192A8}" dt="2024-06-02T06:35:25.142" v="2669" actId="26606"/>
          <ac:spMkLst>
            <pc:docMk/>
            <pc:sldMk cId="4123525856" sldId="321"/>
            <ac:spMk id="10314" creationId="{72526924-84D3-45FB-A5FE-62D8FCBF53B6}"/>
          </ac:spMkLst>
        </pc:spChg>
        <pc:spChg chg="add del">
          <ac:chgData name="Tolulope Ajide" userId="fa0473434310b95b" providerId="LiveId" clId="{A9703409-27B4-4CE3-9F4F-9EAB214192A8}" dt="2024-06-02T06:33:34.629" v="2661" actId="26606"/>
          <ac:spMkLst>
            <pc:docMk/>
            <pc:sldMk cId="4123525856" sldId="321"/>
            <ac:spMk id="10315" creationId="{0786F82F-1B47-46ED-8EAE-53EF71E59E9A}"/>
          </ac:spMkLst>
        </pc:spChg>
        <pc:spChg chg="add del">
          <ac:chgData name="Tolulope Ajide" userId="fa0473434310b95b" providerId="LiveId" clId="{A9703409-27B4-4CE3-9F4F-9EAB214192A8}" dt="2024-06-02T06:33:34.629" v="2661" actId="26606"/>
          <ac:spMkLst>
            <pc:docMk/>
            <pc:sldMk cId="4123525856" sldId="321"/>
            <ac:spMk id="10316" creationId="{EF1BAF6F-6275-4646-9C59-331B29B9550F}"/>
          </ac:spMkLst>
        </pc:spChg>
        <pc:spChg chg="add del">
          <ac:chgData name="Tolulope Ajide" userId="fa0473434310b95b" providerId="LiveId" clId="{A9703409-27B4-4CE3-9F4F-9EAB214192A8}" dt="2024-06-02T06:33:34.629" v="2661" actId="26606"/>
          <ac:spMkLst>
            <pc:docMk/>
            <pc:sldMk cId="4123525856" sldId="321"/>
            <ac:spMk id="10317" creationId="{099405E2-1A96-4DBA-A9DC-4C2A1B421CA9}"/>
          </ac:spMkLst>
        </pc:spChg>
        <pc:spChg chg="add del">
          <ac:chgData name="Tolulope Ajide" userId="fa0473434310b95b" providerId="LiveId" clId="{A9703409-27B4-4CE3-9F4F-9EAB214192A8}" dt="2024-06-02T06:33:34.629" v="2661" actId="26606"/>
          <ac:spMkLst>
            <pc:docMk/>
            <pc:sldMk cId="4123525856" sldId="321"/>
            <ac:spMk id="10318" creationId="{79855050-A75B-4DD0-9B56-8B1C7722D884}"/>
          </ac:spMkLst>
        </pc:spChg>
        <pc:spChg chg="add del">
          <ac:chgData name="Tolulope Ajide" userId="fa0473434310b95b" providerId="LiveId" clId="{A9703409-27B4-4CE3-9F4F-9EAB214192A8}" dt="2024-06-02T06:33:34.629" v="2661" actId="26606"/>
          <ac:spMkLst>
            <pc:docMk/>
            <pc:sldMk cId="4123525856" sldId="321"/>
            <ac:spMk id="10319" creationId="{2060C0F7-61A6-4E64-A77E-AFBD81127352}"/>
          </ac:spMkLst>
        </pc:spChg>
        <pc:spChg chg="add del">
          <ac:chgData name="Tolulope Ajide" userId="fa0473434310b95b" providerId="LiveId" clId="{A9703409-27B4-4CE3-9F4F-9EAB214192A8}" dt="2024-06-02T06:33:34.629" v="2661" actId="26606"/>
          <ac:spMkLst>
            <pc:docMk/>
            <pc:sldMk cId="4123525856" sldId="321"/>
            <ac:spMk id="10320" creationId="{BCF4857D-F003-4CA1-82AB-00900B1008BA}"/>
          </ac:spMkLst>
        </pc:spChg>
        <pc:spChg chg="add del">
          <ac:chgData name="Tolulope Ajide" userId="fa0473434310b95b" providerId="LiveId" clId="{A9703409-27B4-4CE3-9F4F-9EAB214192A8}" dt="2024-06-02T06:33:34.629" v="2661" actId="26606"/>
          <ac:spMkLst>
            <pc:docMk/>
            <pc:sldMk cId="4123525856" sldId="321"/>
            <ac:spMk id="10321" creationId="{DB791336-FCAA-4174-9303-B3F374861110}"/>
          </ac:spMkLst>
        </pc:spChg>
        <pc:spChg chg="add del">
          <ac:chgData name="Tolulope Ajide" userId="fa0473434310b95b" providerId="LiveId" clId="{A9703409-27B4-4CE3-9F4F-9EAB214192A8}" dt="2024-06-02T06:33:34.629" v="2661" actId="26606"/>
          <ac:spMkLst>
            <pc:docMk/>
            <pc:sldMk cId="4123525856" sldId="321"/>
            <ac:spMk id="10322" creationId="{CA212158-300D-44D0-9CCE-472C3F669EE1}"/>
          </ac:spMkLst>
        </pc:spChg>
        <pc:spChg chg="add del">
          <ac:chgData name="Tolulope Ajide" userId="fa0473434310b95b" providerId="LiveId" clId="{A9703409-27B4-4CE3-9F4F-9EAB214192A8}" dt="2024-06-02T06:33:34.629" v="2661" actId="26606"/>
          <ac:spMkLst>
            <pc:docMk/>
            <pc:sldMk cId="4123525856" sldId="321"/>
            <ac:spMk id="10323" creationId="{988521F4-D44A-42C5-9BDB-5CA25554098B}"/>
          </ac:spMkLst>
        </pc:spChg>
        <pc:spChg chg="add del">
          <ac:chgData name="Tolulope Ajide" userId="fa0473434310b95b" providerId="LiveId" clId="{A9703409-27B4-4CE3-9F4F-9EAB214192A8}" dt="2024-06-02T06:33:34.629" v="2661" actId="26606"/>
          <ac:spMkLst>
            <pc:docMk/>
            <pc:sldMk cId="4123525856" sldId="321"/>
            <ac:spMk id="10324" creationId="{5E6738EB-6FF0-4AF9-8462-57F4494B88B2}"/>
          </ac:spMkLst>
        </pc:spChg>
        <pc:spChg chg="add del">
          <ac:chgData name="Tolulope Ajide" userId="fa0473434310b95b" providerId="LiveId" clId="{A9703409-27B4-4CE3-9F4F-9EAB214192A8}" dt="2024-06-02T06:35:25.142" v="2669" actId="26606"/>
          <ac:spMkLst>
            <pc:docMk/>
            <pc:sldMk cId="4123525856" sldId="321"/>
            <ac:spMk id="10325" creationId="{5C2A6256-1DD0-4E4B-A8B3-9A711B4DBE0C}"/>
          </ac:spMkLst>
        </pc:spChg>
        <pc:spChg chg="add del">
          <ac:chgData name="Tolulope Ajide" userId="fa0473434310b95b" providerId="LiveId" clId="{A9703409-27B4-4CE3-9F4F-9EAB214192A8}" dt="2024-06-02T06:34:45.467" v="2663" actId="26606"/>
          <ac:spMkLst>
            <pc:docMk/>
            <pc:sldMk cId="4123525856" sldId="321"/>
            <ac:spMk id="10326" creationId="{0786F82F-1B47-46ED-8EAE-53EF71E59E9A}"/>
          </ac:spMkLst>
        </pc:spChg>
        <pc:spChg chg="add del">
          <ac:chgData name="Tolulope Ajide" userId="fa0473434310b95b" providerId="LiveId" clId="{A9703409-27B4-4CE3-9F4F-9EAB214192A8}" dt="2024-06-02T06:34:45.467" v="2663" actId="26606"/>
          <ac:spMkLst>
            <pc:docMk/>
            <pc:sldMk cId="4123525856" sldId="321"/>
            <ac:spMk id="10327" creationId="{EF1BAF6F-6275-4646-9C59-331B29B9550F}"/>
          </ac:spMkLst>
        </pc:spChg>
        <pc:spChg chg="add del">
          <ac:chgData name="Tolulope Ajide" userId="fa0473434310b95b" providerId="LiveId" clId="{A9703409-27B4-4CE3-9F4F-9EAB214192A8}" dt="2024-06-02T06:34:45.467" v="2663" actId="26606"/>
          <ac:spMkLst>
            <pc:docMk/>
            <pc:sldMk cId="4123525856" sldId="321"/>
            <ac:spMk id="10328" creationId="{C3B59E90-C2E6-4C7B-B62A-9A39E4D132D9}"/>
          </ac:spMkLst>
        </pc:spChg>
        <pc:spChg chg="add del">
          <ac:chgData name="Tolulope Ajide" userId="fa0473434310b95b" providerId="LiveId" clId="{A9703409-27B4-4CE3-9F4F-9EAB214192A8}" dt="2024-06-02T06:34:45.467" v="2663" actId="26606"/>
          <ac:spMkLst>
            <pc:docMk/>
            <pc:sldMk cId="4123525856" sldId="321"/>
            <ac:spMk id="10329" creationId="{F41B2979-9B0F-4F3C-A912-A0A5339D706C}"/>
          </ac:spMkLst>
        </pc:spChg>
        <pc:spChg chg="add del">
          <ac:chgData name="Tolulope Ajide" userId="fa0473434310b95b" providerId="LiveId" clId="{A9703409-27B4-4CE3-9F4F-9EAB214192A8}" dt="2024-06-02T06:34:45.467" v="2663" actId="26606"/>
          <ac:spMkLst>
            <pc:docMk/>
            <pc:sldMk cId="4123525856" sldId="321"/>
            <ac:spMk id="10330" creationId="{0D88D065-482C-41CF-99A2-50EFB1B94E59}"/>
          </ac:spMkLst>
        </pc:spChg>
        <pc:spChg chg="add del">
          <ac:chgData name="Tolulope Ajide" userId="fa0473434310b95b" providerId="LiveId" clId="{A9703409-27B4-4CE3-9F4F-9EAB214192A8}" dt="2024-06-02T06:34:45.467" v="2663" actId="26606"/>
          <ac:spMkLst>
            <pc:docMk/>
            <pc:sldMk cId="4123525856" sldId="321"/>
            <ac:spMk id="10331" creationId="{E0B15B07-5DFC-49A7-83E7-33AE560DDD32}"/>
          </ac:spMkLst>
        </pc:spChg>
        <pc:spChg chg="add del">
          <ac:chgData name="Tolulope Ajide" userId="fa0473434310b95b" providerId="LiveId" clId="{A9703409-27B4-4CE3-9F4F-9EAB214192A8}" dt="2024-06-02T06:34:45.467" v="2663" actId="26606"/>
          <ac:spMkLst>
            <pc:docMk/>
            <pc:sldMk cId="4123525856" sldId="321"/>
            <ac:spMk id="10332" creationId="{23E1A6E1-A101-407D-9872-0506425C7DDD}"/>
          </ac:spMkLst>
        </pc:spChg>
        <pc:spChg chg="add del">
          <ac:chgData name="Tolulope Ajide" userId="fa0473434310b95b" providerId="LiveId" clId="{A9703409-27B4-4CE3-9F4F-9EAB214192A8}" dt="2024-06-02T06:34:45.467" v="2663" actId="26606"/>
          <ac:spMkLst>
            <pc:docMk/>
            <pc:sldMk cId="4123525856" sldId="321"/>
            <ac:spMk id="10333" creationId="{E49E4F89-BD43-4E3D-88E8-6C7E8AA9F70D}"/>
          </ac:spMkLst>
        </pc:spChg>
        <pc:spChg chg="add del">
          <ac:chgData name="Tolulope Ajide" userId="fa0473434310b95b" providerId="LiveId" clId="{A9703409-27B4-4CE3-9F4F-9EAB214192A8}" dt="2024-06-02T06:34:45.467" v="2663" actId="26606"/>
          <ac:spMkLst>
            <pc:docMk/>
            <pc:sldMk cId="4123525856" sldId="321"/>
            <ac:spMk id="10334" creationId="{71153701-84AC-48F8-BF95-FD091301A00B}"/>
          </ac:spMkLst>
        </pc:spChg>
        <pc:spChg chg="add del">
          <ac:chgData name="Tolulope Ajide" userId="fa0473434310b95b" providerId="LiveId" clId="{A9703409-27B4-4CE3-9F4F-9EAB214192A8}" dt="2024-06-02T06:34:45.467" v="2663" actId="26606"/>
          <ac:spMkLst>
            <pc:docMk/>
            <pc:sldMk cId="4123525856" sldId="321"/>
            <ac:spMk id="10335" creationId="{025FF1E9-6522-482B-A20C-EA7AF7CAA134}"/>
          </ac:spMkLst>
        </pc:spChg>
        <pc:spChg chg="add del">
          <ac:chgData name="Tolulope Ajide" userId="fa0473434310b95b" providerId="LiveId" clId="{A9703409-27B4-4CE3-9F4F-9EAB214192A8}" dt="2024-06-02T06:34:45.467" v="2663" actId="26606"/>
          <ac:spMkLst>
            <pc:docMk/>
            <pc:sldMk cId="4123525856" sldId="321"/>
            <ac:spMk id="10336" creationId="{760CEDF7-1225-4242-8C30-EA518372A716}"/>
          </ac:spMkLst>
        </pc:spChg>
        <pc:spChg chg="add del">
          <ac:chgData name="Tolulope Ajide" userId="fa0473434310b95b" providerId="LiveId" clId="{A9703409-27B4-4CE3-9F4F-9EAB214192A8}" dt="2024-06-02T06:35:25.142" v="2669" actId="26606"/>
          <ac:spMkLst>
            <pc:docMk/>
            <pc:sldMk cId="4123525856" sldId="321"/>
            <ac:spMk id="10337" creationId="{41760540-185E-4652-BFD2-9B362EF3BC99}"/>
          </ac:spMkLst>
        </pc:spChg>
        <pc:spChg chg="add del">
          <ac:chgData name="Tolulope Ajide" userId="fa0473434310b95b" providerId="LiveId" clId="{A9703409-27B4-4CE3-9F4F-9EAB214192A8}" dt="2024-06-02T06:34:49.186" v="2665" actId="26606"/>
          <ac:spMkLst>
            <pc:docMk/>
            <pc:sldMk cId="4123525856" sldId="321"/>
            <ac:spMk id="10338" creationId="{0786F82F-1B47-46ED-8EAE-53EF71E59E9A}"/>
          </ac:spMkLst>
        </pc:spChg>
        <pc:spChg chg="add del">
          <ac:chgData name="Tolulope Ajide" userId="fa0473434310b95b" providerId="LiveId" clId="{A9703409-27B4-4CE3-9F4F-9EAB214192A8}" dt="2024-06-02T06:34:49.186" v="2665" actId="26606"/>
          <ac:spMkLst>
            <pc:docMk/>
            <pc:sldMk cId="4123525856" sldId="321"/>
            <ac:spMk id="10339" creationId="{EF1BAF6F-6275-4646-9C59-331B29B9550F}"/>
          </ac:spMkLst>
        </pc:spChg>
        <pc:spChg chg="add del">
          <ac:chgData name="Tolulope Ajide" userId="fa0473434310b95b" providerId="LiveId" clId="{A9703409-27B4-4CE3-9F4F-9EAB214192A8}" dt="2024-06-02T06:34:49.186" v="2665" actId="26606"/>
          <ac:spMkLst>
            <pc:docMk/>
            <pc:sldMk cId="4123525856" sldId="321"/>
            <ac:spMk id="10340" creationId="{DA4E7B50-D68C-43EB-930F-EA442A13A9B2}"/>
          </ac:spMkLst>
        </pc:spChg>
        <pc:spChg chg="add del">
          <ac:chgData name="Tolulope Ajide" userId="fa0473434310b95b" providerId="LiveId" clId="{A9703409-27B4-4CE3-9F4F-9EAB214192A8}" dt="2024-06-02T06:34:49.186" v="2665" actId="26606"/>
          <ac:spMkLst>
            <pc:docMk/>
            <pc:sldMk cId="4123525856" sldId="321"/>
            <ac:spMk id="10341" creationId="{02822754-E01B-4742-88B9-BE0984BAFE58}"/>
          </ac:spMkLst>
        </pc:spChg>
        <pc:spChg chg="add del">
          <ac:chgData name="Tolulope Ajide" userId="fa0473434310b95b" providerId="LiveId" clId="{A9703409-27B4-4CE3-9F4F-9EAB214192A8}" dt="2024-06-02T06:34:49.186" v="2665" actId="26606"/>
          <ac:spMkLst>
            <pc:docMk/>
            <pc:sldMk cId="4123525856" sldId="321"/>
            <ac:spMk id="10342" creationId="{387C5BBA-BBE2-4821-96CF-38FC49570F60}"/>
          </ac:spMkLst>
        </pc:spChg>
        <pc:spChg chg="add del">
          <ac:chgData name="Tolulope Ajide" userId="fa0473434310b95b" providerId="LiveId" clId="{A9703409-27B4-4CE3-9F4F-9EAB214192A8}" dt="2024-06-02T06:34:49.186" v="2665" actId="26606"/>
          <ac:spMkLst>
            <pc:docMk/>
            <pc:sldMk cId="4123525856" sldId="321"/>
            <ac:spMk id="10343" creationId="{3611DA2B-4CF7-4A57-82AC-FA120DE44DB9}"/>
          </ac:spMkLst>
        </pc:spChg>
        <pc:spChg chg="add del">
          <ac:chgData name="Tolulope Ajide" userId="fa0473434310b95b" providerId="LiveId" clId="{A9703409-27B4-4CE3-9F4F-9EAB214192A8}" dt="2024-06-02T06:34:49.186" v="2665" actId="26606"/>
          <ac:spMkLst>
            <pc:docMk/>
            <pc:sldMk cId="4123525856" sldId="321"/>
            <ac:spMk id="10344" creationId="{C1CF7BFC-0A02-4106-88A8-CCC0D944451E}"/>
          </ac:spMkLst>
        </pc:spChg>
        <pc:spChg chg="add del">
          <ac:chgData name="Tolulope Ajide" userId="fa0473434310b95b" providerId="LiveId" clId="{A9703409-27B4-4CE3-9F4F-9EAB214192A8}" dt="2024-06-02T06:34:49.186" v="2665" actId="26606"/>
          <ac:spMkLst>
            <pc:docMk/>
            <pc:sldMk cId="4123525856" sldId="321"/>
            <ac:spMk id="10345" creationId="{73167A8C-FFEF-4D1B-8459-E2BB5C045FAE}"/>
          </ac:spMkLst>
        </pc:spChg>
        <pc:spChg chg="add del">
          <ac:chgData name="Tolulope Ajide" userId="fa0473434310b95b" providerId="LiveId" clId="{A9703409-27B4-4CE3-9F4F-9EAB214192A8}" dt="2024-06-02T06:34:49.186" v="2665" actId="26606"/>
          <ac:spMkLst>
            <pc:docMk/>
            <pc:sldMk cId="4123525856" sldId="321"/>
            <ac:spMk id="10346" creationId="{1CA3DFBE-30A6-4BDE-9238-14F3652B4F99}"/>
          </ac:spMkLst>
        </pc:spChg>
        <pc:spChg chg="add del">
          <ac:chgData name="Tolulope Ajide" userId="fa0473434310b95b" providerId="LiveId" clId="{A9703409-27B4-4CE3-9F4F-9EAB214192A8}" dt="2024-06-02T06:35:25.142" v="2669" actId="26606"/>
          <ac:spMkLst>
            <pc:docMk/>
            <pc:sldMk cId="4123525856" sldId="321"/>
            <ac:spMk id="10347" creationId="{729789F4-85C1-41A0-83EB-992E22210CB9}"/>
          </ac:spMkLst>
        </pc:spChg>
        <pc:spChg chg="add del">
          <ac:chgData name="Tolulope Ajide" userId="fa0473434310b95b" providerId="LiveId" clId="{A9703409-27B4-4CE3-9F4F-9EAB214192A8}" dt="2024-06-02T06:35:25.142" v="2669" actId="26606"/>
          <ac:spMkLst>
            <pc:docMk/>
            <pc:sldMk cId="4123525856" sldId="321"/>
            <ac:spMk id="10348" creationId="{9D9D367D-6DD2-4A7C-8918-0DCAC297559A}"/>
          </ac:spMkLst>
        </pc:spChg>
        <pc:spChg chg="add del">
          <ac:chgData name="Tolulope Ajide" userId="fa0473434310b95b" providerId="LiveId" clId="{A9703409-27B4-4CE3-9F4F-9EAB214192A8}" dt="2024-06-02T06:35:50.694" v="2671" actId="26606"/>
          <ac:spMkLst>
            <pc:docMk/>
            <pc:sldMk cId="4123525856" sldId="321"/>
            <ac:spMk id="10349" creationId="{0786F82F-1B47-46ED-8EAE-53EF71E59E9A}"/>
          </ac:spMkLst>
        </pc:spChg>
        <pc:spChg chg="add del">
          <ac:chgData name="Tolulope Ajide" userId="fa0473434310b95b" providerId="LiveId" clId="{A9703409-27B4-4CE3-9F4F-9EAB214192A8}" dt="2024-06-02T06:35:50.694" v="2671" actId="26606"/>
          <ac:spMkLst>
            <pc:docMk/>
            <pc:sldMk cId="4123525856" sldId="321"/>
            <ac:spMk id="10350" creationId="{EF1BAF6F-6275-4646-9C59-331B29B9550F}"/>
          </ac:spMkLst>
        </pc:spChg>
        <pc:spChg chg="add del">
          <ac:chgData name="Tolulope Ajide" userId="fa0473434310b95b" providerId="LiveId" clId="{A9703409-27B4-4CE3-9F4F-9EAB214192A8}" dt="2024-06-02T06:35:50.694" v="2671" actId="26606"/>
          <ac:spMkLst>
            <pc:docMk/>
            <pc:sldMk cId="4123525856" sldId="321"/>
            <ac:spMk id="10351" creationId="{099405E2-1A96-4DBA-A9DC-4C2A1B421CA9}"/>
          </ac:spMkLst>
        </pc:spChg>
        <pc:spChg chg="add del">
          <ac:chgData name="Tolulope Ajide" userId="fa0473434310b95b" providerId="LiveId" clId="{A9703409-27B4-4CE3-9F4F-9EAB214192A8}" dt="2024-06-02T06:35:50.694" v="2671" actId="26606"/>
          <ac:spMkLst>
            <pc:docMk/>
            <pc:sldMk cId="4123525856" sldId="321"/>
            <ac:spMk id="10352" creationId="{DEB1CCE3-FB1D-471C-9AFE-D20E81E64AC0}"/>
          </ac:spMkLst>
        </pc:spChg>
        <pc:spChg chg="add del">
          <ac:chgData name="Tolulope Ajide" userId="fa0473434310b95b" providerId="LiveId" clId="{A9703409-27B4-4CE3-9F4F-9EAB214192A8}" dt="2024-06-02T06:35:50.694" v="2671" actId="26606"/>
          <ac:spMkLst>
            <pc:docMk/>
            <pc:sldMk cId="4123525856" sldId="321"/>
            <ac:spMk id="10353" creationId="{60F38E87-6AF8-4488-B608-9FA2F57B40B7}"/>
          </ac:spMkLst>
        </pc:spChg>
        <pc:spChg chg="add del">
          <ac:chgData name="Tolulope Ajide" userId="fa0473434310b95b" providerId="LiveId" clId="{A9703409-27B4-4CE3-9F4F-9EAB214192A8}" dt="2024-06-02T06:35:50.694" v="2671" actId="26606"/>
          <ac:spMkLst>
            <pc:docMk/>
            <pc:sldMk cId="4123525856" sldId="321"/>
            <ac:spMk id="10354" creationId="{ECC3B76D-CC6E-42D0-8666-2A2164AB5AF4}"/>
          </ac:spMkLst>
        </pc:spChg>
        <pc:spChg chg="add del">
          <ac:chgData name="Tolulope Ajide" userId="fa0473434310b95b" providerId="LiveId" clId="{A9703409-27B4-4CE3-9F4F-9EAB214192A8}" dt="2024-06-02T06:35:50.694" v="2671" actId="26606"/>
          <ac:spMkLst>
            <pc:docMk/>
            <pc:sldMk cId="4123525856" sldId="321"/>
            <ac:spMk id="10355" creationId="{32BA9D6C-8214-4E25-AF8B-48762AD8D530}"/>
          </ac:spMkLst>
        </pc:spChg>
        <pc:spChg chg="add del">
          <ac:chgData name="Tolulope Ajide" userId="fa0473434310b95b" providerId="LiveId" clId="{A9703409-27B4-4CE3-9F4F-9EAB214192A8}" dt="2024-06-02T06:35:50.694" v="2671" actId="26606"/>
          <ac:spMkLst>
            <pc:docMk/>
            <pc:sldMk cId="4123525856" sldId="321"/>
            <ac:spMk id="10356" creationId="{DBE9B8BD-472F-4F54-AC9D-101EE3496992}"/>
          </ac:spMkLst>
        </pc:spChg>
        <pc:spChg chg="add del">
          <ac:chgData name="Tolulope Ajide" userId="fa0473434310b95b" providerId="LiveId" clId="{A9703409-27B4-4CE3-9F4F-9EAB214192A8}" dt="2024-06-02T06:35:50.694" v="2671" actId="26606"/>
          <ac:spMkLst>
            <pc:docMk/>
            <pc:sldMk cId="4123525856" sldId="321"/>
            <ac:spMk id="10357" creationId="{0871A14F-64B0-4CCE-900E-695C55EFF375}"/>
          </ac:spMkLst>
        </pc:spChg>
        <pc:spChg chg="add del">
          <ac:chgData name="Tolulope Ajide" userId="fa0473434310b95b" providerId="LiveId" clId="{A9703409-27B4-4CE3-9F4F-9EAB214192A8}" dt="2024-06-02T06:35:50.694" v="2671" actId="26606"/>
          <ac:spMkLst>
            <pc:docMk/>
            <pc:sldMk cId="4123525856" sldId="321"/>
            <ac:spMk id="10358" creationId="{0FDBC76A-295F-4635-A28D-ADA24F383ABC}"/>
          </ac:spMkLst>
        </pc:spChg>
        <pc:spChg chg="add del">
          <ac:chgData name="Tolulope Ajide" userId="fa0473434310b95b" providerId="LiveId" clId="{A9703409-27B4-4CE3-9F4F-9EAB214192A8}" dt="2024-06-02T06:36:25.152" v="2675" actId="26606"/>
          <ac:spMkLst>
            <pc:docMk/>
            <pc:sldMk cId="4123525856" sldId="321"/>
            <ac:spMk id="10359" creationId="{0786F82F-1B47-46ED-8EAE-53EF71E59E9A}"/>
          </ac:spMkLst>
        </pc:spChg>
        <pc:spChg chg="add del">
          <ac:chgData name="Tolulope Ajide" userId="fa0473434310b95b" providerId="LiveId" clId="{A9703409-27B4-4CE3-9F4F-9EAB214192A8}" dt="2024-06-02T06:35:56.102" v="2673" actId="26606"/>
          <ac:spMkLst>
            <pc:docMk/>
            <pc:sldMk cId="4123525856" sldId="321"/>
            <ac:spMk id="10360" creationId="{0786F82F-1B47-46ED-8EAE-53EF71E59E9A}"/>
          </ac:spMkLst>
        </pc:spChg>
        <pc:spChg chg="add del">
          <ac:chgData name="Tolulope Ajide" userId="fa0473434310b95b" providerId="LiveId" clId="{A9703409-27B4-4CE3-9F4F-9EAB214192A8}" dt="2024-06-02T06:35:56.102" v="2673" actId="26606"/>
          <ac:spMkLst>
            <pc:docMk/>
            <pc:sldMk cId="4123525856" sldId="321"/>
            <ac:spMk id="10361" creationId="{EF1BAF6F-6275-4646-9C59-331B29B9550F}"/>
          </ac:spMkLst>
        </pc:spChg>
        <pc:spChg chg="add del">
          <ac:chgData name="Tolulope Ajide" userId="fa0473434310b95b" providerId="LiveId" clId="{A9703409-27B4-4CE3-9F4F-9EAB214192A8}" dt="2024-06-02T06:35:56.102" v="2673" actId="26606"/>
          <ac:spMkLst>
            <pc:docMk/>
            <pc:sldMk cId="4123525856" sldId="321"/>
            <ac:spMk id="10362" creationId="{099405E2-1A96-4DBA-A9DC-4C2A1B421CA9}"/>
          </ac:spMkLst>
        </pc:spChg>
        <pc:spChg chg="add del">
          <ac:chgData name="Tolulope Ajide" userId="fa0473434310b95b" providerId="LiveId" clId="{A9703409-27B4-4CE3-9F4F-9EAB214192A8}" dt="2024-06-02T06:35:56.102" v="2673" actId="26606"/>
          <ac:spMkLst>
            <pc:docMk/>
            <pc:sldMk cId="4123525856" sldId="321"/>
            <ac:spMk id="10363" creationId="{DEB1CCE3-FB1D-471C-9AFE-D20E81E64AC0}"/>
          </ac:spMkLst>
        </pc:spChg>
        <pc:spChg chg="add del">
          <ac:chgData name="Tolulope Ajide" userId="fa0473434310b95b" providerId="LiveId" clId="{A9703409-27B4-4CE3-9F4F-9EAB214192A8}" dt="2024-06-02T06:35:56.102" v="2673" actId="26606"/>
          <ac:spMkLst>
            <pc:docMk/>
            <pc:sldMk cId="4123525856" sldId="321"/>
            <ac:spMk id="10364" creationId="{60F38E87-6AF8-4488-B608-9FA2F57B40B7}"/>
          </ac:spMkLst>
        </pc:spChg>
        <pc:spChg chg="add del">
          <ac:chgData name="Tolulope Ajide" userId="fa0473434310b95b" providerId="LiveId" clId="{A9703409-27B4-4CE3-9F4F-9EAB214192A8}" dt="2024-06-02T06:35:56.102" v="2673" actId="26606"/>
          <ac:spMkLst>
            <pc:docMk/>
            <pc:sldMk cId="4123525856" sldId="321"/>
            <ac:spMk id="10365" creationId="{ECC3B76D-CC6E-42D0-8666-2A2164AB5AF4}"/>
          </ac:spMkLst>
        </pc:spChg>
        <pc:spChg chg="add del">
          <ac:chgData name="Tolulope Ajide" userId="fa0473434310b95b" providerId="LiveId" clId="{A9703409-27B4-4CE3-9F4F-9EAB214192A8}" dt="2024-06-02T06:35:56.102" v="2673" actId="26606"/>
          <ac:spMkLst>
            <pc:docMk/>
            <pc:sldMk cId="4123525856" sldId="321"/>
            <ac:spMk id="10366" creationId="{32BA9D6C-8214-4E25-AF8B-48762AD8D530}"/>
          </ac:spMkLst>
        </pc:spChg>
        <pc:spChg chg="add del">
          <ac:chgData name="Tolulope Ajide" userId="fa0473434310b95b" providerId="LiveId" clId="{A9703409-27B4-4CE3-9F4F-9EAB214192A8}" dt="2024-06-02T06:35:56.102" v="2673" actId="26606"/>
          <ac:spMkLst>
            <pc:docMk/>
            <pc:sldMk cId="4123525856" sldId="321"/>
            <ac:spMk id="10367" creationId="{DBE9B8BD-472F-4F54-AC9D-101EE3496992}"/>
          </ac:spMkLst>
        </pc:spChg>
        <pc:spChg chg="add del">
          <ac:chgData name="Tolulope Ajide" userId="fa0473434310b95b" providerId="LiveId" clId="{A9703409-27B4-4CE3-9F4F-9EAB214192A8}" dt="2024-06-02T06:35:56.102" v="2673" actId="26606"/>
          <ac:spMkLst>
            <pc:docMk/>
            <pc:sldMk cId="4123525856" sldId="321"/>
            <ac:spMk id="10368" creationId="{0871A14F-64B0-4CCE-900E-695C55EFF375}"/>
          </ac:spMkLst>
        </pc:spChg>
        <pc:spChg chg="add del">
          <ac:chgData name="Tolulope Ajide" userId="fa0473434310b95b" providerId="LiveId" clId="{A9703409-27B4-4CE3-9F4F-9EAB214192A8}" dt="2024-06-02T06:35:56.102" v="2673" actId="26606"/>
          <ac:spMkLst>
            <pc:docMk/>
            <pc:sldMk cId="4123525856" sldId="321"/>
            <ac:spMk id="10369" creationId="{0FDBC76A-295F-4635-A28D-ADA24F383ABC}"/>
          </ac:spMkLst>
        </pc:spChg>
        <pc:spChg chg="add del">
          <ac:chgData name="Tolulope Ajide" userId="fa0473434310b95b" providerId="LiveId" clId="{A9703409-27B4-4CE3-9F4F-9EAB214192A8}" dt="2024-06-02T06:36:25.152" v="2675" actId="26606"/>
          <ac:spMkLst>
            <pc:docMk/>
            <pc:sldMk cId="4123525856" sldId="321"/>
            <ac:spMk id="10370" creationId="{EF1BAF6F-6275-4646-9C59-331B29B9550F}"/>
          </ac:spMkLst>
        </pc:spChg>
        <pc:spChg chg="add del">
          <ac:chgData name="Tolulope Ajide" userId="fa0473434310b95b" providerId="LiveId" clId="{A9703409-27B4-4CE3-9F4F-9EAB214192A8}" dt="2024-06-02T06:36:25.152" v="2675" actId="26606"/>
          <ac:spMkLst>
            <pc:docMk/>
            <pc:sldMk cId="4123525856" sldId="321"/>
            <ac:spMk id="10371" creationId="{099405E2-1A96-4DBA-A9DC-4C2A1B421CA9}"/>
          </ac:spMkLst>
        </pc:spChg>
        <pc:spChg chg="add del">
          <ac:chgData name="Tolulope Ajide" userId="fa0473434310b95b" providerId="LiveId" clId="{A9703409-27B4-4CE3-9F4F-9EAB214192A8}" dt="2024-06-02T06:36:25.152" v="2675" actId="26606"/>
          <ac:spMkLst>
            <pc:docMk/>
            <pc:sldMk cId="4123525856" sldId="321"/>
            <ac:spMk id="10372" creationId="{DEB1CCE3-FB1D-471C-9AFE-D20E81E64AC0}"/>
          </ac:spMkLst>
        </pc:spChg>
        <pc:spChg chg="add del">
          <ac:chgData name="Tolulope Ajide" userId="fa0473434310b95b" providerId="LiveId" clId="{A9703409-27B4-4CE3-9F4F-9EAB214192A8}" dt="2024-06-02T06:36:25.152" v="2675" actId="26606"/>
          <ac:spMkLst>
            <pc:docMk/>
            <pc:sldMk cId="4123525856" sldId="321"/>
            <ac:spMk id="10373" creationId="{60F38E87-6AF8-4488-B608-9FA2F57B40B7}"/>
          </ac:spMkLst>
        </pc:spChg>
        <pc:spChg chg="add del">
          <ac:chgData name="Tolulope Ajide" userId="fa0473434310b95b" providerId="LiveId" clId="{A9703409-27B4-4CE3-9F4F-9EAB214192A8}" dt="2024-06-02T06:36:25.152" v="2675" actId="26606"/>
          <ac:spMkLst>
            <pc:docMk/>
            <pc:sldMk cId="4123525856" sldId="321"/>
            <ac:spMk id="10374" creationId="{ECC3B76D-CC6E-42D0-8666-2A2164AB5AF4}"/>
          </ac:spMkLst>
        </pc:spChg>
        <pc:spChg chg="add del">
          <ac:chgData name="Tolulope Ajide" userId="fa0473434310b95b" providerId="LiveId" clId="{A9703409-27B4-4CE3-9F4F-9EAB214192A8}" dt="2024-06-02T06:36:25.152" v="2675" actId="26606"/>
          <ac:spMkLst>
            <pc:docMk/>
            <pc:sldMk cId="4123525856" sldId="321"/>
            <ac:spMk id="10375" creationId="{32BA9D6C-8214-4E25-AF8B-48762AD8D530}"/>
          </ac:spMkLst>
        </pc:spChg>
        <pc:spChg chg="add del">
          <ac:chgData name="Tolulope Ajide" userId="fa0473434310b95b" providerId="LiveId" clId="{A9703409-27B4-4CE3-9F4F-9EAB214192A8}" dt="2024-06-02T06:36:25.152" v="2675" actId="26606"/>
          <ac:spMkLst>
            <pc:docMk/>
            <pc:sldMk cId="4123525856" sldId="321"/>
            <ac:spMk id="10376" creationId="{DBE9B8BD-472F-4F54-AC9D-101EE3496992}"/>
          </ac:spMkLst>
        </pc:spChg>
        <pc:spChg chg="add del">
          <ac:chgData name="Tolulope Ajide" userId="fa0473434310b95b" providerId="LiveId" clId="{A9703409-27B4-4CE3-9F4F-9EAB214192A8}" dt="2024-06-02T06:36:25.152" v="2675" actId="26606"/>
          <ac:spMkLst>
            <pc:docMk/>
            <pc:sldMk cId="4123525856" sldId="321"/>
            <ac:spMk id="10377" creationId="{0871A14F-64B0-4CCE-900E-695C55EFF375}"/>
          </ac:spMkLst>
        </pc:spChg>
        <pc:spChg chg="add del">
          <ac:chgData name="Tolulope Ajide" userId="fa0473434310b95b" providerId="LiveId" clId="{A9703409-27B4-4CE3-9F4F-9EAB214192A8}" dt="2024-06-02T06:36:25.152" v="2675" actId="26606"/>
          <ac:spMkLst>
            <pc:docMk/>
            <pc:sldMk cId="4123525856" sldId="321"/>
            <ac:spMk id="10378" creationId="{0FDBC76A-295F-4635-A28D-ADA24F383ABC}"/>
          </ac:spMkLst>
        </pc:spChg>
        <pc:spChg chg="add del">
          <ac:chgData name="Tolulope Ajide" userId="fa0473434310b95b" providerId="LiveId" clId="{A9703409-27B4-4CE3-9F4F-9EAB214192A8}" dt="2024-06-02T06:36:55.562" v="2677" actId="26606"/>
          <ac:spMkLst>
            <pc:docMk/>
            <pc:sldMk cId="4123525856" sldId="321"/>
            <ac:spMk id="10379" creationId="{0786F82F-1B47-46ED-8EAE-53EF71E59E9A}"/>
          </ac:spMkLst>
        </pc:spChg>
        <pc:spChg chg="add del">
          <ac:chgData name="Tolulope Ajide" userId="fa0473434310b95b" providerId="LiveId" clId="{A9703409-27B4-4CE3-9F4F-9EAB214192A8}" dt="2024-06-02T06:36:55.562" v="2677" actId="26606"/>
          <ac:spMkLst>
            <pc:docMk/>
            <pc:sldMk cId="4123525856" sldId="321"/>
            <ac:spMk id="10380" creationId="{EF1BAF6F-6275-4646-9C59-331B29B9550F}"/>
          </ac:spMkLst>
        </pc:spChg>
        <pc:spChg chg="add del">
          <ac:chgData name="Tolulope Ajide" userId="fa0473434310b95b" providerId="LiveId" clId="{A9703409-27B4-4CE3-9F4F-9EAB214192A8}" dt="2024-06-02T06:36:55.562" v="2677" actId="26606"/>
          <ac:spMkLst>
            <pc:docMk/>
            <pc:sldMk cId="4123525856" sldId="321"/>
            <ac:spMk id="10381" creationId="{DA4E7B50-D68C-43EB-930F-EA442A13A9B2}"/>
          </ac:spMkLst>
        </pc:spChg>
        <pc:spChg chg="add del">
          <ac:chgData name="Tolulope Ajide" userId="fa0473434310b95b" providerId="LiveId" clId="{A9703409-27B4-4CE3-9F4F-9EAB214192A8}" dt="2024-06-02T06:36:55.562" v="2677" actId="26606"/>
          <ac:spMkLst>
            <pc:docMk/>
            <pc:sldMk cId="4123525856" sldId="321"/>
            <ac:spMk id="10382" creationId="{02822754-E01B-4742-88B9-BE0984BAFE58}"/>
          </ac:spMkLst>
        </pc:spChg>
        <pc:spChg chg="add del">
          <ac:chgData name="Tolulope Ajide" userId="fa0473434310b95b" providerId="LiveId" clId="{A9703409-27B4-4CE3-9F4F-9EAB214192A8}" dt="2024-06-02T06:36:55.562" v="2677" actId="26606"/>
          <ac:spMkLst>
            <pc:docMk/>
            <pc:sldMk cId="4123525856" sldId="321"/>
            <ac:spMk id="10383" creationId="{387C5BBA-BBE2-4821-96CF-38FC49570F60}"/>
          </ac:spMkLst>
        </pc:spChg>
        <pc:spChg chg="add del">
          <ac:chgData name="Tolulope Ajide" userId="fa0473434310b95b" providerId="LiveId" clId="{A9703409-27B4-4CE3-9F4F-9EAB214192A8}" dt="2024-06-02T06:36:55.562" v="2677" actId="26606"/>
          <ac:spMkLst>
            <pc:docMk/>
            <pc:sldMk cId="4123525856" sldId="321"/>
            <ac:spMk id="10384" creationId="{3611DA2B-4CF7-4A57-82AC-FA120DE44DB9}"/>
          </ac:spMkLst>
        </pc:spChg>
        <pc:spChg chg="add del">
          <ac:chgData name="Tolulope Ajide" userId="fa0473434310b95b" providerId="LiveId" clId="{A9703409-27B4-4CE3-9F4F-9EAB214192A8}" dt="2024-06-02T06:36:55.562" v="2677" actId="26606"/>
          <ac:spMkLst>
            <pc:docMk/>
            <pc:sldMk cId="4123525856" sldId="321"/>
            <ac:spMk id="10385" creationId="{C1CF7BFC-0A02-4106-88A8-CCC0D944451E}"/>
          </ac:spMkLst>
        </pc:spChg>
        <pc:spChg chg="add del">
          <ac:chgData name="Tolulope Ajide" userId="fa0473434310b95b" providerId="LiveId" clId="{A9703409-27B4-4CE3-9F4F-9EAB214192A8}" dt="2024-06-02T06:36:55.562" v="2677" actId="26606"/>
          <ac:spMkLst>
            <pc:docMk/>
            <pc:sldMk cId="4123525856" sldId="321"/>
            <ac:spMk id="10386" creationId="{65304E59-B4DC-4CA3-89F1-5C88000EB708}"/>
          </ac:spMkLst>
        </pc:spChg>
        <pc:spChg chg="add del">
          <ac:chgData name="Tolulope Ajide" userId="fa0473434310b95b" providerId="LiveId" clId="{A9703409-27B4-4CE3-9F4F-9EAB214192A8}" dt="2024-06-02T06:36:55.562" v="2677" actId="26606"/>
          <ac:spMkLst>
            <pc:docMk/>
            <pc:sldMk cId="4123525856" sldId="321"/>
            <ac:spMk id="10387" creationId="{73167A8C-FFEF-4D1B-8459-E2BB5C045FAE}"/>
          </ac:spMkLst>
        </pc:spChg>
        <pc:spChg chg="add del">
          <ac:chgData name="Tolulope Ajide" userId="fa0473434310b95b" providerId="LiveId" clId="{A9703409-27B4-4CE3-9F4F-9EAB214192A8}" dt="2024-06-02T06:36:55.562" v="2677" actId="26606"/>
          <ac:spMkLst>
            <pc:docMk/>
            <pc:sldMk cId="4123525856" sldId="321"/>
            <ac:spMk id="10388" creationId="{1CA3DFBE-30A6-4BDE-9238-14F3652B4F99}"/>
          </ac:spMkLst>
        </pc:spChg>
        <pc:spChg chg="add del">
          <ac:chgData name="Tolulope Ajide" userId="fa0473434310b95b" providerId="LiveId" clId="{A9703409-27B4-4CE3-9F4F-9EAB214192A8}" dt="2024-06-02T06:39:58.461" v="2703" actId="26606"/>
          <ac:spMkLst>
            <pc:docMk/>
            <pc:sldMk cId="4123525856" sldId="321"/>
            <ac:spMk id="10389" creationId="{0786F82F-1B47-46ED-8EAE-53EF71E59E9A}"/>
          </ac:spMkLst>
        </pc:spChg>
        <pc:spChg chg="add del">
          <ac:chgData name="Tolulope Ajide" userId="fa0473434310b95b" providerId="LiveId" clId="{A9703409-27B4-4CE3-9F4F-9EAB214192A8}" dt="2024-06-02T06:37:06.859" v="2681" actId="26606"/>
          <ac:spMkLst>
            <pc:docMk/>
            <pc:sldMk cId="4123525856" sldId="321"/>
            <ac:spMk id="10390" creationId="{0786F82F-1B47-46ED-8EAE-53EF71E59E9A}"/>
          </ac:spMkLst>
        </pc:spChg>
        <pc:spChg chg="add del">
          <ac:chgData name="Tolulope Ajide" userId="fa0473434310b95b" providerId="LiveId" clId="{A9703409-27B4-4CE3-9F4F-9EAB214192A8}" dt="2024-06-02T06:37:06.859" v="2681" actId="26606"/>
          <ac:spMkLst>
            <pc:docMk/>
            <pc:sldMk cId="4123525856" sldId="321"/>
            <ac:spMk id="10391" creationId="{EF1BAF6F-6275-4646-9C59-331B29B9550F}"/>
          </ac:spMkLst>
        </pc:spChg>
        <pc:spChg chg="add del">
          <ac:chgData name="Tolulope Ajide" userId="fa0473434310b95b" providerId="LiveId" clId="{A9703409-27B4-4CE3-9F4F-9EAB214192A8}" dt="2024-06-02T06:37:06.859" v="2681" actId="26606"/>
          <ac:spMkLst>
            <pc:docMk/>
            <pc:sldMk cId="4123525856" sldId="321"/>
            <ac:spMk id="10392" creationId="{099405E2-1A96-4DBA-A9DC-4C2A1B421CA9}"/>
          </ac:spMkLst>
        </pc:spChg>
        <pc:spChg chg="add del">
          <ac:chgData name="Tolulope Ajide" userId="fa0473434310b95b" providerId="LiveId" clId="{A9703409-27B4-4CE3-9F4F-9EAB214192A8}" dt="2024-06-02T06:37:06.859" v="2681" actId="26606"/>
          <ac:spMkLst>
            <pc:docMk/>
            <pc:sldMk cId="4123525856" sldId="321"/>
            <ac:spMk id="10393" creationId="{DEB1CCE3-FB1D-471C-9AFE-D20E81E64AC0}"/>
          </ac:spMkLst>
        </pc:spChg>
        <pc:spChg chg="add del">
          <ac:chgData name="Tolulope Ajide" userId="fa0473434310b95b" providerId="LiveId" clId="{A9703409-27B4-4CE3-9F4F-9EAB214192A8}" dt="2024-06-02T06:37:06.859" v="2681" actId="26606"/>
          <ac:spMkLst>
            <pc:docMk/>
            <pc:sldMk cId="4123525856" sldId="321"/>
            <ac:spMk id="10394" creationId="{60F38E87-6AF8-4488-B608-9FA2F57B40B7}"/>
          </ac:spMkLst>
        </pc:spChg>
        <pc:spChg chg="add del">
          <ac:chgData name="Tolulope Ajide" userId="fa0473434310b95b" providerId="LiveId" clId="{A9703409-27B4-4CE3-9F4F-9EAB214192A8}" dt="2024-06-02T06:37:06.859" v="2681" actId="26606"/>
          <ac:spMkLst>
            <pc:docMk/>
            <pc:sldMk cId="4123525856" sldId="321"/>
            <ac:spMk id="10395" creationId="{ECC3B76D-CC6E-42D0-8666-2A2164AB5AF4}"/>
          </ac:spMkLst>
        </pc:spChg>
        <pc:spChg chg="add del">
          <ac:chgData name="Tolulope Ajide" userId="fa0473434310b95b" providerId="LiveId" clId="{A9703409-27B4-4CE3-9F4F-9EAB214192A8}" dt="2024-06-02T06:37:06.859" v="2681" actId="26606"/>
          <ac:spMkLst>
            <pc:docMk/>
            <pc:sldMk cId="4123525856" sldId="321"/>
            <ac:spMk id="10396" creationId="{32BA9D6C-8214-4E25-AF8B-48762AD8D530}"/>
          </ac:spMkLst>
        </pc:spChg>
        <pc:spChg chg="add del">
          <ac:chgData name="Tolulope Ajide" userId="fa0473434310b95b" providerId="LiveId" clId="{A9703409-27B4-4CE3-9F4F-9EAB214192A8}" dt="2024-06-02T06:37:06.859" v="2681" actId="26606"/>
          <ac:spMkLst>
            <pc:docMk/>
            <pc:sldMk cId="4123525856" sldId="321"/>
            <ac:spMk id="10397" creationId="{DBE9B8BD-472F-4F54-AC9D-101EE3496992}"/>
          </ac:spMkLst>
        </pc:spChg>
        <pc:spChg chg="add del">
          <ac:chgData name="Tolulope Ajide" userId="fa0473434310b95b" providerId="LiveId" clId="{A9703409-27B4-4CE3-9F4F-9EAB214192A8}" dt="2024-06-02T06:37:06.859" v="2681" actId="26606"/>
          <ac:spMkLst>
            <pc:docMk/>
            <pc:sldMk cId="4123525856" sldId="321"/>
            <ac:spMk id="10398" creationId="{0871A14F-64B0-4CCE-900E-695C55EFF375}"/>
          </ac:spMkLst>
        </pc:spChg>
        <pc:spChg chg="add del">
          <ac:chgData name="Tolulope Ajide" userId="fa0473434310b95b" providerId="LiveId" clId="{A9703409-27B4-4CE3-9F4F-9EAB214192A8}" dt="2024-06-02T06:37:06.859" v="2681" actId="26606"/>
          <ac:spMkLst>
            <pc:docMk/>
            <pc:sldMk cId="4123525856" sldId="321"/>
            <ac:spMk id="10399" creationId="{0FDBC76A-295F-4635-A28D-ADA24F383ABC}"/>
          </ac:spMkLst>
        </pc:spChg>
        <pc:spChg chg="add del">
          <ac:chgData name="Tolulope Ajide" userId="fa0473434310b95b" providerId="LiveId" clId="{A9703409-27B4-4CE3-9F4F-9EAB214192A8}" dt="2024-06-02T06:39:58.461" v="2703" actId="26606"/>
          <ac:spMkLst>
            <pc:docMk/>
            <pc:sldMk cId="4123525856" sldId="321"/>
            <ac:spMk id="10400" creationId="{EF1BAF6F-6275-4646-9C59-331B29B9550F}"/>
          </ac:spMkLst>
        </pc:spChg>
        <pc:spChg chg="add del">
          <ac:chgData name="Tolulope Ajide" userId="fa0473434310b95b" providerId="LiveId" clId="{A9703409-27B4-4CE3-9F4F-9EAB214192A8}" dt="2024-06-02T06:39:58.461" v="2703" actId="26606"/>
          <ac:spMkLst>
            <pc:docMk/>
            <pc:sldMk cId="4123525856" sldId="321"/>
            <ac:spMk id="10401" creationId="{C3B59E90-C2E6-4C7B-B62A-9A39E4D132D9}"/>
          </ac:spMkLst>
        </pc:spChg>
        <pc:spChg chg="add del">
          <ac:chgData name="Tolulope Ajide" userId="fa0473434310b95b" providerId="LiveId" clId="{A9703409-27B4-4CE3-9F4F-9EAB214192A8}" dt="2024-06-02T06:39:58.461" v="2703" actId="26606"/>
          <ac:spMkLst>
            <pc:docMk/>
            <pc:sldMk cId="4123525856" sldId="321"/>
            <ac:spMk id="10402" creationId="{F41B2979-9B0F-4F3C-A912-A0A5339D706C}"/>
          </ac:spMkLst>
        </pc:spChg>
        <pc:spChg chg="add del">
          <ac:chgData name="Tolulope Ajide" userId="fa0473434310b95b" providerId="LiveId" clId="{A9703409-27B4-4CE3-9F4F-9EAB214192A8}" dt="2024-06-02T06:39:58.461" v="2703" actId="26606"/>
          <ac:spMkLst>
            <pc:docMk/>
            <pc:sldMk cId="4123525856" sldId="321"/>
            <ac:spMk id="10403" creationId="{0D88D065-482C-41CF-99A2-50EFB1B94E59}"/>
          </ac:spMkLst>
        </pc:spChg>
        <pc:spChg chg="add del">
          <ac:chgData name="Tolulope Ajide" userId="fa0473434310b95b" providerId="LiveId" clId="{A9703409-27B4-4CE3-9F4F-9EAB214192A8}" dt="2024-06-02T06:39:58.461" v="2703" actId="26606"/>
          <ac:spMkLst>
            <pc:docMk/>
            <pc:sldMk cId="4123525856" sldId="321"/>
            <ac:spMk id="10404" creationId="{E0B15B07-5DFC-49A7-83E7-33AE560DDD32}"/>
          </ac:spMkLst>
        </pc:spChg>
        <pc:spChg chg="add del">
          <ac:chgData name="Tolulope Ajide" userId="fa0473434310b95b" providerId="LiveId" clId="{A9703409-27B4-4CE3-9F4F-9EAB214192A8}" dt="2024-06-02T06:39:58.461" v="2703" actId="26606"/>
          <ac:spMkLst>
            <pc:docMk/>
            <pc:sldMk cId="4123525856" sldId="321"/>
            <ac:spMk id="10405" creationId="{23E1A6E1-A101-407D-9872-0506425C7DDD}"/>
          </ac:spMkLst>
        </pc:spChg>
        <pc:spChg chg="add del">
          <ac:chgData name="Tolulope Ajide" userId="fa0473434310b95b" providerId="LiveId" clId="{A9703409-27B4-4CE3-9F4F-9EAB214192A8}" dt="2024-06-02T06:39:58.461" v="2703" actId="26606"/>
          <ac:spMkLst>
            <pc:docMk/>
            <pc:sldMk cId="4123525856" sldId="321"/>
            <ac:spMk id="10406" creationId="{E49E4F89-BD43-4E3D-88E8-6C7E8AA9F70D}"/>
          </ac:spMkLst>
        </pc:spChg>
        <pc:spChg chg="add del">
          <ac:chgData name="Tolulope Ajide" userId="fa0473434310b95b" providerId="LiveId" clId="{A9703409-27B4-4CE3-9F4F-9EAB214192A8}" dt="2024-06-02T06:39:58.461" v="2703" actId="26606"/>
          <ac:spMkLst>
            <pc:docMk/>
            <pc:sldMk cId="4123525856" sldId="321"/>
            <ac:spMk id="10407" creationId="{71153701-84AC-48F8-BF95-FD091301A00B}"/>
          </ac:spMkLst>
        </pc:spChg>
        <pc:spChg chg="add del">
          <ac:chgData name="Tolulope Ajide" userId="fa0473434310b95b" providerId="LiveId" clId="{A9703409-27B4-4CE3-9F4F-9EAB214192A8}" dt="2024-06-02T06:39:58.461" v="2703" actId="26606"/>
          <ac:spMkLst>
            <pc:docMk/>
            <pc:sldMk cId="4123525856" sldId="321"/>
            <ac:spMk id="10408" creationId="{025FF1E9-6522-482B-A20C-EA7AF7CAA134}"/>
          </ac:spMkLst>
        </pc:spChg>
        <pc:spChg chg="add del">
          <ac:chgData name="Tolulope Ajide" userId="fa0473434310b95b" providerId="LiveId" clId="{A9703409-27B4-4CE3-9F4F-9EAB214192A8}" dt="2024-06-02T06:39:58.461" v="2703" actId="26606"/>
          <ac:spMkLst>
            <pc:docMk/>
            <pc:sldMk cId="4123525856" sldId="321"/>
            <ac:spMk id="10409" creationId="{760CEDF7-1225-4242-8C30-EA518372A716}"/>
          </ac:spMkLst>
        </pc:spChg>
        <pc:spChg chg="add del">
          <ac:chgData name="Tolulope Ajide" userId="fa0473434310b95b" providerId="LiveId" clId="{A9703409-27B4-4CE3-9F4F-9EAB214192A8}" dt="2024-06-02T06:39:49.710" v="2700" actId="26606"/>
          <ac:spMkLst>
            <pc:docMk/>
            <pc:sldMk cId="4123525856" sldId="321"/>
            <ac:spMk id="10411" creationId="{0786F82F-1B47-46ED-8EAE-53EF71E59E9A}"/>
          </ac:spMkLst>
        </pc:spChg>
        <pc:spChg chg="add del">
          <ac:chgData name="Tolulope Ajide" userId="fa0473434310b95b" providerId="LiveId" clId="{A9703409-27B4-4CE3-9F4F-9EAB214192A8}" dt="2024-06-02T06:39:49.710" v="2700" actId="26606"/>
          <ac:spMkLst>
            <pc:docMk/>
            <pc:sldMk cId="4123525856" sldId="321"/>
            <ac:spMk id="10412" creationId="{EF1BAF6F-6275-4646-9C59-331B29B9550F}"/>
          </ac:spMkLst>
        </pc:spChg>
        <pc:spChg chg="add del">
          <ac:chgData name="Tolulope Ajide" userId="fa0473434310b95b" providerId="LiveId" clId="{A9703409-27B4-4CE3-9F4F-9EAB214192A8}" dt="2024-06-02T06:39:49.710" v="2700" actId="26606"/>
          <ac:spMkLst>
            <pc:docMk/>
            <pc:sldMk cId="4123525856" sldId="321"/>
            <ac:spMk id="10413" creationId="{2ECA4CB2-9071-41EB-AABB-2D8EB939D0F8}"/>
          </ac:spMkLst>
        </pc:spChg>
        <pc:spChg chg="add del">
          <ac:chgData name="Tolulope Ajide" userId="fa0473434310b95b" providerId="LiveId" clId="{A9703409-27B4-4CE3-9F4F-9EAB214192A8}" dt="2024-06-02T06:39:33.554" v="2698" actId="26606"/>
          <ac:spMkLst>
            <pc:docMk/>
            <pc:sldMk cId="4123525856" sldId="321"/>
            <ac:spMk id="10414" creationId="{0786F82F-1B47-46ED-8EAE-53EF71E59E9A}"/>
          </ac:spMkLst>
        </pc:spChg>
        <pc:spChg chg="add del">
          <ac:chgData name="Tolulope Ajide" userId="fa0473434310b95b" providerId="LiveId" clId="{A9703409-27B4-4CE3-9F4F-9EAB214192A8}" dt="2024-06-02T06:39:49.710" v="2700" actId="26606"/>
          <ac:spMkLst>
            <pc:docMk/>
            <pc:sldMk cId="4123525856" sldId="321"/>
            <ac:spMk id="10415" creationId="{EB86F6BD-9C49-4F4F-99EA-9C5AA31835CD}"/>
          </ac:spMkLst>
        </pc:spChg>
        <pc:spChg chg="add del">
          <ac:chgData name="Tolulope Ajide" userId="fa0473434310b95b" providerId="LiveId" clId="{A9703409-27B4-4CE3-9F4F-9EAB214192A8}" dt="2024-06-02T06:39:33.554" v="2698" actId="26606"/>
          <ac:spMkLst>
            <pc:docMk/>
            <pc:sldMk cId="4123525856" sldId="321"/>
            <ac:spMk id="10416" creationId="{EF1BAF6F-6275-4646-9C59-331B29B9550F}"/>
          </ac:spMkLst>
        </pc:spChg>
        <pc:spChg chg="add del">
          <ac:chgData name="Tolulope Ajide" userId="fa0473434310b95b" providerId="LiveId" clId="{A9703409-27B4-4CE3-9F4F-9EAB214192A8}" dt="2024-06-02T06:39:49.710" v="2700" actId="26606"/>
          <ac:spMkLst>
            <pc:docMk/>
            <pc:sldMk cId="4123525856" sldId="321"/>
            <ac:spMk id="10417" creationId="{C7DA365B-E064-481A-A62D-18CD31DB3F13}"/>
          </ac:spMkLst>
        </pc:spChg>
        <pc:spChg chg="add del">
          <ac:chgData name="Tolulope Ajide" userId="fa0473434310b95b" providerId="LiveId" clId="{A9703409-27B4-4CE3-9F4F-9EAB214192A8}" dt="2024-06-02T06:39:33.554" v="2698" actId="26606"/>
          <ac:spMkLst>
            <pc:docMk/>
            <pc:sldMk cId="4123525856" sldId="321"/>
            <ac:spMk id="10418" creationId="{099405E2-1A96-4DBA-A9DC-4C2A1B421CA9}"/>
          </ac:spMkLst>
        </pc:spChg>
        <pc:spChg chg="add del">
          <ac:chgData name="Tolulope Ajide" userId="fa0473434310b95b" providerId="LiveId" clId="{A9703409-27B4-4CE3-9F4F-9EAB214192A8}" dt="2024-06-02T06:39:49.710" v="2700" actId="26606"/>
          <ac:spMkLst>
            <pc:docMk/>
            <pc:sldMk cId="4123525856" sldId="321"/>
            <ac:spMk id="10419" creationId="{96DBE49D-AABD-458B-B2DF-4D5FA7D5C7F1}"/>
          </ac:spMkLst>
        </pc:spChg>
        <pc:spChg chg="add del">
          <ac:chgData name="Tolulope Ajide" userId="fa0473434310b95b" providerId="LiveId" clId="{A9703409-27B4-4CE3-9F4F-9EAB214192A8}" dt="2024-06-02T06:39:33.554" v="2698" actId="26606"/>
          <ac:spMkLst>
            <pc:docMk/>
            <pc:sldMk cId="4123525856" sldId="321"/>
            <ac:spMk id="10420" creationId="{DEB1CCE3-FB1D-471C-9AFE-D20E81E64AC0}"/>
          </ac:spMkLst>
        </pc:spChg>
        <pc:spChg chg="add del">
          <ac:chgData name="Tolulope Ajide" userId="fa0473434310b95b" providerId="LiveId" clId="{A9703409-27B4-4CE3-9F4F-9EAB214192A8}" dt="2024-06-02T06:39:49.710" v="2700" actId="26606"/>
          <ac:spMkLst>
            <pc:docMk/>
            <pc:sldMk cId="4123525856" sldId="321"/>
            <ac:spMk id="10421" creationId="{96833CC6-729B-40E8-B891-D93467E34B1D}"/>
          </ac:spMkLst>
        </pc:spChg>
        <pc:spChg chg="add del">
          <ac:chgData name="Tolulope Ajide" userId="fa0473434310b95b" providerId="LiveId" clId="{A9703409-27B4-4CE3-9F4F-9EAB214192A8}" dt="2024-06-02T06:39:33.554" v="2698" actId="26606"/>
          <ac:spMkLst>
            <pc:docMk/>
            <pc:sldMk cId="4123525856" sldId="321"/>
            <ac:spMk id="10422" creationId="{60F38E87-6AF8-4488-B608-9FA2F57B40B7}"/>
          </ac:spMkLst>
        </pc:spChg>
        <pc:spChg chg="add del">
          <ac:chgData name="Tolulope Ajide" userId="fa0473434310b95b" providerId="LiveId" clId="{A9703409-27B4-4CE3-9F4F-9EAB214192A8}" dt="2024-06-02T06:39:49.710" v="2700" actId="26606"/>
          <ac:spMkLst>
            <pc:docMk/>
            <pc:sldMk cId="4123525856" sldId="321"/>
            <ac:spMk id="10423" creationId="{A5757897-7307-46AF-923D-FF5BF45DD009}"/>
          </ac:spMkLst>
        </pc:spChg>
        <pc:spChg chg="add del">
          <ac:chgData name="Tolulope Ajide" userId="fa0473434310b95b" providerId="LiveId" clId="{A9703409-27B4-4CE3-9F4F-9EAB214192A8}" dt="2024-06-02T06:39:33.554" v="2698" actId="26606"/>
          <ac:spMkLst>
            <pc:docMk/>
            <pc:sldMk cId="4123525856" sldId="321"/>
            <ac:spMk id="10424" creationId="{ECC3B76D-CC6E-42D0-8666-2A2164AB5AF4}"/>
          </ac:spMkLst>
        </pc:spChg>
        <pc:spChg chg="add del">
          <ac:chgData name="Tolulope Ajide" userId="fa0473434310b95b" providerId="LiveId" clId="{A9703409-27B4-4CE3-9F4F-9EAB214192A8}" dt="2024-06-02T06:39:58.446" v="2702" actId="26606"/>
          <ac:spMkLst>
            <pc:docMk/>
            <pc:sldMk cId="4123525856" sldId="321"/>
            <ac:spMk id="10425" creationId="{0786F82F-1B47-46ED-8EAE-53EF71E59E9A}"/>
          </ac:spMkLst>
        </pc:spChg>
        <pc:spChg chg="add del">
          <ac:chgData name="Tolulope Ajide" userId="fa0473434310b95b" providerId="LiveId" clId="{A9703409-27B4-4CE3-9F4F-9EAB214192A8}" dt="2024-06-02T06:39:33.554" v="2698" actId="26606"/>
          <ac:spMkLst>
            <pc:docMk/>
            <pc:sldMk cId="4123525856" sldId="321"/>
            <ac:spMk id="10426" creationId="{32BA9D6C-8214-4E25-AF8B-48762AD8D530}"/>
          </ac:spMkLst>
        </pc:spChg>
        <pc:spChg chg="add del">
          <ac:chgData name="Tolulope Ajide" userId="fa0473434310b95b" providerId="LiveId" clId="{A9703409-27B4-4CE3-9F4F-9EAB214192A8}" dt="2024-06-02T06:39:58.446" v="2702" actId="26606"/>
          <ac:spMkLst>
            <pc:docMk/>
            <pc:sldMk cId="4123525856" sldId="321"/>
            <ac:spMk id="10427" creationId="{EF1BAF6F-6275-4646-9C59-331B29B9550F}"/>
          </ac:spMkLst>
        </pc:spChg>
        <pc:spChg chg="add del">
          <ac:chgData name="Tolulope Ajide" userId="fa0473434310b95b" providerId="LiveId" clId="{A9703409-27B4-4CE3-9F4F-9EAB214192A8}" dt="2024-06-02T06:39:33.554" v="2698" actId="26606"/>
          <ac:spMkLst>
            <pc:docMk/>
            <pc:sldMk cId="4123525856" sldId="321"/>
            <ac:spMk id="10428" creationId="{DBE9B8BD-472F-4F54-AC9D-101EE3496992}"/>
          </ac:spMkLst>
        </pc:spChg>
        <pc:spChg chg="add del">
          <ac:chgData name="Tolulope Ajide" userId="fa0473434310b95b" providerId="LiveId" clId="{A9703409-27B4-4CE3-9F4F-9EAB214192A8}" dt="2024-06-02T06:39:58.446" v="2702" actId="26606"/>
          <ac:spMkLst>
            <pc:docMk/>
            <pc:sldMk cId="4123525856" sldId="321"/>
            <ac:spMk id="10429" creationId="{099405E2-1A96-4DBA-A9DC-4C2A1B421CA9}"/>
          </ac:spMkLst>
        </pc:spChg>
        <pc:spChg chg="add del">
          <ac:chgData name="Tolulope Ajide" userId="fa0473434310b95b" providerId="LiveId" clId="{A9703409-27B4-4CE3-9F4F-9EAB214192A8}" dt="2024-06-02T06:39:33.554" v="2698" actId="26606"/>
          <ac:spMkLst>
            <pc:docMk/>
            <pc:sldMk cId="4123525856" sldId="321"/>
            <ac:spMk id="10430" creationId="{0871A14F-64B0-4CCE-900E-695C55EFF375}"/>
          </ac:spMkLst>
        </pc:spChg>
        <pc:spChg chg="add del">
          <ac:chgData name="Tolulope Ajide" userId="fa0473434310b95b" providerId="LiveId" clId="{A9703409-27B4-4CE3-9F4F-9EAB214192A8}" dt="2024-06-02T06:39:58.446" v="2702" actId="26606"/>
          <ac:spMkLst>
            <pc:docMk/>
            <pc:sldMk cId="4123525856" sldId="321"/>
            <ac:spMk id="10431" creationId="{DEB1CCE3-FB1D-471C-9AFE-D20E81E64AC0}"/>
          </ac:spMkLst>
        </pc:spChg>
        <pc:spChg chg="add del">
          <ac:chgData name="Tolulope Ajide" userId="fa0473434310b95b" providerId="LiveId" clId="{A9703409-27B4-4CE3-9F4F-9EAB214192A8}" dt="2024-06-07T03:55:20.564" v="3787" actId="26606"/>
          <ac:spMkLst>
            <pc:docMk/>
            <pc:sldMk cId="4123525856" sldId="321"/>
            <ac:spMk id="10433" creationId="{0786F82F-1B47-46ED-8EAE-53EF71E59E9A}"/>
          </ac:spMkLst>
        </pc:spChg>
        <pc:spChg chg="add del">
          <ac:chgData name="Tolulope Ajide" userId="fa0473434310b95b" providerId="LiveId" clId="{A9703409-27B4-4CE3-9F4F-9EAB214192A8}" dt="2024-06-07T03:55:20.564" v="3787" actId="26606"/>
          <ac:spMkLst>
            <pc:docMk/>
            <pc:sldMk cId="4123525856" sldId="321"/>
            <ac:spMk id="10434" creationId="{EF1BAF6F-6275-4646-9C59-331B29B9550F}"/>
          </ac:spMkLst>
        </pc:spChg>
        <pc:spChg chg="add del">
          <ac:chgData name="Tolulope Ajide" userId="fa0473434310b95b" providerId="LiveId" clId="{A9703409-27B4-4CE3-9F4F-9EAB214192A8}" dt="2024-06-07T03:55:20.564" v="3787" actId="26606"/>
          <ac:spMkLst>
            <pc:docMk/>
            <pc:sldMk cId="4123525856" sldId="321"/>
            <ac:spMk id="10435" creationId="{2ECA4CB2-9071-41EB-AABB-2D8EB939D0F8}"/>
          </ac:spMkLst>
        </pc:spChg>
        <pc:spChg chg="add del">
          <ac:chgData name="Tolulope Ajide" userId="fa0473434310b95b" providerId="LiveId" clId="{A9703409-27B4-4CE3-9F4F-9EAB214192A8}" dt="2024-06-07T03:55:20.564" v="3787" actId="26606"/>
          <ac:spMkLst>
            <pc:docMk/>
            <pc:sldMk cId="4123525856" sldId="321"/>
            <ac:spMk id="10436" creationId="{EB86F6BD-9C49-4F4F-99EA-9C5AA31835CD}"/>
          </ac:spMkLst>
        </pc:spChg>
        <pc:spChg chg="add del">
          <ac:chgData name="Tolulope Ajide" userId="fa0473434310b95b" providerId="LiveId" clId="{A9703409-27B4-4CE3-9F4F-9EAB214192A8}" dt="2024-06-07T03:55:20.564" v="3787" actId="26606"/>
          <ac:spMkLst>
            <pc:docMk/>
            <pc:sldMk cId="4123525856" sldId="321"/>
            <ac:spMk id="10437" creationId="{C7DA365B-E064-481A-A62D-18CD31DB3F13}"/>
          </ac:spMkLst>
        </pc:spChg>
        <pc:spChg chg="add del">
          <ac:chgData name="Tolulope Ajide" userId="fa0473434310b95b" providerId="LiveId" clId="{A9703409-27B4-4CE3-9F4F-9EAB214192A8}" dt="2024-06-07T03:55:20.564" v="3787" actId="26606"/>
          <ac:spMkLst>
            <pc:docMk/>
            <pc:sldMk cId="4123525856" sldId="321"/>
            <ac:spMk id="10438" creationId="{96DBE49D-AABD-458B-B2DF-4D5FA7D5C7F1}"/>
          </ac:spMkLst>
        </pc:spChg>
        <pc:spChg chg="add del">
          <ac:chgData name="Tolulope Ajide" userId="fa0473434310b95b" providerId="LiveId" clId="{A9703409-27B4-4CE3-9F4F-9EAB214192A8}" dt="2024-06-07T03:55:20.564" v="3787" actId="26606"/>
          <ac:spMkLst>
            <pc:docMk/>
            <pc:sldMk cId="4123525856" sldId="321"/>
            <ac:spMk id="10439" creationId="{96833CC6-729B-40E8-B891-D93467E34B1D}"/>
          </ac:spMkLst>
        </pc:spChg>
        <pc:spChg chg="add del">
          <ac:chgData name="Tolulope Ajide" userId="fa0473434310b95b" providerId="LiveId" clId="{A9703409-27B4-4CE3-9F4F-9EAB214192A8}" dt="2024-06-07T03:55:20.564" v="3787" actId="26606"/>
          <ac:spMkLst>
            <pc:docMk/>
            <pc:sldMk cId="4123525856" sldId="321"/>
            <ac:spMk id="10440" creationId="{A5757897-7307-46AF-923D-FF5BF45DD009}"/>
          </ac:spMkLst>
        </pc:spChg>
        <pc:spChg chg="add del">
          <ac:chgData name="Tolulope Ajide" userId="fa0473434310b95b" providerId="LiveId" clId="{A9703409-27B4-4CE3-9F4F-9EAB214192A8}" dt="2024-06-02T06:41:07.635" v="2707" actId="26606"/>
          <ac:spMkLst>
            <pc:docMk/>
            <pc:sldMk cId="4123525856" sldId="321"/>
            <ac:spMk id="10442" creationId="{0786F82F-1B47-46ED-8EAE-53EF71E59E9A}"/>
          </ac:spMkLst>
        </pc:spChg>
        <pc:spChg chg="add del">
          <ac:chgData name="Tolulope Ajide" userId="fa0473434310b95b" providerId="LiveId" clId="{A9703409-27B4-4CE3-9F4F-9EAB214192A8}" dt="2024-06-02T06:41:07.635" v="2707" actId="26606"/>
          <ac:spMkLst>
            <pc:docMk/>
            <pc:sldMk cId="4123525856" sldId="321"/>
            <ac:spMk id="10443" creationId="{EF1BAF6F-6275-4646-9C59-331B29B9550F}"/>
          </ac:spMkLst>
        </pc:spChg>
        <pc:spChg chg="add del">
          <ac:chgData name="Tolulope Ajide" userId="fa0473434310b95b" providerId="LiveId" clId="{A9703409-27B4-4CE3-9F4F-9EAB214192A8}" dt="2024-06-02T06:41:07.635" v="2707" actId="26606"/>
          <ac:spMkLst>
            <pc:docMk/>
            <pc:sldMk cId="4123525856" sldId="321"/>
            <ac:spMk id="10444" creationId="{72526924-84D3-45FB-A5FE-62D8FCBF53B6}"/>
          </ac:spMkLst>
        </pc:spChg>
        <pc:spChg chg="add del">
          <ac:chgData name="Tolulope Ajide" userId="fa0473434310b95b" providerId="LiveId" clId="{A9703409-27B4-4CE3-9F4F-9EAB214192A8}" dt="2024-06-02T06:40:30.528" v="2705" actId="26606"/>
          <ac:spMkLst>
            <pc:docMk/>
            <pc:sldMk cId="4123525856" sldId="321"/>
            <ac:spMk id="10445" creationId="{0786F82F-1B47-46ED-8EAE-53EF71E59E9A}"/>
          </ac:spMkLst>
        </pc:spChg>
        <pc:spChg chg="add del">
          <ac:chgData name="Tolulope Ajide" userId="fa0473434310b95b" providerId="LiveId" clId="{A9703409-27B4-4CE3-9F4F-9EAB214192A8}" dt="2024-06-02T06:41:07.635" v="2707" actId="26606"/>
          <ac:spMkLst>
            <pc:docMk/>
            <pc:sldMk cId="4123525856" sldId="321"/>
            <ac:spMk id="10446" creationId="{5C2A6256-1DD0-4E4B-A8B3-9A711B4DBE0C}"/>
          </ac:spMkLst>
        </pc:spChg>
        <pc:spChg chg="add del">
          <ac:chgData name="Tolulope Ajide" userId="fa0473434310b95b" providerId="LiveId" clId="{A9703409-27B4-4CE3-9F4F-9EAB214192A8}" dt="2024-06-02T06:40:30.528" v="2705" actId="26606"/>
          <ac:spMkLst>
            <pc:docMk/>
            <pc:sldMk cId="4123525856" sldId="321"/>
            <ac:spMk id="10447" creationId="{EF1BAF6F-6275-4646-9C59-331B29B9550F}"/>
          </ac:spMkLst>
        </pc:spChg>
        <pc:spChg chg="add del">
          <ac:chgData name="Tolulope Ajide" userId="fa0473434310b95b" providerId="LiveId" clId="{A9703409-27B4-4CE3-9F4F-9EAB214192A8}" dt="2024-06-02T06:41:07.635" v="2707" actId="26606"/>
          <ac:spMkLst>
            <pc:docMk/>
            <pc:sldMk cId="4123525856" sldId="321"/>
            <ac:spMk id="10448" creationId="{41760540-185E-4652-BFD2-9B362EF3BC99}"/>
          </ac:spMkLst>
        </pc:spChg>
        <pc:spChg chg="add del">
          <ac:chgData name="Tolulope Ajide" userId="fa0473434310b95b" providerId="LiveId" clId="{A9703409-27B4-4CE3-9F4F-9EAB214192A8}" dt="2024-06-02T06:40:30.528" v="2705" actId="26606"/>
          <ac:spMkLst>
            <pc:docMk/>
            <pc:sldMk cId="4123525856" sldId="321"/>
            <ac:spMk id="10449" creationId="{099405E2-1A96-4DBA-A9DC-4C2A1B421CA9}"/>
          </ac:spMkLst>
        </pc:spChg>
        <pc:spChg chg="add del">
          <ac:chgData name="Tolulope Ajide" userId="fa0473434310b95b" providerId="LiveId" clId="{A9703409-27B4-4CE3-9F4F-9EAB214192A8}" dt="2024-06-02T06:41:07.635" v="2707" actId="26606"/>
          <ac:spMkLst>
            <pc:docMk/>
            <pc:sldMk cId="4123525856" sldId="321"/>
            <ac:spMk id="10450" creationId="{729789F4-85C1-41A0-83EB-992E22210CB9}"/>
          </ac:spMkLst>
        </pc:spChg>
        <pc:spChg chg="add del">
          <ac:chgData name="Tolulope Ajide" userId="fa0473434310b95b" providerId="LiveId" clId="{A9703409-27B4-4CE3-9F4F-9EAB214192A8}" dt="2024-06-02T06:40:30.528" v="2705" actId="26606"/>
          <ac:spMkLst>
            <pc:docMk/>
            <pc:sldMk cId="4123525856" sldId="321"/>
            <ac:spMk id="10451" creationId="{DEB1CCE3-FB1D-471C-9AFE-D20E81E64AC0}"/>
          </ac:spMkLst>
        </pc:spChg>
        <pc:spChg chg="add del">
          <ac:chgData name="Tolulope Ajide" userId="fa0473434310b95b" providerId="LiveId" clId="{A9703409-27B4-4CE3-9F4F-9EAB214192A8}" dt="2024-06-02T06:41:07.635" v="2707" actId="26606"/>
          <ac:spMkLst>
            <pc:docMk/>
            <pc:sldMk cId="4123525856" sldId="321"/>
            <ac:spMk id="10452" creationId="{9D9D367D-6DD2-4A7C-8918-0DCAC297559A}"/>
          </ac:spMkLst>
        </pc:spChg>
        <pc:spChg chg="add del">
          <ac:chgData name="Tolulope Ajide" userId="fa0473434310b95b" providerId="LiveId" clId="{A9703409-27B4-4CE3-9F4F-9EAB214192A8}" dt="2024-06-02T06:40:30.528" v="2705" actId="26606"/>
          <ac:spMkLst>
            <pc:docMk/>
            <pc:sldMk cId="4123525856" sldId="321"/>
            <ac:spMk id="10453" creationId="{60F38E87-6AF8-4488-B608-9FA2F57B40B7}"/>
          </ac:spMkLst>
        </pc:spChg>
        <pc:spChg chg="add del">
          <ac:chgData name="Tolulope Ajide" userId="fa0473434310b95b" providerId="LiveId" clId="{A9703409-27B4-4CE3-9F4F-9EAB214192A8}" dt="2024-06-07T03:55:18.632" v="3786" actId="26606"/>
          <ac:spMkLst>
            <pc:docMk/>
            <pc:sldMk cId="4123525856" sldId="321"/>
            <ac:spMk id="10454" creationId="{0786F82F-1B47-46ED-8EAE-53EF71E59E9A}"/>
          </ac:spMkLst>
        </pc:spChg>
        <pc:spChg chg="add del">
          <ac:chgData name="Tolulope Ajide" userId="fa0473434310b95b" providerId="LiveId" clId="{A9703409-27B4-4CE3-9F4F-9EAB214192A8}" dt="2024-06-02T06:40:30.528" v="2705" actId="26606"/>
          <ac:spMkLst>
            <pc:docMk/>
            <pc:sldMk cId="4123525856" sldId="321"/>
            <ac:spMk id="10455" creationId="{ECC3B76D-CC6E-42D0-8666-2A2164AB5AF4}"/>
          </ac:spMkLst>
        </pc:spChg>
        <pc:spChg chg="add del">
          <ac:chgData name="Tolulope Ajide" userId="fa0473434310b95b" providerId="LiveId" clId="{A9703409-27B4-4CE3-9F4F-9EAB214192A8}" dt="2024-06-07T03:55:18.632" v="3786" actId="26606"/>
          <ac:spMkLst>
            <pc:docMk/>
            <pc:sldMk cId="4123525856" sldId="321"/>
            <ac:spMk id="10456" creationId="{EF1BAF6F-6275-4646-9C59-331B29B9550F}"/>
          </ac:spMkLst>
        </pc:spChg>
        <pc:spChg chg="add del">
          <ac:chgData name="Tolulope Ajide" userId="fa0473434310b95b" providerId="LiveId" clId="{A9703409-27B4-4CE3-9F4F-9EAB214192A8}" dt="2024-06-02T06:40:30.528" v="2705" actId="26606"/>
          <ac:spMkLst>
            <pc:docMk/>
            <pc:sldMk cId="4123525856" sldId="321"/>
            <ac:spMk id="10457" creationId="{32BA9D6C-8214-4E25-AF8B-48762AD8D530}"/>
          </ac:spMkLst>
        </pc:spChg>
        <pc:spChg chg="add del">
          <ac:chgData name="Tolulope Ajide" userId="fa0473434310b95b" providerId="LiveId" clId="{A9703409-27B4-4CE3-9F4F-9EAB214192A8}" dt="2024-06-07T03:55:18.632" v="3786" actId="26606"/>
          <ac:spMkLst>
            <pc:docMk/>
            <pc:sldMk cId="4123525856" sldId="321"/>
            <ac:spMk id="10458" creationId="{2ECA4CB2-9071-41EB-AABB-2D8EB939D0F8}"/>
          </ac:spMkLst>
        </pc:spChg>
        <pc:spChg chg="add del">
          <ac:chgData name="Tolulope Ajide" userId="fa0473434310b95b" providerId="LiveId" clId="{A9703409-27B4-4CE3-9F4F-9EAB214192A8}" dt="2024-06-02T06:40:30.528" v="2705" actId="26606"/>
          <ac:spMkLst>
            <pc:docMk/>
            <pc:sldMk cId="4123525856" sldId="321"/>
            <ac:spMk id="10459" creationId="{DBE9B8BD-472F-4F54-AC9D-101EE3496992}"/>
          </ac:spMkLst>
        </pc:spChg>
        <pc:spChg chg="add del">
          <ac:chgData name="Tolulope Ajide" userId="fa0473434310b95b" providerId="LiveId" clId="{A9703409-27B4-4CE3-9F4F-9EAB214192A8}" dt="2024-06-07T03:55:18.632" v="3786" actId="26606"/>
          <ac:spMkLst>
            <pc:docMk/>
            <pc:sldMk cId="4123525856" sldId="321"/>
            <ac:spMk id="10460" creationId="{EB86F6BD-9C49-4F4F-99EA-9C5AA31835CD}"/>
          </ac:spMkLst>
        </pc:spChg>
        <pc:spChg chg="add del">
          <ac:chgData name="Tolulope Ajide" userId="fa0473434310b95b" providerId="LiveId" clId="{A9703409-27B4-4CE3-9F4F-9EAB214192A8}" dt="2024-06-02T06:40:30.528" v="2705" actId="26606"/>
          <ac:spMkLst>
            <pc:docMk/>
            <pc:sldMk cId="4123525856" sldId="321"/>
            <ac:spMk id="10461" creationId="{0871A14F-64B0-4CCE-900E-695C55EFF375}"/>
          </ac:spMkLst>
        </pc:spChg>
        <pc:spChg chg="add del">
          <ac:chgData name="Tolulope Ajide" userId="fa0473434310b95b" providerId="LiveId" clId="{A9703409-27B4-4CE3-9F4F-9EAB214192A8}" dt="2024-06-07T03:55:18.632" v="3786" actId="26606"/>
          <ac:spMkLst>
            <pc:docMk/>
            <pc:sldMk cId="4123525856" sldId="321"/>
            <ac:spMk id="10462" creationId="{C7DA365B-E064-481A-A62D-18CD31DB3F13}"/>
          </ac:spMkLst>
        </pc:spChg>
        <pc:spChg chg="add del">
          <ac:chgData name="Tolulope Ajide" userId="fa0473434310b95b" providerId="LiveId" clId="{A9703409-27B4-4CE3-9F4F-9EAB214192A8}" dt="2024-06-02T06:40:30.528" v="2705" actId="26606"/>
          <ac:spMkLst>
            <pc:docMk/>
            <pc:sldMk cId="4123525856" sldId="321"/>
            <ac:spMk id="10463" creationId="{0FDBC76A-295F-4635-A28D-ADA24F383ABC}"/>
          </ac:spMkLst>
        </pc:spChg>
        <pc:spChg chg="add del">
          <ac:chgData name="Tolulope Ajide" userId="fa0473434310b95b" providerId="LiveId" clId="{A9703409-27B4-4CE3-9F4F-9EAB214192A8}" dt="2024-06-07T03:55:18.632" v="3786" actId="26606"/>
          <ac:spMkLst>
            <pc:docMk/>
            <pc:sldMk cId="4123525856" sldId="321"/>
            <ac:spMk id="10464" creationId="{96DBE49D-AABD-458B-B2DF-4D5FA7D5C7F1}"/>
          </ac:spMkLst>
        </pc:spChg>
        <pc:spChg chg="add del">
          <ac:chgData name="Tolulope Ajide" userId="fa0473434310b95b" providerId="LiveId" clId="{A9703409-27B4-4CE3-9F4F-9EAB214192A8}" dt="2024-06-07T03:55:18.632" v="3786" actId="26606"/>
          <ac:spMkLst>
            <pc:docMk/>
            <pc:sldMk cId="4123525856" sldId="321"/>
            <ac:spMk id="10465" creationId="{96833CC6-729B-40E8-B891-D93467E34B1D}"/>
          </ac:spMkLst>
        </pc:spChg>
        <pc:spChg chg="add del">
          <ac:chgData name="Tolulope Ajide" userId="fa0473434310b95b" providerId="LiveId" clId="{A9703409-27B4-4CE3-9F4F-9EAB214192A8}" dt="2024-06-07T03:55:18.632" v="3786" actId="26606"/>
          <ac:spMkLst>
            <pc:docMk/>
            <pc:sldMk cId="4123525856" sldId="321"/>
            <ac:spMk id="10466" creationId="{A5757897-7307-46AF-923D-FF5BF45DD009}"/>
          </ac:spMkLst>
        </pc:spChg>
        <pc:spChg chg="add del">
          <ac:chgData name="Tolulope Ajide" userId="fa0473434310b95b" providerId="LiveId" clId="{A9703409-27B4-4CE3-9F4F-9EAB214192A8}" dt="2024-06-07T03:56:52.846" v="3802" actId="26606"/>
          <ac:spMkLst>
            <pc:docMk/>
            <pc:sldMk cId="4123525856" sldId="321"/>
            <ac:spMk id="10467" creationId="{0786F82F-1B47-46ED-8EAE-53EF71E59E9A}"/>
          </ac:spMkLst>
        </pc:spChg>
        <pc:spChg chg="add del">
          <ac:chgData name="Tolulope Ajide" userId="fa0473434310b95b" providerId="LiveId" clId="{A9703409-27B4-4CE3-9F4F-9EAB214192A8}" dt="2024-06-07T03:56:52.846" v="3802" actId="26606"/>
          <ac:spMkLst>
            <pc:docMk/>
            <pc:sldMk cId="4123525856" sldId="321"/>
            <ac:spMk id="10468" creationId="{EF1BAF6F-6275-4646-9C59-331B29B9550F}"/>
          </ac:spMkLst>
        </pc:spChg>
        <pc:spChg chg="add del">
          <ac:chgData name="Tolulope Ajide" userId="fa0473434310b95b" providerId="LiveId" clId="{A9703409-27B4-4CE3-9F4F-9EAB214192A8}" dt="2024-06-07T03:56:52.846" v="3802" actId="26606"/>
          <ac:spMkLst>
            <pc:docMk/>
            <pc:sldMk cId="4123525856" sldId="321"/>
            <ac:spMk id="10469" creationId="{099405E2-1A96-4DBA-A9DC-4C2A1B421CA9}"/>
          </ac:spMkLst>
        </pc:spChg>
        <pc:spChg chg="add del">
          <ac:chgData name="Tolulope Ajide" userId="fa0473434310b95b" providerId="LiveId" clId="{A9703409-27B4-4CE3-9F4F-9EAB214192A8}" dt="2024-06-07T03:56:52.846" v="3802" actId="26606"/>
          <ac:spMkLst>
            <pc:docMk/>
            <pc:sldMk cId="4123525856" sldId="321"/>
            <ac:spMk id="10470" creationId="{BCF4857D-F003-4CA1-82AB-00900B1008BA}"/>
          </ac:spMkLst>
        </pc:spChg>
        <pc:spChg chg="add del">
          <ac:chgData name="Tolulope Ajide" userId="fa0473434310b95b" providerId="LiveId" clId="{A9703409-27B4-4CE3-9F4F-9EAB214192A8}" dt="2024-06-07T03:56:52.846" v="3802" actId="26606"/>
          <ac:spMkLst>
            <pc:docMk/>
            <pc:sldMk cId="4123525856" sldId="321"/>
            <ac:spMk id="10471" creationId="{79855050-A75B-4DD0-9B56-8B1C7722D884}"/>
          </ac:spMkLst>
        </pc:spChg>
        <pc:spChg chg="add del">
          <ac:chgData name="Tolulope Ajide" userId="fa0473434310b95b" providerId="LiveId" clId="{A9703409-27B4-4CE3-9F4F-9EAB214192A8}" dt="2024-06-07T03:56:52.846" v="3802" actId="26606"/>
          <ac:spMkLst>
            <pc:docMk/>
            <pc:sldMk cId="4123525856" sldId="321"/>
            <ac:spMk id="10472" creationId="{5E6738EB-6FF0-4AF9-8462-57F4494B88B2}"/>
          </ac:spMkLst>
        </pc:spChg>
        <pc:spChg chg="add del">
          <ac:chgData name="Tolulope Ajide" userId="fa0473434310b95b" providerId="LiveId" clId="{A9703409-27B4-4CE3-9F4F-9EAB214192A8}" dt="2024-06-07T03:56:52.846" v="3802" actId="26606"/>
          <ac:spMkLst>
            <pc:docMk/>
            <pc:sldMk cId="4123525856" sldId="321"/>
            <ac:spMk id="10473" creationId="{DB791336-FCAA-4174-9303-B3F374861110}"/>
          </ac:spMkLst>
        </pc:spChg>
        <pc:spChg chg="add del">
          <ac:chgData name="Tolulope Ajide" userId="fa0473434310b95b" providerId="LiveId" clId="{A9703409-27B4-4CE3-9F4F-9EAB214192A8}" dt="2024-06-07T03:56:52.846" v="3802" actId="26606"/>
          <ac:spMkLst>
            <pc:docMk/>
            <pc:sldMk cId="4123525856" sldId="321"/>
            <ac:spMk id="10474" creationId="{CA212158-300D-44D0-9CCE-472C3F669EE1}"/>
          </ac:spMkLst>
        </pc:spChg>
        <pc:spChg chg="add del">
          <ac:chgData name="Tolulope Ajide" userId="fa0473434310b95b" providerId="LiveId" clId="{A9703409-27B4-4CE3-9F4F-9EAB214192A8}" dt="2024-06-07T03:56:52.846" v="3802" actId="26606"/>
          <ac:spMkLst>
            <pc:docMk/>
            <pc:sldMk cId="4123525856" sldId="321"/>
            <ac:spMk id="10475" creationId="{988521F4-D44A-42C5-9BDB-5CA25554098B}"/>
          </ac:spMkLst>
        </pc:spChg>
        <pc:spChg chg="add del">
          <ac:chgData name="Tolulope Ajide" userId="fa0473434310b95b" providerId="LiveId" clId="{A9703409-27B4-4CE3-9F4F-9EAB214192A8}" dt="2024-06-07T03:56:52.846" v="3802" actId="26606"/>
          <ac:spMkLst>
            <pc:docMk/>
            <pc:sldMk cId="4123525856" sldId="321"/>
            <ac:spMk id="10477" creationId="{0786F82F-1B47-46ED-8EAE-53EF71E59E9A}"/>
          </ac:spMkLst>
        </pc:spChg>
        <pc:spChg chg="add del">
          <ac:chgData name="Tolulope Ajide" userId="fa0473434310b95b" providerId="LiveId" clId="{A9703409-27B4-4CE3-9F4F-9EAB214192A8}" dt="2024-06-07T03:56:52.846" v="3802" actId="26606"/>
          <ac:spMkLst>
            <pc:docMk/>
            <pc:sldMk cId="4123525856" sldId="321"/>
            <ac:spMk id="10478" creationId="{EF1BAF6F-6275-4646-9C59-331B29B9550F}"/>
          </ac:spMkLst>
        </pc:spChg>
        <pc:spChg chg="add del">
          <ac:chgData name="Tolulope Ajide" userId="fa0473434310b95b" providerId="LiveId" clId="{A9703409-27B4-4CE3-9F4F-9EAB214192A8}" dt="2024-06-07T03:56:52.846" v="3802" actId="26606"/>
          <ac:spMkLst>
            <pc:docMk/>
            <pc:sldMk cId="4123525856" sldId="321"/>
            <ac:spMk id="10479" creationId="{099405E2-1A96-4DBA-A9DC-4C2A1B421CA9}"/>
          </ac:spMkLst>
        </pc:spChg>
        <pc:spChg chg="add del">
          <ac:chgData name="Tolulope Ajide" userId="fa0473434310b95b" providerId="LiveId" clId="{A9703409-27B4-4CE3-9F4F-9EAB214192A8}" dt="2024-06-07T03:55:48.665" v="3794" actId="26606"/>
          <ac:spMkLst>
            <pc:docMk/>
            <pc:sldMk cId="4123525856" sldId="321"/>
            <ac:spMk id="10480" creationId="{0786F82F-1B47-46ED-8EAE-53EF71E59E9A}"/>
          </ac:spMkLst>
        </pc:spChg>
        <pc:spChg chg="add del">
          <ac:chgData name="Tolulope Ajide" userId="fa0473434310b95b" providerId="LiveId" clId="{A9703409-27B4-4CE3-9F4F-9EAB214192A8}" dt="2024-06-07T03:56:52.846" v="3802" actId="26606"/>
          <ac:spMkLst>
            <pc:docMk/>
            <pc:sldMk cId="4123525856" sldId="321"/>
            <ac:spMk id="10481" creationId="{932FF329-3A87-4F66-BA01-91CD63C8119F}"/>
          </ac:spMkLst>
        </pc:spChg>
        <pc:spChg chg="add del">
          <ac:chgData name="Tolulope Ajide" userId="fa0473434310b95b" providerId="LiveId" clId="{A9703409-27B4-4CE3-9F4F-9EAB214192A8}" dt="2024-06-07T03:55:48.665" v="3794" actId="26606"/>
          <ac:spMkLst>
            <pc:docMk/>
            <pc:sldMk cId="4123525856" sldId="321"/>
            <ac:spMk id="10482" creationId="{EF1BAF6F-6275-4646-9C59-331B29B9550F}"/>
          </ac:spMkLst>
        </pc:spChg>
        <pc:spChg chg="add del">
          <ac:chgData name="Tolulope Ajide" userId="fa0473434310b95b" providerId="LiveId" clId="{A9703409-27B4-4CE3-9F4F-9EAB214192A8}" dt="2024-06-07T03:56:52.846" v="3802" actId="26606"/>
          <ac:spMkLst>
            <pc:docMk/>
            <pc:sldMk cId="4123525856" sldId="321"/>
            <ac:spMk id="10483" creationId="{BCF4857D-F003-4CA1-82AB-00900B1008BA}"/>
          </ac:spMkLst>
        </pc:spChg>
        <pc:spChg chg="add del">
          <ac:chgData name="Tolulope Ajide" userId="fa0473434310b95b" providerId="LiveId" clId="{A9703409-27B4-4CE3-9F4F-9EAB214192A8}" dt="2024-06-07T03:55:48.665" v="3794" actId="26606"/>
          <ac:spMkLst>
            <pc:docMk/>
            <pc:sldMk cId="4123525856" sldId="321"/>
            <ac:spMk id="10484" creationId="{2ECA4CB2-9071-41EB-AABB-2D8EB939D0F8}"/>
          </ac:spMkLst>
        </pc:spChg>
        <pc:spChg chg="add del">
          <ac:chgData name="Tolulope Ajide" userId="fa0473434310b95b" providerId="LiveId" clId="{A9703409-27B4-4CE3-9F4F-9EAB214192A8}" dt="2024-06-07T03:56:52.846" v="3802" actId="26606"/>
          <ac:spMkLst>
            <pc:docMk/>
            <pc:sldMk cId="4123525856" sldId="321"/>
            <ac:spMk id="10485" creationId="{79855050-A75B-4DD0-9B56-8B1C7722D884}"/>
          </ac:spMkLst>
        </pc:spChg>
        <pc:spChg chg="add del">
          <ac:chgData name="Tolulope Ajide" userId="fa0473434310b95b" providerId="LiveId" clId="{A9703409-27B4-4CE3-9F4F-9EAB214192A8}" dt="2024-06-07T03:55:48.665" v="3794" actId="26606"/>
          <ac:spMkLst>
            <pc:docMk/>
            <pc:sldMk cId="4123525856" sldId="321"/>
            <ac:spMk id="10486" creationId="{EB86F6BD-9C49-4F4F-99EA-9C5AA31835CD}"/>
          </ac:spMkLst>
        </pc:spChg>
        <pc:spChg chg="add del">
          <ac:chgData name="Tolulope Ajide" userId="fa0473434310b95b" providerId="LiveId" clId="{A9703409-27B4-4CE3-9F4F-9EAB214192A8}" dt="2024-06-07T03:56:52.846" v="3802" actId="26606"/>
          <ac:spMkLst>
            <pc:docMk/>
            <pc:sldMk cId="4123525856" sldId="321"/>
            <ac:spMk id="10487" creationId="{5E6738EB-6FF0-4AF9-8462-57F4494B88B2}"/>
          </ac:spMkLst>
        </pc:spChg>
        <pc:spChg chg="add del">
          <ac:chgData name="Tolulope Ajide" userId="fa0473434310b95b" providerId="LiveId" clId="{A9703409-27B4-4CE3-9F4F-9EAB214192A8}" dt="2024-06-07T03:55:48.665" v="3794" actId="26606"/>
          <ac:spMkLst>
            <pc:docMk/>
            <pc:sldMk cId="4123525856" sldId="321"/>
            <ac:spMk id="10488" creationId="{C7DA365B-E064-481A-A62D-18CD31DB3F13}"/>
          </ac:spMkLst>
        </pc:spChg>
        <pc:spChg chg="add del">
          <ac:chgData name="Tolulope Ajide" userId="fa0473434310b95b" providerId="LiveId" clId="{A9703409-27B4-4CE3-9F4F-9EAB214192A8}" dt="2024-06-07T03:56:52.846" v="3802" actId="26606"/>
          <ac:spMkLst>
            <pc:docMk/>
            <pc:sldMk cId="4123525856" sldId="321"/>
            <ac:spMk id="10489" creationId="{DB791336-FCAA-4174-9303-B3F374861110}"/>
          </ac:spMkLst>
        </pc:spChg>
        <pc:spChg chg="add del">
          <ac:chgData name="Tolulope Ajide" userId="fa0473434310b95b" providerId="LiveId" clId="{A9703409-27B4-4CE3-9F4F-9EAB214192A8}" dt="2024-06-07T03:55:48.665" v="3794" actId="26606"/>
          <ac:spMkLst>
            <pc:docMk/>
            <pc:sldMk cId="4123525856" sldId="321"/>
            <ac:spMk id="10490" creationId="{96DBE49D-AABD-458B-B2DF-4D5FA7D5C7F1}"/>
          </ac:spMkLst>
        </pc:spChg>
        <pc:spChg chg="add del">
          <ac:chgData name="Tolulope Ajide" userId="fa0473434310b95b" providerId="LiveId" clId="{A9703409-27B4-4CE3-9F4F-9EAB214192A8}" dt="2024-06-07T03:56:52.846" v="3802" actId="26606"/>
          <ac:spMkLst>
            <pc:docMk/>
            <pc:sldMk cId="4123525856" sldId="321"/>
            <ac:spMk id="10491" creationId="{CA212158-300D-44D0-9CCE-472C3F669EE1}"/>
          </ac:spMkLst>
        </pc:spChg>
        <pc:spChg chg="add del">
          <ac:chgData name="Tolulope Ajide" userId="fa0473434310b95b" providerId="LiveId" clId="{A9703409-27B4-4CE3-9F4F-9EAB214192A8}" dt="2024-06-07T03:55:48.665" v="3794" actId="26606"/>
          <ac:spMkLst>
            <pc:docMk/>
            <pc:sldMk cId="4123525856" sldId="321"/>
            <ac:spMk id="10492" creationId="{96833CC6-729B-40E8-B891-D93467E34B1D}"/>
          </ac:spMkLst>
        </pc:spChg>
        <pc:spChg chg="add del">
          <ac:chgData name="Tolulope Ajide" userId="fa0473434310b95b" providerId="LiveId" clId="{A9703409-27B4-4CE3-9F4F-9EAB214192A8}" dt="2024-06-07T03:55:48.665" v="3794" actId="26606"/>
          <ac:spMkLst>
            <pc:docMk/>
            <pc:sldMk cId="4123525856" sldId="321"/>
            <ac:spMk id="10494" creationId="{A5757897-7307-46AF-923D-FF5BF45DD009}"/>
          </ac:spMkLst>
        </pc:spChg>
        <pc:spChg chg="add del">
          <ac:chgData name="Tolulope Ajide" userId="fa0473434310b95b" providerId="LiveId" clId="{A9703409-27B4-4CE3-9F4F-9EAB214192A8}" dt="2024-06-07T03:56:52.846" v="3802" actId="26606"/>
          <ac:spMkLst>
            <pc:docMk/>
            <pc:sldMk cId="4123525856" sldId="321"/>
            <ac:spMk id="10497" creationId="{988521F4-D44A-42C5-9BDB-5CA25554098B}"/>
          </ac:spMkLst>
        </pc:spChg>
        <pc:picChg chg="add del">
          <ac:chgData name="Tolulope Ajide" userId="fa0473434310b95b" providerId="LiveId" clId="{A9703409-27B4-4CE3-9F4F-9EAB214192A8}" dt="2024-06-07T03:43:55.978" v="3550" actId="22"/>
          <ac:picMkLst>
            <pc:docMk/>
            <pc:sldMk cId="4123525856" sldId="321"/>
            <ac:picMk id="4" creationId="{A713234D-1CC1-8128-3DBF-9A8FB1C68591}"/>
          </ac:picMkLst>
        </pc:picChg>
        <pc:picChg chg="del">
          <ac:chgData name="Tolulope Ajide" userId="fa0473434310b95b" providerId="LiveId" clId="{A9703409-27B4-4CE3-9F4F-9EAB214192A8}" dt="2024-06-02T06:31:31.828" v="2645" actId="478"/>
          <ac:picMkLst>
            <pc:docMk/>
            <pc:sldMk cId="4123525856" sldId="321"/>
            <ac:picMk id="9218" creationId="{90C715A7-4DF5-E814-4961-3F2E1458759A}"/>
          </ac:picMkLst>
        </pc:picChg>
        <pc:picChg chg="add mod ord">
          <ac:chgData name="Tolulope Ajide" userId="fa0473434310b95b" providerId="LiveId" clId="{A9703409-27B4-4CE3-9F4F-9EAB214192A8}" dt="2024-06-07T03:56:52.846" v="3802" actId="26606"/>
          <ac:picMkLst>
            <pc:docMk/>
            <pc:sldMk cId="4123525856" sldId="321"/>
            <ac:picMk id="10242" creationId="{F1760778-9DF5-58B8-5A2B-77D627AFFC14}"/>
          </ac:picMkLst>
        </pc:picChg>
      </pc:sldChg>
      <pc:sldChg chg="del delDesignElem">
        <pc:chgData name="Tolulope Ajide" userId="fa0473434310b95b" providerId="LiveId" clId="{A9703409-27B4-4CE3-9F4F-9EAB214192A8}" dt="2024-06-07T04:23:11.579" v="4180" actId="47"/>
        <pc:sldMkLst>
          <pc:docMk/>
          <pc:sldMk cId="2472352299" sldId="322"/>
        </pc:sldMkLst>
      </pc:sldChg>
      <pc:sldMasterChg chg="delSldLayout">
        <pc:chgData name="Tolulope Ajide" userId="fa0473434310b95b" providerId="LiveId" clId="{A9703409-27B4-4CE3-9F4F-9EAB214192A8}" dt="2024-06-07T19:21:50.528" v="5404" actId="47"/>
        <pc:sldMasterMkLst>
          <pc:docMk/>
          <pc:sldMasterMk cId="647548972" sldId="2147483686"/>
        </pc:sldMasterMkLst>
        <pc:sldLayoutChg chg="del">
          <pc:chgData name="Tolulope Ajide" userId="fa0473434310b95b" providerId="LiveId" clId="{A9703409-27B4-4CE3-9F4F-9EAB214192A8}" dt="2024-06-07T19:21:46.199" v="5402" actId="47"/>
          <pc:sldLayoutMkLst>
            <pc:docMk/>
            <pc:sldMasterMk cId="647548972" sldId="2147483686"/>
            <pc:sldLayoutMk cId="3991430795" sldId="2147483699"/>
          </pc:sldLayoutMkLst>
        </pc:sldLayoutChg>
        <pc:sldLayoutChg chg="del">
          <pc:chgData name="Tolulope Ajide" userId="fa0473434310b95b" providerId="LiveId" clId="{A9703409-27B4-4CE3-9F4F-9EAB214192A8}" dt="2024-06-07T19:21:38.668" v="5400" actId="47"/>
          <pc:sldLayoutMkLst>
            <pc:docMk/>
            <pc:sldMasterMk cId="647548972" sldId="2147483686"/>
            <pc:sldLayoutMk cId="1924306407" sldId="2147483703"/>
          </pc:sldLayoutMkLst>
        </pc:sldLayoutChg>
        <pc:sldLayoutChg chg="del">
          <pc:chgData name="Tolulope Ajide" userId="fa0473434310b95b" providerId="LiveId" clId="{A9703409-27B4-4CE3-9F4F-9EAB214192A8}" dt="2024-06-07T19:21:28.173" v="5397" actId="47"/>
          <pc:sldLayoutMkLst>
            <pc:docMk/>
            <pc:sldMasterMk cId="647548972" sldId="2147483686"/>
            <pc:sldLayoutMk cId="1616477606" sldId="2147483704"/>
          </pc:sldLayoutMkLst>
        </pc:sldLayoutChg>
        <pc:sldLayoutChg chg="del">
          <pc:chgData name="Tolulope Ajide" userId="fa0473434310b95b" providerId="LiveId" clId="{A9703409-27B4-4CE3-9F4F-9EAB214192A8}" dt="2024-06-07T19:21:42.361" v="5401" actId="47"/>
          <pc:sldLayoutMkLst>
            <pc:docMk/>
            <pc:sldMasterMk cId="647548972" sldId="2147483686"/>
            <pc:sldLayoutMk cId="3881800270" sldId="2147483705"/>
          </pc:sldLayoutMkLst>
        </pc:sldLayoutChg>
        <pc:sldLayoutChg chg="del">
          <pc:chgData name="Tolulope Ajide" userId="fa0473434310b95b" providerId="LiveId" clId="{A9703409-27B4-4CE3-9F4F-9EAB214192A8}" dt="2024-06-07T19:21:48.776" v="5403" actId="47"/>
          <pc:sldLayoutMkLst>
            <pc:docMk/>
            <pc:sldMasterMk cId="647548972" sldId="2147483686"/>
            <pc:sldLayoutMk cId="2895831532" sldId="2147483706"/>
          </pc:sldLayoutMkLst>
        </pc:sldLayoutChg>
        <pc:sldLayoutChg chg="del">
          <pc:chgData name="Tolulope Ajide" userId="fa0473434310b95b" providerId="LiveId" clId="{A9703409-27B4-4CE3-9F4F-9EAB214192A8}" dt="2024-06-07T19:21:50.528" v="5404" actId="47"/>
          <pc:sldLayoutMkLst>
            <pc:docMk/>
            <pc:sldMasterMk cId="647548972" sldId="2147483686"/>
            <pc:sldLayoutMk cId="2434033329" sldId="214748370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3C6546-76DC-4C0F-82BC-3C4130FB5E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EEE1D2E-17AC-42D9-8351-201ED1483334}">
      <dgm:prSet/>
      <dgm:spPr/>
      <dgm:t>
        <a:bodyPr/>
        <a:lstStyle/>
        <a:p>
          <a:r>
            <a:rPr lang="en-US" b="0" baseline="0" dirty="0"/>
            <a:t>What Boroughs have the highest counts in inspection visits, Baits set, Compliance inspections, Failed inspections and Rat activities?</a:t>
          </a:r>
          <a:endParaRPr lang="en-US" dirty="0"/>
        </a:p>
      </dgm:t>
    </dgm:pt>
    <dgm:pt modelId="{811FB1C2-6F38-4340-8668-BF54F7EF917F}" type="parTrans" cxnId="{155A9EA8-9FAC-4B6B-BFD1-738C28DD1CDA}">
      <dgm:prSet/>
      <dgm:spPr/>
      <dgm:t>
        <a:bodyPr/>
        <a:lstStyle/>
        <a:p>
          <a:endParaRPr lang="en-US"/>
        </a:p>
      </dgm:t>
    </dgm:pt>
    <dgm:pt modelId="{98F8BA61-2B8F-4226-9F93-41CB3B4247B9}" type="sibTrans" cxnId="{155A9EA8-9FAC-4B6B-BFD1-738C28DD1CDA}">
      <dgm:prSet/>
      <dgm:spPr/>
      <dgm:t>
        <a:bodyPr/>
        <a:lstStyle/>
        <a:p>
          <a:endParaRPr lang="en-US"/>
        </a:p>
      </dgm:t>
    </dgm:pt>
    <dgm:pt modelId="{1DECED62-C814-4629-87A9-B8D8802D19B1}">
      <dgm:prSet/>
      <dgm:spPr/>
      <dgm:t>
        <a:bodyPr/>
        <a:lstStyle/>
        <a:p>
          <a:r>
            <a:rPr lang="en-US" b="0" baseline="0" dirty="0"/>
            <a:t>Are there any correlations between findings in Rodent inspection data and Farmers Market locations?</a:t>
          </a:r>
          <a:endParaRPr lang="en-US" dirty="0"/>
        </a:p>
      </dgm:t>
    </dgm:pt>
    <dgm:pt modelId="{DCBDF309-B68C-4D4B-BE24-917D618AF13B}" type="parTrans" cxnId="{40D000C7-FD4D-4816-9E8B-AA29E13F85CE}">
      <dgm:prSet/>
      <dgm:spPr/>
      <dgm:t>
        <a:bodyPr/>
        <a:lstStyle/>
        <a:p>
          <a:endParaRPr lang="en-US"/>
        </a:p>
      </dgm:t>
    </dgm:pt>
    <dgm:pt modelId="{92390E2D-5FDD-4C9B-8D20-E784D458B35D}" type="sibTrans" cxnId="{40D000C7-FD4D-4816-9E8B-AA29E13F85CE}">
      <dgm:prSet/>
      <dgm:spPr/>
      <dgm:t>
        <a:bodyPr/>
        <a:lstStyle/>
        <a:p>
          <a:endParaRPr lang="en-US"/>
        </a:p>
      </dgm:t>
    </dgm:pt>
    <dgm:pt modelId="{012DBA76-A4FC-4E57-AB2C-8B4966ABE23D}">
      <dgm:prSet/>
      <dgm:spPr/>
      <dgm:t>
        <a:bodyPr/>
        <a:lstStyle/>
        <a:p>
          <a:r>
            <a:rPr lang="en-US" b="0" baseline="0" dirty="0"/>
            <a:t>Does Farmer’s market locations with cooking demonstrations give any additional insight into rodent infestations?</a:t>
          </a:r>
          <a:endParaRPr lang="en-US" dirty="0"/>
        </a:p>
      </dgm:t>
    </dgm:pt>
    <dgm:pt modelId="{B0B2909C-C0EA-4296-9A63-9ED764302CFD}" type="parTrans" cxnId="{BA803E73-5AB5-4422-B1DD-A2859E7D5D7D}">
      <dgm:prSet/>
      <dgm:spPr/>
      <dgm:t>
        <a:bodyPr/>
        <a:lstStyle/>
        <a:p>
          <a:endParaRPr lang="en-US"/>
        </a:p>
      </dgm:t>
    </dgm:pt>
    <dgm:pt modelId="{4BBC1E10-AB67-4575-ADCC-CCC93BA2B1BC}" type="sibTrans" cxnId="{BA803E73-5AB5-4422-B1DD-A2859E7D5D7D}">
      <dgm:prSet/>
      <dgm:spPr/>
      <dgm:t>
        <a:bodyPr/>
        <a:lstStyle/>
        <a:p>
          <a:endParaRPr lang="en-US"/>
        </a:p>
      </dgm:t>
    </dgm:pt>
    <dgm:pt modelId="{F63301BA-A938-4A25-AD4D-4B1C31091265}">
      <dgm:prSet/>
      <dgm:spPr/>
      <dgm:t>
        <a:bodyPr/>
        <a:lstStyle/>
        <a:p>
          <a:r>
            <a:rPr lang="en-US" b="0" baseline="0" dirty="0"/>
            <a:t>What conclusions can be derived from comparing both data sets?</a:t>
          </a:r>
          <a:endParaRPr lang="en-US" dirty="0"/>
        </a:p>
      </dgm:t>
    </dgm:pt>
    <dgm:pt modelId="{724F6234-6755-478F-8D2F-0E9E38F8EB5B}" type="parTrans" cxnId="{5C76A26D-5C1E-4B6C-98A8-021728A26B02}">
      <dgm:prSet/>
      <dgm:spPr/>
      <dgm:t>
        <a:bodyPr/>
        <a:lstStyle/>
        <a:p>
          <a:endParaRPr lang="en-US"/>
        </a:p>
      </dgm:t>
    </dgm:pt>
    <dgm:pt modelId="{0EA061D7-E79E-4C5B-A454-4A203CD20E58}" type="sibTrans" cxnId="{5C76A26D-5C1E-4B6C-98A8-021728A26B02}">
      <dgm:prSet/>
      <dgm:spPr/>
      <dgm:t>
        <a:bodyPr/>
        <a:lstStyle/>
        <a:p>
          <a:endParaRPr lang="en-US"/>
        </a:p>
      </dgm:t>
    </dgm:pt>
    <dgm:pt modelId="{814ADE6E-4BAF-444C-9E0E-6340D7A10AB2}" type="pres">
      <dgm:prSet presAssocID="{D43C6546-76DC-4C0F-82BC-3C4130FB5E5B}" presName="linear" presStyleCnt="0">
        <dgm:presLayoutVars>
          <dgm:animLvl val="lvl"/>
          <dgm:resizeHandles val="exact"/>
        </dgm:presLayoutVars>
      </dgm:prSet>
      <dgm:spPr/>
    </dgm:pt>
    <dgm:pt modelId="{AACE7C22-E9D4-4D02-A344-F92C9187D77F}" type="pres">
      <dgm:prSet presAssocID="{3EEE1D2E-17AC-42D9-8351-201ED1483334}" presName="parentText" presStyleLbl="node1" presStyleIdx="0" presStyleCnt="4" custLinFactY="-41325" custLinFactNeighborX="-585" custLinFactNeighborY="-100000">
        <dgm:presLayoutVars>
          <dgm:chMax val="0"/>
          <dgm:bulletEnabled val="1"/>
        </dgm:presLayoutVars>
      </dgm:prSet>
      <dgm:spPr/>
    </dgm:pt>
    <dgm:pt modelId="{F0B0C4C3-FAEE-470D-AD33-7124E04BFB53}" type="pres">
      <dgm:prSet presAssocID="{98F8BA61-2B8F-4226-9F93-41CB3B4247B9}" presName="spacer" presStyleCnt="0"/>
      <dgm:spPr/>
    </dgm:pt>
    <dgm:pt modelId="{137C0022-7F4B-45FD-A3EB-AE9B7A62470F}" type="pres">
      <dgm:prSet presAssocID="{1DECED62-C814-4629-87A9-B8D8802D19B1}" presName="parentText" presStyleLbl="node1" presStyleIdx="1" presStyleCnt="4" custLinFactNeighborY="-50452">
        <dgm:presLayoutVars>
          <dgm:chMax val="0"/>
          <dgm:bulletEnabled val="1"/>
        </dgm:presLayoutVars>
      </dgm:prSet>
      <dgm:spPr/>
    </dgm:pt>
    <dgm:pt modelId="{7CD27301-63D7-42E1-800C-6C4BD897CF23}" type="pres">
      <dgm:prSet presAssocID="{92390E2D-5FDD-4C9B-8D20-E784D458B35D}" presName="spacer" presStyleCnt="0"/>
      <dgm:spPr/>
    </dgm:pt>
    <dgm:pt modelId="{492FE4BE-81C6-42C4-9E68-5060E5CB4F6F}" type="pres">
      <dgm:prSet presAssocID="{012DBA76-A4FC-4E57-AB2C-8B4966ABE23D}" presName="parentText" presStyleLbl="node1" presStyleIdx="2" presStyleCnt="4" custLinFactNeighborY="68134">
        <dgm:presLayoutVars>
          <dgm:chMax val="0"/>
          <dgm:bulletEnabled val="1"/>
        </dgm:presLayoutVars>
      </dgm:prSet>
      <dgm:spPr/>
    </dgm:pt>
    <dgm:pt modelId="{801961F4-0A8A-41DD-B255-1A9F0DAC54A0}" type="pres">
      <dgm:prSet presAssocID="{4BBC1E10-AB67-4575-ADCC-CCC93BA2B1BC}" presName="spacer" presStyleCnt="0"/>
      <dgm:spPr/>
    </dgm:pt>
    <dgm:pt modelId="{082A3947-FB2E-4ECF-9708-C868E25B8BF3}" type="pres">
      <dgm:prSet presAssocID="{F63301BA-A938-4A25-AD4D-4B1C31091265}" presName="parentText" presStyleLbl="node1" presStyleIdx="3" presStyleCnt="4" custLinFactY="4612" custLinFactNeighborX="282" custLinFactNeighborY="100000">
        <dgm:presLayoutVars>
          <dgm:chMax val="0"/>
          <dgm:bulletEnabled val="1"/>
        </dgm:presLayoutVars>
      </dgm:prSet>
      <dgm:spPr/>
    </dgm:pt>
  </dgm:ptLst>
  <dgm:cxnLst>
    <dgm:cxn modelId="{B5C41F31-F868-4FCF-80E1-EDAAE3E9BC56}" type="presOf" srcId="{D43C6546-76DC-4C0F-82BC-3C4130FB5E5B}" destId="{814ADE6E-4BAF-444C-9E0E-6340D7A10AB2}" srcOrd="0" destOrd="0" presId="urn:microsoft.com/office/officeart/2005/8/layout/vList2"/>
    <dgm:cxn modelId="{5C76A26D-5C1E-4B6C-98A8-021728A26B02}" srcId="{D43C6546-76DC-4C0F-82BC-3C4130FB5E5B}" destId="{F63301BA-A938-4A25-AD4D-4B1C31091265}" srcOrd="3" destOrd="0" parTransId="{724F6234-6755-478F-8D2F-0E9E38F8EB5B}" sibTransId="{0EA061D7-E79E-4C5B-A454-4A203CD20E58}"/>
    <dgm:cxn modelId="{BA803E73-5AB5-4422-B1DD-A2859E7D5D7D}" srcId="{D43C6546-76DC-4C0F-82BC-3C4130FB5E5B}" destId="{012DBA76-A4FC-4E57-AB2C-8B4966ABE23D}" srcOrd="2" destOrd="0" parTransId="{B0B2909C-C0EA-4296-9A63-9ED764302CFD}" sibTransId="{4BBC1E10-AB67-4575-ADCC-CCC93BA2B1BC}"/>
    <dgm:cxn modelId="{1DB8B281-F290-45DC-81A9-3AB2D900EAFA}" type="presOf" srcId="{012DBA76-A4FC-4E57-AB2C-8B4966ABE23D}" destId="{492FE4BE-81C6-42C4-9E68-5060E5CB4F6F}" srcOrd="0" destOrd="0" presId="urn:microsoft.com/office/officeart/2005/8/layout/vList2"/>
    <dgm:cxn modelId="{155A9EA8-9FAC-4B6B-BFD1-738C28DD1CDA}" srcId="{D43C6546-76DC-4C0F-82BC-3C4130FB5E5B}" destId="{3EEE1D2E-17AC-42D9-8351-201ED1483334}" srcOrd="0" destOrd="0" parTransId="{811FB1C2-6F38-4340-8668-BF54F7EF917F}" sibTransId="{98F8BA61-2B8F-4226-9F93-41CB3B4247B9}"/>
    <dgm:cxn modelId="{84D0E0AC-3F0A-4F40-9BFF-946371B4789F}" type="presOf" srcId="{3EEE1D2E-17AC-42D9-8351-201ED1483334}" destId="{AACE7C22-E9D4-4D02-A344-F92C9187D77F}" srcOrd="0" destOrd="0" presId="urn:microsoft.com/office/officeart/2005/8/layout/vList2"/>
    <dgm:cxn modelId="{0CCD37B8-CB64-47DE-9D06-D246E505112E}" type="presOf" srcId="{1DECED62-C814-4629-87A9-B8D8802D19B1}" destId="{137C0022-7F4B-45FD-A3EB-AE9B7A62470F}" srcOrd="0" destOrd="0" presId="urn:microsoft.com/office/officeart/2005/8/layout/vList2"/>
    <dgm:cxn modelId="{40D000C7-FD4D-4816-9E8B-AA29E13F85CE}" srcId="{D43C6546-76DC-4C0F-82BC-3C4130FB5E5B}" destId="{1DECED62-C814-4629-87A9-B8D8802D19B1}" srcOrd="1" destOrd="0" parTransId="{DCBDF309-B68C-4D4B-BE24-917D618AF13B}" sibTransId="{92390E2D-5FDD-4C9B-8D20-E784D458B35D}"/>
    <dgm:cxn modelId="{0005D4D3-CE7B-4D88-BDF8-86D31A872B56}" type="presOf" srcId="{F63301BA-A938-4A25-AD4D-4B1C31091265}" destId="{082A3947-FB2E-4ECF-9708-C868E25B8BF3}" srcOrd="0" destOrd="0" presId="urn:microsoft.com/office/officeart/2005/8/layout/vList2"/>
    <dgm:cxn modelId="{2545F107-9EBF-45D1-9093-09652053C4A3}" type="presParOf" srcId="{814ADE6E-4BAF-444C-9E0E-6340D7A10AB2}" destId="{AACE7C22-E9D4-4D02-A344-F92C9187D77F}" srcOrd="0" destOrd="0" presId="urn:microsoft.com/office/officeart/2005/8/layout/vList2"/>
    <dgm:cxn modelId="{373D2B89-EE4E-46CD-9DE5-91FFB19F5401}" type="presParOf" srcId="{814ADE6E-4BAF-444C-9E0E-6340D7A10AB2}" destId="{F0B0C4C3-FAEE-470D-AD33-7124E04BFB53}" srcOrd="1" destOrd="0" presId="urn:microsoft.com/office/officeart/2005/8/layout/vList2"/>
    <dgm:cxn modelId="{072C8AB9-C8D2-47CC-93EB-1C4B31616B32}" type="presParOf" srcId="{814ADE6E-4BAF-444C-9E0E-6340D7A10AB2}" destId="{137C0022-7F4B-45FD-A3EB-AE9B7A62470F}" srcOrd="2" destOrd="0" presId="urn:microsoft.com/office/officeart/2005/8/layout/vList2"/>
    <dgm:cxn modelId="{FA8930E0-A072-436C-A252-31E66713A3E3}" type="presParOf" srcId="{814ADE6E-4BAF-444C-9E0E-6340D7A10AB2}" destId="{7CD27301-63D7-42E1-800C-6C4BD897CF23}" srcOrd="3" destOrd="0" presId="urn:microsoft.com/office/officeart/2005/8/layout/vList2"/>
    <dgm:cxn modelId="{BF3D678B-C498-4D05-8A9C-EE347B5B0147}" type="presParOf" srcId="{814ADE6E-4BAF-444C-9E0E-6340D7A10AB2}" destId="{492FE4BE-81C6-42C4-9E68-5060E5CB4F6F}" srcOrd="4" destOrd="0" presId="urn:microsoft.com/office/officeart/2005/8/layout/vList2"/>
    <dgm:cxn modelId="{ACA53D2A-DF25-46E0-B25F-609BDF670E2E}" type="presParOf" srcId="{814ADE6E-4BAF-444C-9E0E-6340D7A10AB2}" destId="{801961F4-0A8A-41DD-B255-1A9F0DAC54A0}" srcOrd="5" destOrd="0" presId="urn:microsoft.com/office/officeart/2005/8/layout/vList2"/>
    <dgm:cxn modelId="{F624583C-E0E8-4FCE-A821-3897EC6CE36C}" type="presParOf" srcId="{814ADE6E-4BAF-444C-9E0E-6340D7A10AB2}" destId="{082A3947-FB2E-4ECF-9708-C868E25B8BF3}"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3C6546-76DC-4C0F-82BC-3C4130FB5E5B}"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3EEE1D2E-17AC-42D9-8351-201ED1483334}">
      <dgm:prSet/>
      <dgm:spPr/>
      <dgm:t>
        <a:bodyPr/>
        <a:lstStyle/>
        <a:p>
          <a:r>
            <a:rPr lang="en-US" dirty="0"/>
            <a:t>Manhattan has the highest count of Farmers markets open year-round and Brooklyn is 2nd highest</a:t>
          </a:r>
        </a:p>
        <a:p>
          <a:r>
            <a:rPr lang="en-US" dirty="0"/>
            <a:t>Manhattan has the highest count of Rodent inspections by Borough and next is Bronx</a:t>
          </a:r>
        </a:p>
        <a:p>
          <a:r>
            <a:rPr lang="en-US" dirty="0"/>
            <a:t>Manhattan has the highest count of Baits applied, </a:t>
          </a:r>
          <a:r>
            <a:rPr lang="en-US" b="0" dirty="0"/>
            <a:t>while Brooklyn is 2nd runner up</a:t>
          </a:r>
          <a:endParaRPr lang="en-US" dirty="0"/>
        </a:p>
      </dgm:t>
    </dgm:pt>
    <dgm:pt modelId="{811FB1C2-6F38-4340-8668-BF54F7EF917F}" type="parTrans" cxnId="{155A9EA8-9FAC-4B6B-BFD1-738C28DD1CDA}">
      <dgm:prSet/>
      <dgm:spPr/>
      <dgm:t>
        <a:bodyPr/>
        <a:lstStyle/>
        <a:p>
          <a:endParaRPr lang="en-US"/>
        </a:p>
      </dgm:t>
    </dgm:pt>
    <dgm:pt modelId="{98F8BA61-2B8F-4226-9F93-41CB3B4247B9}" type="sibTrans" cxnId="{155A9EA8-9FAC-4B6B-BFD1-738C28DD1CDA}">
      <dgm:prSet/>
      <dgm:spPr/>
      <dgm:t>
        <a:bodyPr/>
        <a:lstStyle/>
        <a:p>
          <a:endParaRPr lang="en-US"/>
        </a:p>
      </dgm:t>
    </dgm:pt>
    <dgm:pt modelId="{1DECED62-C814-4629-87A9-B8D8802D19B1}">
      <dgm:prSet/>
      <dgm:spPr/>
      <dgm:t>
        <a:bodyPr/>
        <a:lstStyle/>
        <a:p>
          <a:r>
            <a:rPr lang="en-US" dirty="0"/>
            <a:t>Brooklyn has the highest number of farmers market locations overall, next is Manhattan then Bronx</a:t>
          </a:r>
        </a:p>
        <a:p>
          <a:r>
            <a:rPr lang="en-US" b="0" dirty="0"/>
            <a:t>Brooklyn has highest count in Rodent compliance inspections, </a:t>
          </a:r>
          <a:r>
            <a:rPr lang="en-US" dirty="0"/>
            <a:t>and the 2</a:t>
          </a:r>
          <a:r>
            <a:rPr lang="en-US" baseline="30000" dirty="0"/>
            <a:t>nd</a:t>
          </a:r>
          <a:r>
            <a:rPr lang="en-US" dirty="0"/>
            <a:t> highest count of failed results on initial inspections. </a:t>
          </a:r>
        </a:p>
        <a:p>
          <a:r>
            <a:rPr lang="en-US" b="0" dirty="0"/>
            <a:t>Brooklyn has the highest count of Rodent monitoring inspection visits</a:t>
          </a:r>
          <a:endParaRPr lang="en-US" dirty="0"/>
        </a:p>
      </dgm:t>
    </dgm:pt>
    <dgm:pt modelId="{DCBDF309-B68C-4D4B-BE24-917D618AF13B}" type="parTrans" cxnId="{40D000C7-FD4D-4816-9E8B-AA29E13F85CE}">
      <dgm:prSet/>
      <dgm:spPr/>
      <dgm:t>
        <a:bodyPr/>
        <a:lstStyle/>
        <a:p>
          <a:endParaRPr lang="en-US"/>
        </a:p>
      </dgm:t>
    </dgm:pt>
    <dgm:pt modelId="{92390E2D-5FDD-4C9B-8D20-E784D458B35D}" type="sibTrans" cxnId="{40D000C7-FD4D-4816-9E8B-AA29E13F85CE}">
      <dgm:prSet/>
      <dgm:spPr/>
      <dgm:t>
        <a:bodyPr/>
        <a:lstStyle/>
        <a:p>
          <a:endParaRPr lang="en-US"/>
        </a:p>
      </dgm:t>
    </dgm:pt>
    <dgm:pt modelId="{012DBA76-A4FC-4E57-AB2C-8B4966ABE23D}">
      <dgm:prSet/>
      <dgm:spPr/>
      <dgm:t>
        <a:bodyPr/>
        <a:lstStyle/>
        <a:p>
          <a:r>
            <a:rPr lang="en-US" b="0" dirty="0"/>
            <a:t>Bronx has the highest count of cooking demonstration locations, then Brooklyn</a:t>
          </a:r>
        </a:p>
        <a:p>
          <a:r>
            <a:rPr lang="en-US" b="0" dirty="0"/>
            <a:t>Bronx has the highest count in failed inspection results and rat activities, Brooklyn is 2nd highest</a:t>
          </a:r>
        </a:p>
        <a:p>
          <a:r>
            <a:rPr lang="en-US" b="0" dirty="0"/>
            <a:t>Bronx was 2</a:t>
          </a:r>
          <a:r>
            <a:rPr lang="en-US" b="0" baseline="30000" dirty="0"/>
            <a:t>nd</a:t>
          </a:r>
          <a:r>
            <a:rPr lang="en-US" b="0" dirty="0"/>
            <a:t> behind Brooklyn in compliance inspection counts. </a:t>
          </a:r>
        </a:p>
      </dgm:t>
    </dgm:pt>
    <dgm:pt modelId="{B0B2909C-C0EA-4296-9A63-9ED764302CFD}" type="parTrans" cxnId="{BA803E73-5AB5-4422-B1DD-A2859E7D5D7D}">
      <dgm:prSet/>
      <dgm:spPr/>
      <dgm:t>
        <a:bodyPr/>
        <a:lstStyle/>
        <a:p>
          <a:endParaRPr lang="en-US"/>
        </a:p>
      </dgm:t>
    </dgm:pt>
    <dgm:pt modelId="{4BBC1E10-AB67-4575-ADCC-CCC93BA2B1BC}" type="sibTrans" cxnId="{BA803E73-5AB5-4422-B1DD-A2859E7D5D7D}">
      <dgm:prSet/>
      <dgm:spPr/>
      <dgm:t>
        <a:bodyPr/>
        <a:lstStyle/>
        <a:p>
          <a:endParaRPr lang="en-US"/>
        </a:p>
      </dgm:t>
    </dgm:pt>
    <dgm:pt modelId="{B2D8AD45-E36E-4980-B76A-B4749C959495}" type="pres">
      <dgm:prSet presAssocID="{D43C6546-76DC-4C0F-82BC-3C4130FB5E5B}" presName="linear" presStyleCnt="0">
        <dgm:presLayoutVars>
          <dgm:animLvl val="lvl"/>
          <dgm:resizeHandles val="exact"/>
        </dgm:presLayoutVars>
      </dgm:prSet>
      <dgm:spPr/>
    </dgm:pt>
    <dgm:pt modelId="{6EC410FA-E01C-4AFE-A7E6-2CEE965F891C}" type="pres">
      <dgm:prSet presAssocID="{3EEE1D2E-17AC-42D9-8351-201ED1483334}" presName="parentText" presStyleLbl="node1" presStyleIdx="0" presStyleCnt="3" custScaleY="120429" custLinFactY="-5999" custLinFactNeighborX="134" custLinFactNeighborY="-100000">
        <dgm:presLayoutVars>
          <dgm:chMax val="0"/>
          <dgm:bulletEnabled val="1"/>
        </dgm:presLayoutVars>
      </dgm:prSet>
      <dgm:spPr/>
    </dgm:pt>
    <dgm:pt modelId="{75066B69-35D9-4C08-8F2E-0CF17D8485F9}" type="pres">
      <dgm:prSet presAssocID="{98F8BA61-2B8F-4226-9F93-41CB3B4247B9}" presName="spacer" presStyleCnt="0"/>
      <dgm:spPr/>
    </dgm:pt>
    <dgm:pt modelId="{4A69687C-259F-48EF-BB10-D905DEBCEDA8}" type="pres">
      <dgm:prSet presAssocID="{1DECED62-C814-4629-87A9-B8D8802D19B1}" presName="parentText" presStyleLbl="node1" presStyleIdx="1" presStyleCnt="3" custScaleY="119059" custLinFactY="-1612" custLinFactNeighborY="-100000">
        <dgm:presLayoutVars>
          <dgm:chMax val="0"/>
          <dgm:bulletEnabled val="1"/>
        </dgm:presLayoutVars>
      </dgm:prSet>
      <dgm:spPr/>
    </dgm:pt>
    <dgm:pt modelId="{608F8F12-239A-4279-AD6C-F128C5989C37}" type="pres">
      <dgm:prSet presAssocID="{92390E2D-5FDD-4C9B-8D20-E784D458B35D}" presName="spacer" presStyleCnt="0"/>
      <dgm:spPr/>
    </dgm:pt>
    <dgm:pt modelId="{59C71E8D-EAF0-4254-B806-633D114D511E}" type="pres">
      <dgm:prSet presAssocID="{012DBA76-A4FC-4E57-AB2C-8B4966ABE23D}" presName="parentText" presStyleLbl="node1" presStyleIdx="2" presStyleCnt="3" custScaleY="111296" custLinFactY="1886" custLinFactNeighborX="-284" custLinFactNeighborY="100000">
        <dgm:presLayoutVars>
          <dgm:chMax val="0"/>
          <dgm:bulletEnabled val="1"/>
        </dgm:presLayoutVars>
      </dgm:prSet>
      <dgm:spPr/>
    </dgm:pt>
  </dgm:ptLst>
  <dgm:cxnLst>
    <dgm:cxn modelId="{BA803E73-5AB5-4422-B1DD-A2859E7D5D7D}" srcId="{D43C6546-76DC-4C0F-82BC-3C4130FB5E5B}" destId="{012DBA76-A4FC-4E57-AB2C-8B4966ABE23D}" srcOrd="2" destOrd="0" parTransId="{B0B2909C-C0EA-4296-9A63-9ED764302CFD}" sibTransId="{4BBC1E10-AB67-4575-ADCC-CCC93BA2B1BC}"/>
    <dgm:cxn modelId="{0F57CE95-3ED5-43F9-869B-AD3AFEFA939B}" type="presOf" srcId="{012DBA76-A4FC-4E57-AB2C-8B4966ABE23D}" destId="{59C71E8D-EAF0-4254-B806-633D114D511E}" srcOrd="0" destOrd="0" presId="urn:microsoft.com/office/officeart/2005/8/layout/vList2"/>
    <dgm:cxn modelId="{155A9EA8-9FAC-4B6B-BFD1-738C28DD1CDA}" srcId="{D43C6546-76DC-4C0F-82BC-3C4130FB5E5B}" destId="{3EEE1D2E-17AC-42D9-8351-201ED1483334}" srcOrd="0" destOrd="0" parTransId="{811FB1C2-6F38-4340-8668-BF54F7EF917F}" sibTransId="{98F8BA61-2B8F-4226-9F93-41CB3B4247B9}"/>
    <dgm:cxn modelId="{40D000C7-FD4D-4816-9E8B-AA29E13F85CE}" srcId="{D43C6546-76DC-4C0F-82BC-3C4130FB5E5B}" destId="{1DECED62-C814-4629-87A9-B8D8802D19B1}" srcOrd="1" destOrd="0" parTransId="{DCBDF309-B68C-4D4B-BE24-917D618AF13B}" sibTransId="{92390E2D-5FDD-4C9B-8D20-E784D458B35D}"/>
    <dgm:cxn modelId="{9CFE31E0-51CC-49EC-AF51-AF2269410E6A}" type="presOf" srcId="{D43C6546-76DC-4C0F-82BC-3C4130FB5E5B}" destId="{B2D8AD45-E36E-4980-B76A-B4749C959495}" srcOrd="0" destOrd="0" presId="urn:microsoft.com/office/officeart/2005/8/layout/vList2"/>
    <dgm:cxn modelId="{49CF19E6-3672-4500-87C7-8092E6947314}" type="presOf" srcId="{3EEE1D2E-17AC-42D9-8351-201ED1483334}" destId="{6EC410FA-E01C-4AFE-A7E6-2CEE965F891C}" srcOrd="0" destOrd="0" presId="urn:microsoft.com/office/officeart/2005/8/layout/vList2"/>
    <dgm:cxn modelId="{DC82BAE6-2935-4F87-931C-D8FA0F622476}" type="presOf" srcId="{1DECED62-C814-4629-87A9-B8D8802D19B1}" destId="{4A69687C-259F-48EF-BB10-D905DEBCEDA8}" srcOrd="0" destOrd="0" presId="urn:microsoft.com/office/officeart/2005/8/layout/vList2"/>
    <dgm:cxn modelId="{01E94828-14AB-42BB-998E-A8542E7EA121}" type="presParOf" srcId="{B2D8AD45-E36E-4980-B76A-B4749C959495}" destId="{6EC410FA-E01C-4AFE-A7E6-2CEE965F891C}" srcOrd="0" destOrd="0" presId="urn:microsoft.com/office/officeart/2005/8/layout/vList2"/>
    <dgm:cxn modelId="{BFCA279D-11B5-433A-8911-E34E2BA1C054}" type="presParOf" srcId="{B2D8AD45-E36E-4980-B76A-B4749C959495}" destId="{75066B69-35D9-4C08-8F2E-0CF17D8485F9}" srcOrd="1" destOrd="0" presId="urn:microsoft.com/office/officeart/2005/8/layout/vList2"/>
    <dgm:cxn modelId="{D1A9E4D1-0036-4BC3-A71E-BF333B63311E}" type="presParOf" srcId="{B2D8AD45-E36E-4980-B76A-B4749C959495}" destId="{4A69687C-259F-48EF-BB10-D905DEBCEDA8}" srcOrd="2" destOrd="0" presId="urn:microsoft.com/office/officeart/2005/8/layout/vList2"/>
    <dgm:cxn modelId="{E2365B9E-C775-4F03-88BC-69A6A59C5134}" type="presParOf" srcId="{B2D8AD45-E36E-4980-B76A-B4749C959495}" destId="{608F8F12-239A-4279-AD6C-F128C5989C37}" srcOrd="3" destOrd="0" presId="urn:microsoft.com/office/officeart/2005/8/layout/vList2"/>
    <dgm:cxn modelId="{D5C805E0-0F3A-4768-8D26-815EAB333381}" type="presParOf" srcId="{B2D8AD45-E36E-4980-B76A-B4749C959495}" destId="{59C71E8D-EAF0-4254-B806-633D114D511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A31F5C-8C03-4B64-9B22-D823EC7EBF0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803ED6F-4D13-4D54-A0BF-69333A17C569}">
      <dgm:prSet custT="1"/>
      <dgm:spPr/>
      <dgm:t>
        <a:bodyPr/>
        <a:lstStyle/>
        <a:p>
          <a:r>
            <a:rPr lang="en-US" sz="1200" dirty="0"/>
            <a:t>What conclusions can be derived from comparing both data sets?</a:t>
          </a:r>
        </a:p>
      </dgm:t>
    </dgm:pt>
    <dgm:pt modelId="{B8319519-984E-43FE-8336-49C915BD03A7}" type="parTrans" cxnId="{25F9A381-85BB-4522-A000-C390C1A2979C}">
      <dgm:prSet/>
      <dgm:spPr/>
      <dgm:t>
        <a:bodyPr/>
        <a:lstStyle/>
        <a:p>
          <a:endParaRPr lang="en-US"/>
        </a:p>
      </dgm:t>
    </dgm:pt>
    <dgm:pt modelId="{EA5AF924-DA6D-45A9-B735-B9A8261A653C}" type="sibTrans" cxnId="{25F9A381-85BB-4522-A000-C390C1A2979C}">
      <dgm:prSet/>
      <dgm:spPr/>
      <dgm:t>
        <a:bodyPr/>
        <a:lstStyle/>
        <a:p>
          <a:endParaRPr lang="en-US"/>
        </a:p>
      </dgm:t>
    </dgm:pt>
    <dgm:pt modelId="{88FFF76E-B1FD-483C-906D-4C795C082F75}">
      <dgm:prSet custT="1"/>
      <dgm:spPr/>
      <dgm:t>
        <a:bodyPr/>
        <a:lstStyle/>
        <a:p>
          <a:r>
            <a:rPr lang="en-US" sz="1200" dirty="0"/>
            <a:t>-Most of the results of the inspections were Passes</a:t>
          </a:r>
        </a:p>
      </dgm:t>
    </dgm:pt>
    <dgm:pt modelId="{A6D4DD1B-479B-4266-A037-0703849FF641}" type="parTrans" cxnId="{FE0F67B8-EF2A-478B-A67B-8A43BF863F89}">
      <dgm:prSet/>
      <dgm:spPr/>
      <dgm:t>
        <a:bodyPr/>
        <a:lstStyle/>
        <a:p>
          <a:endParaRPr lang="en-US"/>
        </a:p>
      </dgm:t>
    </dgm:pt>
    <dgm:pt modelId="{A27AB4B0-CB44-4F8F-9F05-0C2DB25FADF5}" type="sibTrans" cxnId="{FE0F67B8-EF2A-478B-A67B-8A43BF863F89}">
      <dgm:prSet/>
      <dgm:spPr/>
      <dgm:t>
        <a:bodyPr/>
        <a:lstStyle/>
        <a:p>
          <a:endParaRPr lang="en-US"/>
        </a:p>
      </dgm:t>
    </dgm:pt>
    <dgm:pt modelId="{682666CB-9D54-47EA-A6AB-8C9E8C82AC39}">
      <dgm:prSet custT="1"/>
      <dgm:spPr/>
      <dgm:t>
        <a:bodyPr/>
        <a:lstStyle/>
        <a:p>
          <a:r>
            <a:rPr lang="en-US" sz="1200" dirty="0"/>
            <a:t>-Staten Island has the least counts in Farmers Market locations including open year-round locations and cooking demonstration locations. </a:t>
          </a:r>
        </a:p>
        <a:p>
          <a:r>
            <a:rPr lang="en-US" sz="1200" dirty="0"/>
            <a:t>-Staten Island also have the least overall Rodent inspection counts. </a:t>
          </a:r>
        </a:p>
      </dgm:t>
    </dgm:pt>
    <dgm:pt modelId="{D4BC70EE-07E2-4C2E-A12C-A20509002357}" type="parTrans" cxnId="{4216DCC3-A4C7-4BE2-B7FA-2A8498E93831}">
      <dgm:prSet/>
      <dgm:spPr/>
      <dgm:t>
        <a:bodyPr/>
        <a:lstStyle/>
        <a:p>
          <a:endParaRPr lang="en-US"/>
        </a:p>
      </dgm:t>
    </dgm:pt>
    <dgm:pt modelId="{74D2EFB3-3AC7-4DCF-9E8C-B72710759BDF}" type="sibTrans" cxnId="{4216DCC3-A4C7-4BE2-B7FA-2A8498E93831}">
      <dgm:prSet/>
      <dgm:spPr/>
      <dgm:t>
        <a:bodyPr/>
        <a:lstStyle/>
        <a:p>
          <a:endParaRPr lang="en-US"/>
        </a:p>
      </dgm:t>
    </dgm:pt>
    <dgm:pt modelId="{42A73134-C8F4-42B9-83E1-EF16EB74E0E0}">
      <dgm:prSet custT="1"/>
      <dgm:spPr/>
      <dgm:t>
        <a:bodyPr/>
        <a:lstStyle/>
        <a:p>
          <a:r>
            <a:rPr lang="en-US" sz="1200" dirty="0"/>
            <a:t>-There seems to be some correlations between the Rodent inspection data and the Farmers Market data. </a:t>
          </a:r>
        </a:p>
      </dgm:t>
    </dgm:pt>
    <dgm:pt modelId="{AF1E028E-D350-4573-BDBA-EFACD9FBCAB7}" type="parTrans" cxnId="{08D81C43-B1E8-4657-81BD-AEAAA78615FE}">
      <dgm:prSet/>
      <dgm:spPr/>
      <dgm:t>
        <a:bodyPr/>
        <a:lstStyle/>
        <a:p>
          <a:endParaRPr lang="en-US"/>
        </a:p>
      </dgm:t>
    </dgm:pt>
    <dgm:pt modelId="{4F805064-FA74-455E-A05F-8E355476D58F}" type="sibTrans" cxnId="{08D81C43-B1E8-4657-81BD-AEAAA78615FE}">
      <dgm:prSet/>
      <dgm:spPr/>
      <dgm:t>
        <a:bodyPr/>
        <a:lstStyle/>
        <a:p>
          <a:endParaRPr lang="en-US"/>
        </a:p>
      </dgm:t>
    </dgm:pt>
    <dgm:pt modelId="{BD1898B3-E9BB-4FFA-A8CC-1BE217056737}">
      <dgm:prSet custT="1"/>
      <dgm:spPr/>
      <dgm:t>
        <a:bodyPr/>
        <a:lstStyle/>
        <a:p>
          <a:r>
            <a:rPr lang="en-US" sz="1200" dirty="0"/>
            <a:t>-More research/analysis would be required, to get better insight on the root causes of rodent infestations; such as other food sources (e.g. proximities to restaurants, food storage centers, pantries, etc.)</a:t>
          </a:r>
        </a:p>
      </dgm:t>
    </dgm:pt>
    <dgm:pt modelId="{FC4BB4CB-FAE3-4AB4-82E2-F1F08F676011}" type="parTrans" cxnId="{F2205C66-7623-470B-A786-EFCCE00B0B5D}">
      <dgm:prSet/>
      <dgm:spPr/>
      <dgm:t>
        <a:bodyPr/>
        <a:lstStyle/>
        <a:p>
          <a:endParaRPr lang="en-US"/>
        </a:p>
      </dgm:t>
    </dgm:pt>
    <dgm:pt modelId="{B6B30D1D-8154-49F0-A33E-CB2B10B6AB37}" type="sibTrans" cxnId="{F2205C66-7623-470B-A786-EFCCE00B0B5D}">
      <dgm:prSet/>
      <dgm:spPr/>
      <dgm:t>
        <a:bodyPr/>
        <a:lstStyle/>
        <a:p>
          <a:endParaRPr lang="en-US"/>
        </a:p>
      </dgm:t>
    </dgm:pt>
    <dgm:pt modelId="{7B5EBD0A-0AE9-4D70-A838-C80FAAC38DEE}" type="pres">
      <dgm:prSet presAssocID="{8DA31F5C-8C03-4B64-9B22-D823EC7EBF0B}" presName="linear" presStyleCnt="0">
        <dgm:presLayoutVars>
          <dgm:animLvl val="lvl"/>
          <dgm:resizeHandles val="exact"/>
        </dgm:presLayoutVars>
      </dgm:prSet>
      <dgm:spPr/>
    </dgm:pt>
    <dgm:pt modelId="{A3AA82C5-799E-4E41-8602-1A09D0BC9EF4}" type="pres">
      <dgm:prSet presAssocID="{8803ED6F-4D13-4D54-A0BF-69333A17C569}" presName="parentText" presStyleLbl="node1" presStyleIdx="0" presStyleCnt="5" custScaleY="61869" custLinFactNeighborX="0" custLinFactNeighborY="8059">
        <dgm:presLayoutVars>
          <dgm:chMax val="0"/>
          <dgm:bulletEnabled val="1"/>
        </dgm:presLayoutVars>
      </dgm:prSet>
      <dgm:spPr/>
    </dgm:pt>
    <dgm:pt modelId="{2D40C43F-2DE8-4527-A581-A3AF8BD8A0A0}" type="pres">
      <dgm:prSet presAssocID="{EA5AF924-DA6D-45A9-B735-B9A8261A653C}" presName="spacer" presStyleCnt="0"/>
      <dgm:spPr/>
    </dgm:pt>
    <dgm:pt modelId="{6E10DD9F-C7D4-488D-8133-D692D587F62D}" type="pres">
      <dgm:prSet presAssocID="{88FFF76E-B1FD-483C-906D-4C795C082F75}" presName="parentText" presStyleLbl="node1" presStyleIdx="1" presStyleCnt="5" custScaleY="64415" custLinFactNeighborX="319" custLinFactNeighborY="-30989">
        <dgm:presLayoutVars>
          <dgm:chMax val="0"/>
          <dgm:bulletEnabled val="1"/>
        </dgm:presLayoutVars>
      </dgm:prSet>
      <dgm:spPr/>
    </dgm:pt>
    <dgm:pt modelId="{B45302A9-7233-403D-9552-0329AD9F3AA6}" type="pres">
      <dgm:prSet presAssocID="{A27AB4B0-CB44-4F8F-9F05-0C2DB25FADF5}" presName="spacer" presStyleCnt="0"/>
      <dgm:spPr/>
    </dgm:pt>
    <dgm:pt modelId="{0EA23B45-791B-4F3D-87BE-68E20EA2010E}" type="pres">
      <dgm:prSet presAssocID="{682666CB-9D54-47EA-A6AB-8C9E8C82AC39}" presName="parentText" presStyleLbl="node1" presStyleIdx="2" presStyleCnt="5" custScaleY="104050" custLinFactNeighborX="0" custLinFactNeighborY="-8883">
        <dgm:presLayoutVars>
          <dgm:chMax val="0"/>
          <dgm:bulletEnabled val="1"/>
        </dgm:presLayoutVars>
      </dgm:prSet>
      <dgm:spPr/>
    </dgm:pt>
    <dgm:pt modelId="{D88B6AA8-CB47-4FD1-AE08-9A513EB68BB0}" type="pres">
      <dgm:prSet presAssocID="{74D2EFB3-3AC7-4DCF-9E8C-B72710759BDF}" presName="spacer" presStyleCnt="0"/>
      <dgm:spPr/>
    </dgm:pt>
    <dgm:pt modelId="{2B38274E-515A-4231-8F41-01D968CDF00C}" type="pres">
      <dgm:prSet presAssocID="{42A73134-C8F4-42B9-83E1-EF16EB74E0E0}" presName="parentText" presStyleLbl="node1" presStyleIdx="3" presStyleCnt="5" custScaleY="85827" custLinFactNeighborX="0" custLinFactNeighborY="-52576">
        <dgm:presLayoutVars>
          <dgm:chMax val="0"/>
          <dgm:bulletEnabled val="1"/>
        </dgm:presLayoutVars>
      </dgm:prSet>
      <dgm:spPr/>
    </dgm:pt>
    <dgm:pt modelId="{79418096-92F3-4E8A-A81A-9714F658ABE3}" type="pres">
      <dgm:prSet presAssocID="{4F805064-FA74-455E-A05F-8E355476D58F}" presName="spacer" presStyleCnt="0"/>
      <dgm:spPr/>
    </dgm:pt>
    <dgm:pt modelId="{DF3FE789-64B6-42A3-A243-7FE5FF9330E2}" type="pres">
      <dgm:prSet presAssocID="{BD1898B3-E9BB-4FFA-A8CC-1BE217056737}" presName="parentText" presStyleLbl="node1" presStyleIdx="4" presStyleCnt="5" custScaleY="101331" custLinFactNeighborX="0" custLinFactNeighborY="-46143">
        <dgm:presLayoutVars>
          <dgm:chMax val="0"/>
          <dgm:bulletEnabled val="1"/>
        </dgm:presLayoutVars>
      </dgm:prSet>
      <dgm:spPr/>
    </dgm:pt>
  </dgm:ptLst>
  <dgm:cxnLst>
    <dgm:cxn modelId="{08D81C43-B1E8-4657-81BD-AEAAA78615FE}" srcId="{8DA31F5C-8C03-4B64-9B22-D823EC7EBF0B}" destId="{42A73134-C8F4-42B9-83E1-EF16EB74E0E0}" srcOrd="3" destOrd="0" parTransId="{AF1E028E-D350-4573-BDBA-EFACD9FBCAB7}" sibTransId="{4F805064-FA74-455E-A05F-8E355476D58F}"/>
    <dgm:cxn modelId="{F2205C66-7623-470B-A786-EFCCE00B0B5D}" srcId="{8DA31F5C-8C03-4B64-9B22-D823EC7EBF0B}" destId="{BD1898B3-E9BB-4FFA-A8CC-1BE217056737}" srcOrd="4" destOrd="0" parTransId="{FC4BB4CB-FAE3-4AB4-82E2-F1F08F676011}" sibTransId="{B6B30D1D-8154-49F0-A33E-CB2B10B6AB37}"/>
    <dgm:cxn modelId="{565C806A-6074-4A54-BCAF-7283F681DD34}" type="presOf" srcId="{682666CB-9D54-47EA-A6AB-8C9E8C82AC39}" destId="{0EA23B45-791B-4F3D-87BE-68E20EA2010E}" srcOrd="0" destOrd="0" presId="urn:microsoft.com/office/officeart/2005/8/layout/vList2"/>
    <dgm:cxn modelId="{F2848F6D-54EA-47DC-89BD-E64B130F7103}" type="presOf" srcId="{42A73134-C8F4-42B9-83E1-EF16EB74E0E0}" destId="{2B38274E-515A-4231-8F41-01D968CDF00C}" srcOrd="0" destOrd="0" presId="urn:microsoft.com/office/officeart/2005/8/layout/vList2"/>
    <dgm:cxn modelId="{25F9A381-85BB-4522-A000-C390C1A2979C}" srcId="{8DA31F5C-8C03-4B64-9B22-D823EC7EBF0B}" destId="{8803ED6F-4D13-4D54-A0BF-69333A17C569}" srcOrd="0" destOrd="0" parTransId="{B8319519-984E-43FE-8336-49C915BD03A7}" sibTransId="{EA5AF924-DA6D-45A9-B735-B9A8261A653C}"/>
    <dgm:cxn modelId="{628AE48E-A485-4A46-94B2-A6BBD9ABC0DB}" type="presOf" srcId="{BD1898B3-E9BB-4FFA-A8CC-1BE217056737}" destId="{DF3FE789-64B6-42A3-A243-7FE5FF9330E2}" srcOrd="0" destOrd="0" presId="urn:microsoft.com/office/officeart/2005/8/layout/vList2"/>
    <dgm:cxn modelId="{0A8CF292-475B-4C2D-A965-F5400528EC98}" type="presOf" srcId="{88FFF76E-B1FD-483C-906D-4C795C082F75}" destId="{6E10DD9F-C7D4-488D-8133-D692D587F62D}" srcOrd="0" destOrd="0" presId="urn:microsoft.com/office/officeart/2005/8/layout/vList2"/>
    <dgm:cxn modelId="{FE0F67B8-EF2A-478B-A67B-8A43BF863F89}" srcId="{8DA31F5C-8C03-4B64-9B22-D823EC7EBF0B}" destId="{88FFF76E-B1FD-483C-906D-4C795C082F75}" srcOrd="1" destOrd="0" parTransId="{A6D4DD1B-479B-4266-A037-0703849FF641}" sibTransId="{A27AB4B0-CB44-4F8F-9F05-0C2DB25FADF5}"/>
    <dgm:cxn modelId="{35DC03C0-F7CF-4E61-B475-8C0AF5F4D86A}" type="presOf" srcId="{8DA31F5C-8C03-4B64-9B22-D823EC7EBF0B}" destId="{7B5EBD0A-0AE9-4D70-A838-C80FAAC38DEE}" srcOrd="0" destOrd="0" presId="urn:microsoft.com/office/officeart/2005/8/layout/vList2"/>
    <dgm:cxn modelId="{4216DCC3-A4C7-4BE2-B7FA-2A8498E93831}" srcId="{8DA31F5C-8C03-4B64-9B22-D823EC7EBF0B}" destId="{682666CB-9D54-47EA-A6AB-8C9E8C82AC39}" srcOrd="2" destOrd="0" parTransId="{D4BC70EE-07E2-4C2E-A12C-A20509002357}" sibTransId="{74D2EFB3-3AC7-4DCF-9E8C-B72710759BDF}"/>
    <dgm:cxn modelId="{433B2CC9-8F04-48B6-9647-9916F7E27CD9}" type="presOf" srcId="{8803ED6F-4D13-4D54-A0BF-69333A17C569}" destId="{A3AA82C5-799E-4E41-8602-1A09D0BC9EF4}" srcOrd="0" destOrd="0" presId="urn:microsoft.com/office/officeart/2005/8/layout/vList2"/>
    <dgm:cxn modelId="{52F17FCF-E1C7-45F3-BE4E-B34173B6421C}" type="presParOf" srcId="{7B5EBD0A-0AE9-4D70-A838-C80FAAC38DEE}" destId="{A3AA82C5-799E-4E41-8602-1A09D0BC9EF4}" srcOrd="0" destOrd="0" presId="urn:microsoft.com/office/officeart/2005/8/layout/vList2"/>
    <dgm:cxn modelId="{B037FA03-2F54-4764-A84A-3FEE6BDF72CF}" type="presParOf" srcId="{7B5EBD0A-0AE9-4D70-A838-C80FAAC38DEE}" destId="{2D40C43F-2DE8-4527-A581-A3AF8BD8A0A0}" srcOrd="1" destOrd="0" presId="urn:microsoft.com/office/officeart/2005/8/layout/vList2"/>
    <dgm:cxn modelId="{F15C2BAC-26ED-4727-BB54-2E736B710149}" type="presParOf" srcId="{7B5EBD0A-0AE9-4D70-A838-C80FAAC38DEE}" destId="{6E10DD9F-C7D4-488D-8133-D692D587F62D}" srcOrd="2" destOrd="0" presId="urn:microsoft.com/office/officeart/2005/8/layout/vList2"/>
    <dgm:cxn modelId="{8AA944BA-946E-47DA-AC83-F195E2FE395D}" type="presParOf" srcId="{7B5EBD0A-0AE9-4D70-A838-C80FAAC38DEE}" destId="{B45302A9-7233-403D-9552-0329AD9F3AA6}" srcOrd="3" destOrd="0" presId="urn:microsoft.com/office/officeart/2005/8/layout/vList2"/>
    <dgm:cxn modelId="{9A853910-18D0-47C4-895B-5DC6FD13288C}" type="presParOf" srcId="{7B5EBD0A-0AE9-4D70-A838-C80FAAC38DEE}" destId="{0EA23B45-791B-4F3D-87BE-68E20EA2010E}" srcOrd="4" destOrd="0" presId="urn:microsoft.com/office/officeart/2005/8/layout/vList2"/>
    <dgm:cxn modelId="{20ACFB49-4F36-48CE-B632-5CAA4FCE854C}" type="presParOf" srcId="{7B5EBD0A-0AE9-4D70-A838-C80FAAC38DEE}" destId="{D88B6AA8-CB47-4FD1-AE08-9A513EB68BB0}" srcOrd="5" destOrd="0" presId="urn:microsoft.com/office/officeart/2005/8/layout/vList2"/>
    <dgm:cxn modelId="{6C55E094-EE22-4A0B-8372-38131E3AB854}" type="presParOf" srcId="{7B5EBD0A-0AE9-4D70-A838-C80FAAC38DEE}" destId="{2B38274E-515A-4231-8F41-01D968CDF00C}" srcOrd="6" destOrd="0" presId="urn:microsoft.com/office/officeart/2005/8/layout/vList2"/>
    <dgm:cxn modelId="{6E419792-264A-4A1E-B999-4D4BB5DD38E5}" type="presParOf" srcId="{7B5EBD0A-0AE9-4D70-A838-C80FAAC38DEE}" destId="{79418096-92F3-4E8A-A81A-9714F658ABE3}" srcOrd="7" destOrd="0" presId="urn:microsoft.com/office/officeart/2005/8/layout/vList2"/>
    <dgm:cxn modelId="{07349619-AB0F-4A12-A16D-1E636C39C166}" type="presParOf" srcId="{7B5EBD0A-0AE9-4D70-A838-C80FAAC38DEE}" destId="{DF3FE789-64B6-42A3-A243-7FE5FF9330E2}"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E7C22-E9D4-4D02-A344-F92C9187D77F}">
      <dsp:nvSpPr>
        <dsp:cNvPr id="0" name=""/>
        <dsp:cNvSpPr/>
      </dsp:nvSpPr>
      <dsp:spPr>
        <a:xfrm>
          <a:off x="0" y="0"/>
          <a:ext cx="7595079"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baseline="0" dirty="0"/>
            <a:t>What Boroughs have the highest counts in inspection visits, Baits set, Compliance inspections, Failed inspections and Rat activities?</a:t>
          </a:r>
          <a:endParaRPr lang="en-US" sz="1800" kern="1200" dirty="0"/>
        </a:p>
      </dsp:txBody>
      <dsp:txXfrm>
        <a:off x="52431" y="52431"/>
        <a:ext cx="7490217" cy="969198"/>
      </dsp:txXfrm>
    </dsp:sp>
    <dsp:sp modelId="{137C0022-7F4B-45FD-A3EB-AE9B7A62470F}">
      <dsp:nvSpPr>
        <dsp:cNvPr id="0" name=""/>
        <dsp:cNvSpPr/>
      </dsp:nvSpPr>
      <dsp:spPr>
        <a:xfrm>
          <a:off x="0" y="1241859"/>
          <a:ext cx="7595079"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baseline="0" dirty="0"/>
            <a:t>Are there any correlations between findings in Rodent inspection data and Farmers Market locations?</a:t>
          </a:r>
          <a:endParaRPr lang="en-US" sz="1800" kern="1200" dirty="0"/>
        </a:p>
      </dsp:txBody>
      <dsp:txXfrm>
        <a:off x="52431" y="1294290"/>
        <a:ext cx="7490217" cy="969198"/>
      </dsp:txXfrm>
    </dsp:sp>
    <dsp:sp modelId="{492FE4BE-81C6-42C4-9E68-5060E5CB4F6F}">
      <dsp:nvSpPr>
        <dsp:cNvPr id="0" name=""/>
        <dsp:cNvSpPr/>
      </dsp:nvSpPr>
      <dsp:spPr>
        <a:xfrm>
          <a:off x="0" y="2429234"/>
          <a:ext cx="7595079"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baseline="0" dirty="0"/>
            <a:t>Does Farmer’s market locations with cooking demonstrations give any additional insight into rodent infestations?</a:t>
          </a:r>
          <a:endParaRPr lang="en-US" sz="1800" kern="1200" dirty="0"/>
        </a:p>
      </dsp:txBody>
      <dsp:txXfrm>
        <a:off x="52431" y="2481665"/>
        <a:ext cx="7490217" cy="969198"/>
      </dsp:txXfrm>
    </dsp:sp>
    <dsp:sp modelId="{082A3947-FB2E-4ECF-9708-C868E25B8BF3}">
      <dsp:nvSpPr>
        <dsp:cNvPr id="0" name=""/>
        <dsp:cNvSpPr/>
      </dsp:nvSpPr>
      <dsp:spPr>
        <a:xfrm>
          <a:off x="0" y="3621189"/>
          <a:ext cx="7595079"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baseline="0" dirty="0"/>
            <a:t>What conclusions can be derived from comparing both data sets?</a:t>
          </a:r>
          <a:endParaRPr lang="en-US" sz="1800" kern="1200" dirty="0"/>
        </a:p>
      </dsp:txBody>
      <dsp:txXfrm>
        <a:off x="52431" y="3673620"/>
        <a:ext cx="7490217" cy="969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410FA-E01C-4AFE-A7E6-2CEE965F891C}">
      <dsp:nvSpPr>
        <dsp:cNvPr id="0" name=""/>
        <dsp:cNvSpPr/>
      </dsp:nvSpPr>
      <dsp:spPr>
        <a:xfrm>
          <a:off x="0" y="49110"/>
          <a:ext cx="7658483" cy="1704913"/>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Manhattan has the highest count of Farmers markets open year-round and Brooklyn is 2nd highest</a:t>
          </a:r>
        </a:p>
        <a:p>
          <a:pPr marL="0" lvl="0" indent="0" algn="l" defTabSz="488950">
            <a:lnSpc>
              <a:spcPct val="90000"/>
            </a:lnSpc>
            <a:spcBef>
              <a:spcPct val="0"/>
            </a:spcBef>
            <a:spcAft>
              <a:spcPct val="35000"/>
            </a:spcAft>
            <a:buNone/>
          </a:pPr>
          <a:r>
            <a:rPr lang="en-US" sz="1100" kern="1200" dirty="0"/>
            <a:t>Manhattan has the highest count of Rodent inspections by Borough and next is Bronx</a:t>
          </a:r>
        </a:p>
        <a:p>
          <a:pPr marL="0" lvl="0" indent="0" algn="l" defTabSz="488950">
            <a:lnSpc>
              <a:spcPct val="90000"/>
            </a:lnSpc>
            <a:spcBef>
              <a:spcPct val="0"/>
            </a:spcBef>
            <a:spcAft>
              <a:spcPct val="35000"/>
            </a:spcAft>
            <a:buNone/>
          </a:pPr>
          <a:r>
            <a:rPr lang="en-US" sz="1100" kern="1200" dirty="0"/>
            <a:t>Manhattan has the highest count of Baits applied, </a:t>
          </a:r>
          <a:r>
            <a:rPr lang="en-US" sz="1100" b="0" kern="1200" dirty="0"/>
            <a:t>while Brooklyn is 2nd runner up</a:t>
          </a:r>
          <a:endParaRPr lang="en-US" sz="1100" kern="1200" dirty="0"/>
        </a:p>
      </dsp:txBody>
      <dsp:txXfrm>
        <a:off x="83227" y="132337"/>
        <a:ext cx="7492029" cy="1538459"/>
      </dsp:txXfrm>
    </dsp:sp>
    <dsp:sp modelId="{4A69687C-259F-48EF-BB10-D905DEBCEDA8}">
      <dsp:nvSpPr>
        <dsp:cNvPr id="0" name=""/>
        <dsp:cNvSpPr/>
      </dsp:nvSpPr>
      <dsp:spPr>
        <a:xfrm>
          <a:off x="0" y="1847810"/>
          <a:ext cx="7658483" cy="1685518"/>
        </a:xfrm>
        <a:prstGeom prst="roundRect">
          <a:avLst/>
        </a:prstGeom>
        <a:gradFill rotWithShape="0">
          <a:gsLst>
            <a:gs pos="0">
              <a:schemeClr val="accent5">
                <a:hueOff val="-9360190"/>
                <a:satOff val="12758"/>
                <a:lumOff val="-2941"/>
                <a:alphaOff val="0"/>
                <a:tint val="94000"/>
                <a:satMod val="103000"/>
                <a:lumMod val="102000"/>
              </a:schemeClr>
            </a:gs>
            <a:gs pos="50000">
              <a:schemeClr val="accent5">
                <a:hueOff val="-9360190"/>
                <a:satOff val="12758"/>
                <a:lumOff val="-2941"/>
                <a:alphaOff val="0"/>
                <a:shade val="100000"/>
                <a:satMod val="110000"/>
                <a:lumMod val="100000"/>
              </a:schemeClr>
            </a:gs>
            <a:gs pos="100000">
              <a:schemeClr val="accent5">
                <a:hueOff val="-9360190"/>
                <a:satOff val="12758"/>
                <a:lumOff val="-2941"/>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Brooklyn has the highest number of farmers market locations overall, next is Manhattan then Bronx</a:t>
          </a:r>
        </a:p>
        <a:p>
          <a:pPr marL="0" lvl="0" indent="0" algn="l" defTabSz="488950">
            <a:lnSpc>
              <a:spcPct val="90000"/>
            </a:lnSpc>
            <a:spcBef>
              <a:spcPct val="0"/>
            </a:spcBef>
            <a:spcAft>
              <a:spcPct val="35000"/>
            </a:spcAft>
            <a:buNone/>
          </a:pPr>
          <a:r>
            <a:rPr lang="en-US" sz="1100" b="0" kern="1200" dirty="0"/>
            <a:t>Brooklyn has highest count in Rodent compliance inspections, </a:t>
          </a:r>
          <a:r>
            <a:rPr lang="en-US" sz="1100" kern="1200" dirty="0"/>
            <a:t>and the 2</a:t>
          </a:r>
          <a:r>
            <a:rPr lang="en-US" sz="1100" kern="1200" baseline="30000" dirty="0"/>
            <a:t>nd</a:t>
          </a:r>
          <a:r>
            <a:rPr lang="en-US" sz="1100" kern="1200" dirty="0"/>
            <a:t> highest count of failed results on initial inspections. </a:t>
          </a:r>
        </a:p>
        <a:p>
          <a:pPr marL="0" lvl="0" indent="0" algn="l" defTabSz="488950">
            <a:lnSpc>
              <a:spcPct val="90000"/>
            </a:lnSpc>
            <a:spcBef>
              <a:spcPct val="0"/>
            </a:spcBef>
            <a:spcAft>
              <a:spcPct val="35000"/>
            </a:spcAft>
            <a:buNone/>
          </a:pPr>
          <a:r>
            <a:rPr lang="en-US" sz="1100" b="0" kern="1200" dirty="0"/>
            <a:t>Brooklyn has the highest count of Rodent monitoring inspection visits</a:t>
          </a:r>
          <a:endParaRPr lang="en-US" sz="1100" kern="1200" dirty="0"/>
        </a:p>
      </dsp:txBody>
      <dsp:txXfrm>
        <a:off x="82280" y="1930090"/>
        <a:ext cx="7493923" cy="1520958"/>
      </dsp:txXfrm>
    </dsp:sp>
    <dsp:sp modelId="{59C71E8D-EAF0-4254-B806-633D114D511E}">
      <dsp:nvSpPr>
        <dsp:cNvPr id="0" name=""/>
        <dsp:cNvSpPr/>
      </dsp:nvSpPr>
      <dsp:spPr>
        <a:xfrm>
          <a:off x="0" y="3677889"/>
          <a:ext cx="7658483" cy="1575617"/>
        </a:xfrm>
        <a:prstGeom prst="roundRect">
          <a:avLst/>
        </a:prstGeom>
        <a:gradFill rotWithShape="0">
          <a:gsLst>
            <a:gs pos="0">
              <a:schemeClr val="accent5">
                <a:hueOff val="-18720379"/>
                <a:satOff val="25516"/>
                <a:lumOff val="-5882"/>
                <a:alphaOff val="0"/>
                <a:tint val="94000"/>
                <a:satMod val="103000"/>
                <a:lumMod val="102000"/>
              </a:schemeClr>
            </a:gs>
            <a:gs pos="50000">
              <a:schemeClr val="accent5">
                <a:hueOff val="-18720379"/>
                <a:satOff val="25516"/>
                <a:lumOff val="-5882"/>
                <a:alphaOff val="0"/>
                <a:shade val="100000"/>
                <a:satMod val="110000"/>
                <a:lumMod val="100000"/>
              </a:schemeClr>
            </a:gs>
            <a:gs pos="100000">
              <a:schemeClr val="accent5">
                <a:hueOff val="-18720379"/>
                <a:satOff val="25516"/>
                <a:lumOff val="-5882"/>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kern="1200" dirty="0"/>
            <a:t>Bronx has the highest count of cooking demonstration locations, then Brooklyn</a:t>
          </a:r>
        </a:p>
        <a:p>
          <a:pPr marL="0" lvl="0" indent="0" algn="l" defTabSz="488950">
            <a:lnSpc>
              <a:spcPct val="90000"/>
            </a:lnSpc>
            <a:spcBef>
              <a:spcPct val="0"/>
            </a:spcBef>
            <a:spcAft>
              <a:spcPct val="35000"/>
            </a:spcAft>
            <a:buNone/>
          </a:pPr>
          <a:r>
            <a:rPr lang="en-US" sz="1100" b="0" kern="1200" dirty="0"/>
            <a:t>Bronx has the highest count in failed inspection results and rat activities, Brooklyn is 2nd highest</a:t>
          </a:r>
        </a:p>
        <a:p>
          <a:pPr marL="0" lvl="0" indent="0" algn="l" defTabSz="488950">
            <a:lnSpc>
              <a:spcPct val="90000"/>
            </a:lnSpc>
            <a:spcBef>
              <a:spcPct val="0"/>
            </a:spcBef>
            <a:spcAft>
              <a:spcPct val="35000"/>
            </a:spcAft>
            <a:buNone/>
          </a:pPr>
          <a:r>
            <a:rPr lang="en-US" sz="1100" b="0" kern="1200" dirty="0"/>
            <a:t>Bronx was 2</a:t>
          </a:r>
          <a:r>
            <a:rPr lang="en-US" sz="1100" b="0" kern="1200" baseline="30000" dirty="0"/>
            <a:t>nd</a:t>
          </a:r>
          <a:r>
            <a:rPr lang="en-US" sz="1100" b="0" kern="1200" dirty="0"/>
            <a:t> behind Brooklyn in compliance inspection counts. </a:t>
          </a:r>
        </a:p>
      </dsp:txBody>
      <dsp:txXfrm>
        <a:off x="76915" y="3754804"/>
        <a:ext cx="7504653" cy="1421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A82C5-799E-4E41-8602-1A09D0BC9EF4}">
      <dsp:nvSpPr>
        <dsp:cNvPr id="0" name=""/>
        <dsp:cNvSpPr/>
      </dsp:nvSpPr>
      <dsp:spPr>
        <a:xfrm>
          <a:off x="0" y="13103"/>
          <a:ext cx="6754446" cy="6949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What conclusions can be derived from comparing both data sets?</a:t>
          </a:r>
        </a:p>
      </dsp:txBody>
      <dsp:txXfrm>
        <a:off x="33923" y="47026"/>
        <a:ext cx="6686600" cy="627066"/>
      </dsp:txXfrm>
    </dsp:sp>
    <dsp:sp modelId="{6E10DD9F-C7D4-488D-8133-D692D587F62D}">
      <dsp:nvSpPr>
        <dsp:cNvPr id="0" name=""/>
        <dsp:cNvSpPr/>
      </dsp:nvSpPr>
      <dsp:spPr>
        <a:xfrm>
          <a:off x="0" y="750145"/>
          <a:ext cx="6754446" cy="7235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-Most of the results of the inspections were Passes</a:t>
          </a:r>
        </a:p>
      </dsp:txBody>
      <dsp:txXfrm>
        <a:off x="35319" y="785464"/>
        <a:ext cx="6683808" cy="652871"/>
      </dsp:txXfrm>
    </dsp:sp>
    <dsp:sp modelId="{0EA23B45-791B-4F3D-87BE-68E20EA2010E}">
      <dsp:nvSpPr>
        <dsp:cNvPr id="0" name=""/>
        <dsp:cNvSpPr/>
      </dsp:nvSpPr>
      <dsp:spPr>
        <a:xfrm>
          <a:off x="0" y="1558054"/>
          <a:ext cx="6754446" cy="11686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-Staten Island has the least counts in Farmers Market locations including open year-round locations and cooking demonstration locations. </a:t>
          </a:r>
        </a:p>
        <a:p>
          <a:pPr marL="0" lvl="0" indent="0" algn="l" defTabSz="533400">
            <a:lnSpc>
              <a:spcPct val="90000"/>
            </a:lnSpc>
            <a:spcBef>
              <a:spcPct val="0"/>
            </a:spcBef>
            <a:spcAft>
              <a:spcPct val="35000"/>
            </a:spcAft>
            <a:buNone/>
          </a:pPr>
          <a:r>
            <a:rPr lang="en-US" sz="1200" kern="1200" dirty="0"/>
            <a:t>-Staten Island also have the least overall Rodent inspection counts. </a:t>
          </a:r>
        </a:p>
      </dsp:txBody>
      <dsp:txXfrm>
        <a:off x="57051" y="1615105"/>
        <a:ext cx="6640344" cy="1054587"/>
      </dsp:txXfrm>
    </dsp:sp>
    <dsp:sp modelId="{2B38274E-515A-4231-8F41-01D968CDF00C}">
      <dsp:nvSpPr>
        <dsp:cNvPr id="0" name=""/>
        <dsp:cNvSpPr/>
      </dsp:nvSpPr>
      <dsp:spPr>
        <a:xfrm>
          <a:off x="0" y="2765663"/>
          <a:ext cx="6754446" cy="9640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-There seems to be some correlations between the Rodent inspection data and the Farmers Market data. </a:t>
          </a:r>
        </a:p>
      </dsp:txBody>
      <dsp:txXfrm>
        <a:off x="47059" y="2812722"/>
        <a:ext cx="6660328" cy="869890"/>
      </dsp:txXfrm>
    </dsp:sp>
    <dsp:sp modelId="{DF3FE789-64B6-42A3-A243-7FE5FF9330E2}">
      <dsp:nvSpPr>
        <dsp:cNvPr id="0" name=""/>
        <dsp:cNvSpPr/>
      </dsp:nvSpPr>
      <dsp:spPr>
        <a:xfrm>
          <a:off x="0" y="3803239"/>
          <a:ext cx="6754446" cy="11381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-More research/analysis would be required, to get better insight on the root causes of rodent infestations; such as other food sources (e.g. proximities to restaurants, food storage centers, pantries, etc.)</a:t>
          </a:r>
        </a:p>
      </dsp:txBody>
      <dsp:txXfrm>
        <a:off x="55560" y="3858799"/>
        <a:ext cx="6643326" cy="10270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6/15/24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6/15/24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3</a:t>
            </a:fld>
            <a:endParaRPr lang="en-US" dirty="0"/>
          </a:p>
        </p:txBody>
      </p:sp>
    </p:spTree>
    <p:extLst>
      <p:ext uri="{BB962C8B-B14F-4D97-AF65-F5344CB8AC3E}">
        <p14:creationId xmlns:p14="http://schemas.microsoft.com/office/powerpoint/2010/main" val="2191268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303174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1422918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398691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8</a:t>
            </a:fld>
            <a:endParaRPr lang="en-US" dirty="0"/>
          </a:p>
        </p:txBody>
      </p:sp>
    </p:spTree>
    <p:extLst>
      <p:ext uri="{BB962C8B-B14F-4D97-AF65-F5344CB8AC3E}">
        <p14:creationId xmlns:p14="http://schemas.microsoft.com/office/powerpoint/2010/main" val="2809995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 uri="{C183D7F6-B498-43B3-948B-1728B52AA6E4}">
                <adec:decorative xmlns:adec="http://schemas.microsoft.com/office/drawing/2017/decorative" val="1"/>
              </a:ext>
            </a:extLst>
          </p:cNvPr>
          <p:cNvSpPr/>
          <p:nvPr userDrawn="1"/>
        </p:nvSpPr>
        <p:spPr>
          <a:xfrm>
            <a:off x="6410325" y="-4078"/>
            <a:ext cx="5787773"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 uri="{C183D7F6-B498-43B3-948B-1728B52AA6E4}">
                <adec:decorative xmlns:adec="http://schemas.microsoft.com/office/drawing/2017/decorative" val="1"/>
              </a:ext>
            </a:extLst>
          </p:cNvPr>
          <p:cNvSpPr/>
          <p:nvPr userDrawn="1"/>
        </p:nvSpPr>
        <p:spPr>
          <a:xfrm>
            <a:off x="1524" y="1031500"/>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 uri="{C183D7F6-B498-43B3-948B-1728B52AA6E4}">
                <adec:decorative xmlns:adec="http://schemas.microsoft.com/office/drawing/2017/decorative" val="1"/>
              </a:ext>
            </a:extLst>
          </p:cNvPr>
          <p:cNvSpPr/>
          <p:nvPr userDrawn="1"/>
        </p:nvSpPr>
        <p:spPr>
          <a:xfrm>
            <a:off x="6446677" y="1095508"/>
            <a:ext cx="57422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8EC5ED-FCAE-682A-C050-58786819ECD3}"/>
              </a:ext>
            </a:extLst>
          </p:cNvPr>
          <p:cNvSpPr>
            <a:spLocks noGrp="1"/>
          </p:cNvSpPr>
          <p:nvPr>
            <p:ph type="title"/>
          </p:nvPr>
        </p:nvSpPr>
        <p:spPr>
          <a:xfrm>
            <a:off x="6757416" y="1316736"/>
            <a:ext cx="5120640" cy="3392424"/>
          </a:xfrm>
        </p:spPr>
        <p:txBody>
          <a:bodyPr anchor="b"/>
          <a:lstStyle>
            <a:lvl1pPr>
              <a:lnSpc>
                <a:spcPct val="100000"/>
              </a:lnSpc>
              <a:defRPr/>
            </a:lvl1pPr>
          </a:lstStyle>
          <a:p>
            <a:r>
              <a:rPr lang="en-US"/>
              <a:t>Click to edit Master title style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6749828" y="4816366"/>
            <a:ext cx="5125300" cy="1068929"/>
          </a:xfrm>
        </p:spPr>
        <p:txBody>
          <a:bodyPr anchor="t" anchorCtr="0">
            <a:noAutofit/>
          </a:bodyPr>
          <a:lstStyle>
            <a:lvl1pPr marL="0" indent="0">
              <a:lnSpc>
                <a:spcPct val="100000"/>
              </a:lnSpc>
              <a:buNone/>
              <a:defRPr sz="2000" b="0"/>
            </a:lvl1pPr>
          </a:lstStyle>
          <a:p>
            <a:r>
              <a:rPr lang="en-US" sz="2000" dirty="0">
                <a:solidFill>
                  <a:schemeClr val="tx2"/>
                </a:solidFill>
              </a:rPr>
              <a:t>Click to add subtitle</a:t>
            </a:r>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p:nvPr>
        </p:nvSpPr>
        <p:spPr>
          <a:xfrm>
            <a:off x="-6099" y="1095509"/>
            <a:ext cx="6391656" cy="5016892"/>
          </a:xfrm>
        </p:spPr>
        <p:txBody>
          <a:bodyPr anchor="t">
            <a:normAutofit/>
          </a:bodyPr>
          <a:lstStyle>
            <a:lvl1pPr marL="0" indent="0" algn="ctr">
              <a:buNone/>
              <a:defRPr sz="1400"/>
            </a:lvl1pPr>
          </a:lstStyle>
          <a:p>
            <a:r>
              <a:rPr lang="en-US"/>
              <a:t>Click icon to add picture</a:t>
            </a:r>
            <a:endParaRPr lang="en-US" dirty="0"/>
          </a:p>
        </p:txBody>
      </p:sp>
      <p:sp>
        <p:nvSpPr>
          <p:cNvPr id="32" name="Rectangle 31">
            <a:extLst>
              <a:ext uri="{FF2B5EF4-FFF2-40B4-BE49-F238E27FC236}">
                <a16:creationId xmlns:a16="http://schemas.microsoft.com/office/drawing/2014/main" id="{247A5DB4-1ED7-4630-89AF-F1802E44EF89}"/>
              </a:ext>
              <a:ext uri="{C183D7F6-B498-43B3-948B-1728B52AA6E4}">
                <adec:decorative xmlns:adec="http://schemas.microsoft.com/office/drawing/2017/decorative" val="1"/>
              </a:ext>
            </a:extLst>
          </p:cNvPr>
          <p:cNvSpPr/>
          <p:nvPr userDrawn="1"/>
        </p:nvSpPr>
        <p:spPr>
          <a:xfrm>
            <a:off x="0" y="6144405"/>
            <a:ext cx="644667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 uri="{C183D7F6-B498-43B3-948B-1728B52AA6E4}">
                <adec:decorative xmlns:adec="http://schemas.microsoft.com/office/drawing/2017/decorative" val="1"/>
              </a:ext>
            </a:extLst>
          </p:cNvPr>
          <p:cNvSpPr/>
          <p:nvPr userDrawn="1"/>
        </p:nvSpPr>
        <p:spPr>
          <a:xfrm>
            <a:off x="6446677" y="6167615"/>
            <a:ext cx="5742273"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 uri="{C183D7F6-B498-43B3-948B-1728B52AA6E4}">
                <adec:decorative xmlns:adec="http://schemas.microsoft.com/office/drawing/2017/decorative" val="1"/>
              </a:ext>
            </a:extLst>
          </p:cNvPr>
          <p:cNvSpPr/>
          <p:nvPr userDrawn="1"/>
        </p:nvSpPr>
        <p:spPr>
          <a:xfrm>
            <a:off x="1524" y="6112249"/>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 uri="{C183D7F6-B498-43B3-948B-1728B52AA6E4}">
                <adec:decorative xmlns:adec="http://schemas.microsoft.com/office/drawing/2017/decorative" val="1"/>
              </a:ext>
            </a:extLst>
          </p:cNvPr>
          <p:cNvSpPr/>
          <p:nvPr userDrawn="1"/>
        </p:nvSpPr>
        <p:spPr>
          <a:xfrm>
            <a:off x="637949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0742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ntent + Picture">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141023" y="167463"/>
            <a:ext cx="6408058" cy="1580890"/>
          </a:xfrm>
        </p:spPr>
        <p:txBody>
          <a:bodyPr anchor="b" anchorCtr="0">
            <a:noAutofit/>
          </a:bodyPr>
          <a:lstStyle>
            <a:lvl1pPr>
              <a:lnSpc>
                <a:spcPct val="100000"/>
              </a:lnSpc>
              <a:defRPr sz="3200"/>
            </a:lvl1pPr>
          </a:lstStyle>
          <a:p>
            <a:r>
              <a:rPr lang="en-US" dirty="0"/>
              <a:t>Click to add title</a:t>
            </a:r>
          </a:p>
        </p:txBody>
      </p:sp>
      <p:sp>
        <p:nvSpPr>
          <p:cNvPr id="4" name="Content Placeholder 3">
            <a:extLst>
              <a:ext uri="{FF2B5EF4-FFF2-40B4-BE49-F238E27FC236}">
                <a16:creationId xmlns:a16="http://schemas.microsoft.com/office/drawing/2014/main" id="{FFD78806-0532-B92A-4326-73941B4232E7}"/>
              </a:ext>
            </a:extLst>
          </p:cNvPr>
          <p:cNvSpPr>
            <a:spLocks noGrp="1"/>
          </p:cNvSpPr>
          <p:nvPr>
            <p:ph sz="quarter" idx="16" hasCustomPrompt="1"/>
          </p:nvPr>
        </p:nvSpPr>
        <p:spPr>
          <a:xfrm>
            <a:off x="0" y="0"/>
            <a:ext cx="4613275" cy="6858000"/>
          </a:xfrm>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2">
            <a:extLst>
              <a:ext uri="{FF2B5EF4-FFF2-40B4-BE49-F238E27FC236}">
                <a16:creationId xmlns:a16="http://schemas.microsoft.com/office/drawing/2014/main" id="{DEB24183-BE19-B810-4EF4-D9959CAD150B}"/>
              </a:ext>
            </a:extLst>
          </p:cNvPr>
          <p:cNvSpPr>
            <a:spLocks noGrp="1"/>
          </p:cNvSpPr>
          <p:nvPr>
            <p:ph sz="quarter" idx="15" hasCustomPrompt="1"/>
          </p:nvPr>
        </p:nvSpPr>
        <p:spPr>
          <a:xfrm>
            <a:off x="5140405" y="1959427"/>
            <a:ext cx="6408665" cy="4161653"/>
          </a:xfrm>
        </p:spPr>
        <p:txBody>
          <a:bodyPr anchor="t">
            <a:normAutofit/>
          </a:bodyPr>
          <a:lstStyle>
            <a:lvl1pPr marL="0" indent="0">
              <a:lnSpc>
                <a:spcPct val="100000"/>
              </a:lnSpc>
              <a:spcAft>
                <a:spcPts val="600"/>
              </a:spcAft>
              <a:buNone/>
              <a:defRPr sz="1800" b="0"/>
            </a:lvl1pPr>
            <a:lvl2pPr>
              <a:lnSpc>
                <a:spcPct val="100000"/>
              </a:lnSpc>
              <a:spcAft>
                <a:spcPts val="600"/>
              </a:spcAft>
              <a:defRPr sz="1800"/>
            </a:lvl2pPr>
            <a:lvl3pPr>
              <a:lnSpc>
                <a:spcPct val="100000"/>
              </a:lnSpc>
              <a:spcAft>
                <a:spcPts val="600"/>
              </a:spcAft>
              <a:defRPr sz="1800"/>
            </a:lvl3pPr>
            <a:lvl4pPr>
              <a:lnSpc>
                <a:spcPct val="100000"/>
              </a:lnSpc>
              <a:spcAft>
                <a:spcPts val="600"/>
              </a:spcAft>
              <a:defRPr sz="1800"/>
            </a:lvl4pPr>
            <a:lvl5pPr>
              <a:lnSpc>
                <a:spcPct val="100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CD15B6AB-EFBA-3087-EC3D-8DA945B70C0F}"/>
              </a:ext>
            </a:extLst>
          </p:cNvPr>
          <p:cNvSpPr>
            <a:spLocks noGrp="1"/>
          </p:cNvSpPr>
          <p:nvPr>
            <p:ph type="ftr" sz="quarter" idx="11"/>
          </p:nvPr>
        </p:nvSpPr>
        <p:spPr>
          <a:xfrm>
            <a:off x="5140405" y="6309360"/>
            <a:ext cx="3982428" cy="457200"/>
          </a:xfrm>
        </p:spPr>
        <p:txBody>
          <a:bodyPr/>
          <a:lstStyle>
            <a:lvl1pPr algn="ctr">
              <a:defRPr>
                <a:effectLst/>
              </a:defRPr>
            </a:lvl1pPr>
          </a:lstStyle>
          <a:p>
            <a:pPr algn="l"/>
            <a:r>
              <a:rPr lang="en-US" dirty="0"/>
              <a:t>Presentation Title</a:t>
            </a:r>
          </a:p>
        </p:txBody>
      </p:sp>
      <p:sp>
        <p:nvSpPr>
          <p:cNvPr id="10" name="Date Placeholder 3">
            <a:extLst>
              <a:ext uri="{FF2B5EF4-FFF2-40B4-BE49-F238E27FC236}">
                <a16:creationId xmlns:a16="http://schemas.microsoft.com/office/drawing/2014/main" id="{6A3371A6-1409-7906-744F-59D906DF6755}"/>
              </a:ext>
            </a:extLst>
          </p:cNvPr>
          <p:cNvSpPr>
            <a:spLocks noGrp="1"/>
          </p:cNvSpPr>
          <p:nvPr>
            <p:ph type="dt" sz="half" idx="10"/>
          </p:nvPr>
        </p:nvSpPr>
        <p:spPr>
          <a:xfrm>
            <a:off x="9238415" y="6309360"/>
            <a:ext cx="1215204" cy="457200"/>
          </a:xfrm>
        </p:spPr>
        <p:txBody>
          <a:bodyPr/>
          <a:lstStyle>
            <a:lvl1pPr algn="ctr">
              <a:defRPr>
                <a:effectLst/>
              </a:defRPr>
            </a:lvl1pPr>
          </a:lstStyle>
          <a:p>
            <a:r>
              <a:rPr lang="en-US" dirty="0">
                <a:solidFill>
                  <a:schemeClr val="tx2"/>
                </a:solidFill>
              </a:rPr>
              <a:t>9/8/20XX</a:t>
            </a:r>
            <a:endParaRPr lang="en-US" dirty="0"/>
          </a:p>
        </p:txBody>
      </p:sp>
      <p:sp>
        <p:nvSpPr>
          <p:cNvPr id="11" name="Slide Number Placeholder 5">
            <a:extLst>
              <a:ext uri="{FF2B5EF4-FFF2-40B4-BE49-F238E27FC236}">
                <a16:creationId xmlns:a16="http://schemas.microsoft.com/office/drawing/2014/main" id="{8546652F-6212-09E9-1A75-28F7C8EEF073}"/>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68418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 Sub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8" y="1034477"/>
            <a:ext cx="9380431" cy="2614551"/>
          </a:xfrm>
        </p:spPr>
        <p:txBody>
          <a:bodyPr anchor="b"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EF94ADB5-E70F-B672-CBEB-D8194AEA79D5}"/>
              </a:ext>
            </a:extLst>
          </p:cNvPr>
          <p:cNvSpPr>
            <a:spLocks noGrp="1"/>
          </p:cNvSpPr>
          <p:nvPr>
            <p:ph type="body" sz="quarter" idx="10" hasCustomPrompt="1"/>
          </p:nvPr>
        </p:nvSpPr>
        <p:spPr>
          <a:xfrm>
            <a:off x="1386177" y="3649028"/>
            <a:ext cx="9380431" cy="2164715"/>
          </a:xfrm>
        </p:spPr>
        <p:txBody>
          <a:bodyPr anchor="t"/>
          <a:lstStyle>
            <a:lvl1pPr marL="0" indent="0">
              <a:lnSpc>
                <a:spcPct val="125000"/>
              </a:lnSpc>
              <a:buNone/>
              <a:defRPr lang="en-US" sz="2400" b="0" kern="1200" spc="150" baseline="0" dirty="0" smtClean="0">
                <a:solidFill>
                  <a:schemeClr val="bg1"/>
                </a:solidFill>
                <a:latin typeface="+mn-lt"/>
                <a:ea typeface="+mn-ea"/>
                <a:cs typeface="+mn-cs"/>
              </a:defRPr>
            </a:lvl1pPr>
            <a:lvl2pPr>
              <a:defRPr lang="en-US" sz="2400" b="0" kern="1200" spc="150" baseline="0" dirty="0" smtClean="0">
                <a:solidFill>
                  <a:schemeClr val="bg1"/>
                </a:solidFill>
                <a:latin typeface="+mn-lt"/>
                <a:ea typeface="+mn-ea"/>
                <a:cs typeface="+mn-cs"/>
              </a:defRPr>
            </a:lvl2pPr>
            <a:lvl3pPr>
              <a:defRPr lang="en-US" sz="2400" b="0" kern="1200" spc="150" baseline="0" dirty="0" smtClean="0">
                <a:solidFill>
                  <a:schemeClr val="bg1"/>
                </a:solidFill>
                <a:latin typeface="+mn-lt"/>
                <a:ea typeface="+mn-ea"/>
                <a:cs typeface="+mn-cs"/>
              </a:defRPr>
            </a:lvl3pPr>
            <a:lvl4pPr>
              <a:defRPr lang="en-US" sz="2400" b="0" kern="1200" spc="150" baseline="0" dirty="0" smtClean="0">
                <a:solidFill>
                  <a:schemeClr val="bg1"/>
                </a:solidFill>
                <a:latin typeface="+mn-lt"/>
                <a:ea typeface="+mn-ea"/>
                <a:cs typeface="+mn-cs"/>
              </a:defRPr>
            </a:lvl4pPr>
            <a:lvl5pPr>
              <a:defRPr lang="en-US" sz="2400" b="0" kern="1200" spc="150" baseline="0" dirty="0">
                <a:solidFill>
                  <a:schemeClr val="bg1"/>
                </a:solidFill>
                <a:latin typeface="+mn-lt"/>
                <a:ea typeface="+mn-ea"/>
                <a:cs typeface="+mn-cs"/>
              </a:defRPr>
            </a:lvl5pPr>
          </a:lstStyle>
          <a:p>
            <a:pPr lvl="0"/>
            <a:r>
              <a:rPr lang="en-US" dirty="0"/>
              <a:t>Click to add text</a:t>
            </a:r>
          </a:p>
        </p:txBody>
      </p:sp>
    </p:spTree>
    <p:extLst>
      <p:ext uri="{BB962C8B-B14F-4D97-AF65-F5344CB8AC3E}">
        <p14:creationId xmlns:p14="http://schemas.microsoft.com/office/powerpoint/2010/main" val="193573882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0"/>
            <a:ext cx="12192000" cy="13516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E19795B-1103-80EF-6098-1E8371D07DB8}"/>
              </a:ext>
            </a:extLst>
          </p:cNvPr>
          <p:cNvSpPr>
            <a:spLocks noGrp="1"/>
          </p:cNvSpPr>
          <p:nvPr>
            <p:ph type="title" hasCustomPrompt="1"/>
          </p:nvPr>
        </p:nvSpPr>
        <p:spPr>
          <a:xfrm>
            <a:off x="648935" y="91439"/>
            <a:ext cx="10900146" cy="1168739"/>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3" name="Content Placeholder 2">
            <a:extLst>
              <a:ext uri="{FF2B5EF4-FFF2-40B4-BE49-F238E27FC236}">
                <a16:creationId xmlns:a16="http://schemas.microsoft.com/office/drawing/2014/main" id="{7ED4F766-C576-F298-E93A-CD0D832F8E4F}"/>
              </a:ext>
            </a:extLst>
          </p:cNvPr>
          <p:cNvSpPr>
            <a:spLocks noGrp="1"/>
          </p:cNvSpPr>
          <p:nvPr>
            <p:ph sz="quarter" idx="14" hasCustomPrompt="1"/>
          </p:nvPr>
        </p:nvSpPr>
        <p:spPr>
          <a:xfrm>
            <a:off x="648935" y="1646102"/>
            <a:ext cx="3819652" cy="4160520"/>
          </a:xfrm>
        </p:spPr>
        <p:txBody>
          <a:bodyPr anchor="t">
            <a:normAutofit/>
          </a:bodyPr>
          <a:lstStyle>
            <a:lvl1pPr>
              <a:lnSpc>
                <a:spcPct val="125000"/>
              </a:lnSpc>
              <a:spcAft>
                <a:spcPts val="600"/>
              </a:spcAft>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dirty="0"/>
              <a:t>9/8/20XX</a:t>
            </a:r>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2E94D0A7-4358-49BF-96EE-8DEB6F4DCF56}"/>
              </a:ext>
            </a:extLst>
          </p:cNvPr>
          <p:cNvSpPr>
            <a:spLocks noGrp="1"/>
          </p:cNvSpPr>
          <p:nvPr>
            <p:ph sz="quarter" idx="19" hasCustomPrompt="1"/>
          </p:nvPr>
        </p:nvSpPr>
        <p:spPr>
          <a:xfrm>
            <a:off x="4679661" y="1646102"/>
            <a:ext cx="6863403" cy="4160520"/>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736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848455"/>
            <a:ext cx="5102365" cy="2601914"/>
          </a:xfrm>
        </p:spPr>
        <p:txBody>
          <a:bodyPr tIns="182880" anchor="ctr" anchorCtr="0">
            <a:noAutofit/>
          </a:bodyPr>
          <a:lstStyle>
            <a:lvl1pPr>
              <a:lnSpc>
                <a:spcPct val="100000"/>
              </a:lnSpc>
              <a:defRPr sz="3200" cap="all" baseline="0">
                <a:solidFill>
                  <a:schemeClr val="bg1"/>
                </a:solidFill>
              </a:defRPr>
            </a:lvl1pPr>
          </a:lstStyle>
          <a:p>
            <a:r>
              <a:rPr lang="en-US" dirty="0">
                <a:solidFill>
                  <a:schemeClr val="bg1"/>
                </a:solidFill>
              </a:rPr>
              <a:t>CLICK TO ADD TITLE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ctr">
            <a:normAutofit/>
          </a:bodyPr>
          <a:lstStyle>
            <a:lvl1pPr marL="0" indent="0">
              <a:lnSpc>
                <a:spcPct val="100000"/>
              </a:lnSpc>
              <a:spcAft>
                <a:spcPts val="600"/>
              </a:spcAft>
              <a:buNone/>
              <a:defRPr sz="18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lang="en-US" sz="1200" kern="1200" spc="150" baseline="0" dirty="0">
                <a:solidFill>
                  <a:schemeClr val="tx1">
                    <a:lumMod val="75000"/>
                    <a:lumOff val="25000"/>
                  </a:schemeClr>
                </a:solidFill>
                <a:latin typeface="+mj-lt"/>
                <a:ea typeface="+mn-ea"/>
                <a:cs typeface="+mn-cs"/>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dirty="0"/>
              <a:t>9/8/20XX</a:t>
            </a:r>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2" name="Rectangle 1">
            <a:extLst>
              <a:ext uri="{FF2B5EF4-FFF2-40B4-BE49-F238E27FC236}">
                <a16:creationId xmlns:a16="http://schemas.microsoft.com/office/drawing/2014/main" id="{50557ABF-B75C-BD78-1A04-E483A57A9491}"/>
              </a:ext>
              <a:ext uri="{C183D7F6-B498-43B3-948B-1728B52AA6E4}">
                <adec:decorative xmlns:adec="http://schemas.microsoft.com/office/drawing/2017/decorative" val="1"/>
              </a:ext>
            </a:extLst>
          </p:cNvPr>
          <p:cNvSpPr/>
          <p:nvPr userDrawn="1"/>
        </p:nvSpPr>
        <p:spPr>
          <a:xfrm>
            <a:off x="1067712" y="0"/>
            <a:ext cx="5728216" cy="8455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1838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6/15/24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00" r:id="rId13"/>
    <p:sldLayoutId id="2147483701" r:id="rId14"/>
    <p:sldLayoutId id="2147483702" r:id="rId15"/>
    <p:sldLayoutId id="2147483707" r:id="rId16"/>
    <p:sldLayoutId id="2147483709" r:id="rId17"/>
    <p:sldLayoutId id="2147483682" r:id="rId18"/>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a816-dohbesp.nyc.gov/IndicatorPublic/data-explorer/mice-and-rats/?id=2394#display=summary" TargetMode="External"/><Relationship Id="rId4" Type="http://schemas.openxmlformats.org/officeDocument/2006/relationships/hyperlink" Target="https://www.nyc.gov/site/doh/health/health-topics/leptospirosis.page"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jpe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8" Type="http://schemas.openxmlformats.org/officeDocument/2006/relationships/hyperlink" Target="https://pandas.pydata.org/docs/reference/index.html#api" TargetMode="External"/><Relationship Id="rId3" Type="http://schemas.openxmlformats.org/officeDocument/2006/relationships/image" Target="../media/image1.jpeg"/><Relationship Id="rId7" Type="http://schemas.openxmlformats.org/officeDocument/2006/relationships/hyperlink" Target="https://a816-dohbesp.nyc.gov/IndicatorPublic/data-explorer/mice-and-rats/?id=2394#display=summary"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hyperlink" Target="https://www.nyc.gov/site/doh/health/health-topics/leptospirosis.page" TargetMode="External"/><Relationship Id="rId5" Type="http://schemas.openxmlformats.org/officeDocument/2006/relationships/hyperlink" Target="https://data.cityofnewyork.us/Health/NYC-Farmers-Markets/8vwk-6iz2/about_data" TargetMode="External"/><Relationship Id="rId4" Type="http://schemas.openxmlformats.org/officeDocument/2006/relationships/hyperlink" Target="https://data.cityofnewyork.us/Health/Rodent-Inspection/p937-wjvj/about_data"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51" name="Rectangle 105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1053" name="Rectangle 105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4" name="Rectangle 1053">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1054">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55">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35102" y="4153113"/>
            <a:ext cx="9878449" cy="1248431"/>
          </a:xfrm>
        </p:spPr>
        <p:txBody>
          <a:bodyPr vert="horz" lIns="109728" tIns="109728" rIns="109728" bIns="91440" rtlCol="0" anchor="b">
            <a:normAutofit/>
          </a:bodyPr>
          <a:lstStyle/>
          <a:p>
            <a:pPr>
              <a:lnSpc>
                <a:spcPct val="125000"/>
              </a:lnSpc>
            </a:pPr>
            <a:r>
              <a:rPr lang="en-US" sz="2400" b="0" dirty="0"/>
              <a:t>An Exploration of NYC Rodent Inspection data and NYC Farmers Market location data</a:t>
            </a:r>
          </a:p>
        </p:txBody>
      </p:sp>
      <p:sp>
        <p:nvSpPr>
          <p:cNvPr id="1057" name="Rectangle 1056">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057">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alistic rat army in knight armor is ready for battle. , Generative AI ...">
            <a:extLst>
              <a:ext uri="{FF2B5EF4-FFF2-40B4-BE49-F238E27FC236}">
                <a16:creationId xmlns:a16="http://schemas.microsoft.com/office/drawing/2014/main" id="{F7F0DF8B-79B9-7D6E-8386-B8072A03FC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35101" y="484632"/>
            <a:ext cx="5647607" cy="2991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90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71" name="Rectangle 4170">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2" name="Rectangle 4171">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73" name="Rectangle 4172">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4" name="Rectangle 4173">
            <a:extLst>
              <a:ext uri="{FF2B5EF4-FFF2-40B4-BE49-F238E27FC236}">
                <a16:creationId xmlns:a16="http://schemas.microsoft.com/office/drawing/2014/main" id="{02822754-E01B-4742-88B9-BE0984BAF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Page 5 | Dormouse Images - Free Download on Freepik">
            <a:extLst>
              <a:ext uri="{FF2B5EF4-FFF2-40B4-BE49-F238E27FC236}">
                <a16:creationId xmlns:a16="http://schemas.microsoft.com/office/drawing/2014/main" id="{A4743C62-E3EC-E8C9-9F5D-27CA18A50D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589" r="35640" b="-2"/>
          <a:stretch/>
        </p:blipFill>
        <p:spPr bwMode="auto">
          <a:xfrm>
            <a:off x="8221051" y="1134474"/>
            <a:ext cx="3997652" cy="5037857"/>
          </a:xfrm>
          <a:prstGeom prst="rect">
            <a:avLst/>
          </a:prstGeom>
          <a:noFill/>
          <a:extLst>
            <a:ext uri="{909E8E84-426E-40DD-AFC4-6F175D3DCCD1}">
              <a14:hiddenFill xmlns:a14="http://schemas.microsoft.com/office/drawing/2010/main">
                <a:solidFill>
                  <a:srgbClr val="FFFFFF"/>
                </a:solidFill>
              </a14:hiddenFill>
            </a:ext>
          </a:extLst>
        </p:spPr>
      </p:pic>
      <p:sp>
        <p:nvSpPr>
          <p:cNvPr id="4175" name="Rectangle 4174">
            <a:extLst>
              <a:ext uri="{FF2B5EF4-FFF2-40B4-BE49-F238E27FC236}">
                <a16:creationId xmlns:a16="http://schemas.microsoft.com/office/drawing/2014/main" id="{387C5BBA-BBE2-4821-96CF-38FC49570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6" name="Rectangle 4175">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492890" y="1152441"/>
            <a:ext cx="3536148" cy="888304"/>
          </a:xfrm>
        </p:spPr>
        <p:txBody>
          <a:bodyPr vert="horz" lIns="109728" tIns="109728" rIns="109728" bIns="91440" rtlCol="0" anchor="ctr">
            <a:normAutofit fontScale="90000"/>
          </a:bodyPr>
          <a:lstStyle/>
          <a:p>
            <a:pPr>
              <a:lnSpc>
                <a:spcPct val="150000"/>
              </a:lnSpc>
            </a:pPr>
            <a:r>
              <a:rPr lang="en-US" sz="3600" dirty="0"/>
              <a:t>Introduction:</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a:xfrm>
            <a:off x="121113" y="1871189"/>
            <a:ext cx="7994708" cy="4148106"/>
          </a:xfrm>
        </p:spPr>
        <p:txBody>
          <a:bodyPr vert="horz" lIns="109728" tIns="109728" rIns="109728" bIns="91440" rtlCol="0" anchor="t">
            <a:normAutofit fontScale="70000" lnSpcReduction="20000"/>
          </a:bodyPr>
          <a:lstStyle/>
          <a:p>
            <a:pPr marL="285750" indent="-285750">
              <a:lnSpc>
                <a:spcPct val="130000"/>
              </a:lnSpc>
              <a:buFont typeface="Wingdings" panose="05000000000000000000" pitchFamily="2" charset="2"/>
              <a:buChar char="§"/>
            </a:pPr>
            <a:r>
              <a:rPr lang="en-US" sz="1400" dirty="0"/>
              <a:t>The exploration of the Rodent inspection data and the Farmers Market location data is an attempt to see if there are any correlations between both locations.</a:t>
            </a:r>
          </a:p>
          <a:p>
            <a:pPr marL="285750" indent="-285750">
              <a:lnSpc>
                <a:spcPct val="130000"/>
              </a:lnSpc>
              <a:buFont typeface="Wingdings" panose="05000000000000000000" pitchFamily="2" charset="2"/>
              <a:buChar char="§"/>
            </a:pPr>
            <a:r>
              <a:rPr lang="en-US" sz="1600" b="0" i="0" dirty="0"/>
              <a:t>Some of the Market locations are open year-round</a:t>
            </a:r>
            <a:r>
              <a:rPr lang="en-US" sz="1600" dirty="0"/>
              <a:t> and have cooking demonstrations. This could be a potential food source for rodents year-round.</a:t>
            </a:r>
          </a:p>
          <a:p>
            <a:pPr marL="285750" indent="-285750">
              <a:lnSpc>
                <a:spcPct val="130000"/>
              </a:lnSpc>
              <a:buFont typeface="Wingdings" panose="05000000000000000000" pitchFamily="2" charset="2"/>
              <a:buChar char="§"/>
            </a:pPr>
            <a:r>
              <a:rPr lang="en-US" sz="1600" dirty="0"/>
              <a:t>Rats can transmit diseases to humans, such as </a:t>
            </a:r>
            <a:r>
              <a:rPr lang="en-US" sz="1600" b="0" i="0" dirty="0">
                <a:effectLst/>
                <a:highlight>
                  <a:srgbClr val="FFFFFF"/>
                </a:highlight>
              </a:rPr>
              <a:t>Meningitis, Bubonic plague, Rat bite fever, </a:t>
            </a:r>
            <a:r>
              <a:rPr lang="en-US" sz="1600" b="0" i="0" dirty="0">
                <a:solidFill>
                  <a:srgbClr val="333333"/>
                </a:solidFill>
                <a:effectLst/>
                <a:highlight>
                  <a:srgbClr val="FFFFFF"/>
                </a:highlight>
              </a:rPr>
              <a:t>Leptospirosis</a:t>
            </a:r>
            <a:r>
              <a:rPr lang="en-US" sz="1600" b="0" i="0" dirty="0">
                <a:effectLst/>
                <a:highlight>
                  <a:srgbClr val="FFFFFF"/>
                </a:highlight>
              </a:rPr>
              <a:t> etc.</a:t>
            </a:r>
          </a:p>
          <a:p>
            <a:pPr marL="285750" indent="-285750">
              <a:lnSpc>
                <a:spcPct val="130000"/>
              </a:lnSpc>
              <a:buFont typeface="Wingdings" panose="05000000000000000000" pitchFamily="2" charset="2"/>
              <a:buChar char="§"/>
            </a:pPr>
            <a:r>
              <a:rPr lang="en-US" sz="1600" b="0" i="0" dirty="0">
                <a:solidFill>
                  <a:srgbClr val="333333"/>
                </a:solidFill>
                <a:effectLst/>
                <a:highlight>
                  <a:srgbClr val="FFFFFF"/>
                </a:highlight>
              </a:rPr>
              <a:t>Leptospirosis (</a:t>
            </a:r>
            <a:r>
              <a:rPr lang="en-US" sz="1600" b="0" i="0" dirty="0">
                <a:solidFill>
                  <a:srgbClr val="71777D"/>
                </a:solidFill>
                <a:effectLst/>
                <a:highlight>
                  <a:srgbClr val="FFFFFF"/>
                </a:highlight>
              </a:rPr>
              <a:t>A blood infection caused by a bacteria</a:t>
            </a:r>
            <a:r>
              <a:rPr lang="en-US" sz="1600" b="0" i="0" dirty="0">
                <a:solidFill>
                  <a:srgbClr val="333333"/>
                </a:solidFill>
                <a:effectLst/>
                <a:highlight>
                  <a:srgbClr val="FFFFFF"/>
                </a:highlight>
              </a:rPr>
              <a:t>) is rarely found in NYC, but the number of people diagnosed in the city has increased in recent years. (</a:t>
            </a:r>
            <a:r>
              <a:rPr lang="en-US" sz="1600" dirty="0">
                <a:hlinkClick r:id="rId4"/>
              </a:rPr>
              <a:t>Leptospirosis - NYC Health</a:t>
            </a:r>
            <a:r>
              <a:rPr lang="en-US" sz="1600" b="0" i="0" dirty="0">
                <a:solidFill>
                  <a:srgbClr val="333333"/>
                </a:solidFill>
                <a:effectLst/>
                <a:highlight>
                  <a:srgbClr val="FFFFFF"/>
                </a:highlight>
              </a:rPr>
              <a:t>)</a:t>
            </a:r>
          </a:p>
          <a:p>
            <a:pPr marL="285750" indent="-285750">
              <a:lnSpc>
                <a:spcPct val="130000"/>
              </a:lnSpc>
              <a:buFont typeface="Wingdings" panose="05000000000000000000" pitchFamily="2" charset="2"/>
              <a:buChar char="§"/>
            </a:pPr>
            <a:r>
              <a:rPr lang="en-US" sz="1600" b="0" i="0" dirty="0">
                <a:solidFill>
                  <a:srgbClr val="212529"/>
                </a:solidFill>
                <a:effectLst/>
                <a:highlight>
                  <a:srgbClr val="FFFFFF"/>
                </a:highlight>
              </a:rPr>
              <a:t>The presence of rats in communities has been historically associated with a variety of infectious diseases. Today, rats are principally recognized for their contribution to neighborhood stress, poor quality of life, contamination of food, and for their contribution to the destruction of infrastructure. Mice can contaminate food, and their urine and dander are potent allergens, which can exacerbate the symptoms of asthma in sensitive people. (</a:t>
            </a:r>
            <a:r>
              <a:rPr lang="en-US" sz="1600" dirty="0">
                <a:hlinkClick r:id="rId5"/>
              </a:rPr>
              <a:t>Mice and rats data for NYC</a:t>
            </a:r>
            <a:r>
              <a:rPr lang="en-US" sz="1600" b="0" i="0" dirty="0">
                <a:solidFill>
                  <a:srgbClr val="212529"/>
                </a:solidFill>
                <a:effectLst/>
                <a:highlight>
                  <a:srgbClr val="FFFFFF"/>
                </a:highlight>
              </a:rPr>
              <a:t>)</a:t>
            </a:r>
            <a:endParaRPr lang="en-US" sz="1600" b="0" i="0" dirty="0">
              <a:effectLst/>
              <a:highlight>
                <a:srgbClr val="FFFFFF"/>
              </a:highlight>
            </a:endParaRPr>
          </a:p>
          <a:p>
            <a:pPr>
              <a:lnSpc>
                <a:spcPct val="130000"/>
              </a:lnSpc>
            </a:pPr>
            <a:endParaRPr lang="en-US" sz="1400" b="0" i="0" dirty="0">
              <a:effectLst/>
              <a:highlight>
                <a:srgbClr val="FFFFFF"/>
              </a:highlight>
            </a:endParaRPr>
          </a:p>
          <a:p>
            <a:pPr>
              <a:lnSpc>
                <a:spcPct val="130000"/>
              </a:lnSpc>
            </a:pPr>
            <a:endParaRPr lang="en-US" sz="1400" b="0" i="0" dirty="0">
              <a:effectLst/>
              <a:highlight>
                <a:srgbClr val="FFFFFF"/>
              </a:highlight>
            </a:endParaRPr>
          </a:p>
          <a:p>
            <a:pPr>
              <a:lnSpc>
                <a:spcPct val="130000"/>
              </a:lnSpc>
            </a:pPr>
            <a:endParaRPr lang="en-US" sz="1400" dirty="0"/>
          </a:p>
          <a:p>
            <a:pPr>
              <a:lnSpc>
                <a:spcPct val="130000"/>
              </a:lnSpc>
            </a:pPr>
            <a:endParaRPr lang="en-US" sz="1400" dirty="0"/>
          </a:p>
        </p:txBody>
      </p:sp>
      <p:sp>
        <p:nvSpPr>
          <p:cNvPr id="4177" name="Rectangle 4176">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8" name="Rectangle 4177">
            <a:extLst>
              <a:ext uri="{FF2B5EF4-FFF2-40B4-BE49-F238E27FC236}">
                <a16:creationId xmlns:a16="http://schemas.microsoft.com/office/drawing/2014/main" id="{65304E59-B4DC-4CA3-89F1-5C88000E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9" name="Rectangle 4178">
            <a:extLst>
              <a:ext uri="{FF2B5EF4-FFF2-40B4-BE49-F238E27FC236}">
                <a16:creationId xmlns:a16="http://schemas.microsoft.com/office/drawing/2014/main" id="{73167A8C-FFEF-4D1B-8459-E2BB5C04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0" name="Rectangle 4179">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33" name="Rectangle 5132">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Rectangle 5134">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37" name="Rectangle 5136">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9" name="Rectangle 5138">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8" name="Picture 8" descr="How to Develop Successful Research Questions">
            <a:extLst>
              <a:ext uri="{FF2B5EF4-FFF2-40B4-BE49-F238E27FC236}">
                <a16:creationId xmlns:a16="http://schemas.microsoft.com/office/drawing/2014/main" id="{FBA8BB17-0285-BE55-F7E2-9CB52ED43C02}"/>
              </a:ext>
            </a:extLst>
          </p:cNvPr>
          <p:cNvPicPr>
            <a:picLocks noGrp="1" noChangeAspect="1" noChangeArrowheads="1"/>
          </p:cNvPicPr>
          <p:nvPr>
            <p:ph sz="quarter" idx="16"/>
          </p:nvPr>
        </p:nvPicPr>
        <p:blipFill rotWithShape="1">
          <a:blip r:embed="rId3">
            <a:extLst>
              <a:ext uri="{28A0092B-C50C-407E-A947-70E740481C1C}">
                <a14:useLocalDpi xmlns:a14="http://schemas.microsoft.com/office/drawing/2010/main" val="0"/>
              </a:ext>
            </a:extLst>
          </a:blip>
          <a:srcRect l="30472" r="26103"/>
          <a:stretch/>
        </p:blipFill>
        <p:spPr bwMode="auto">
          <a:xfrm>
            <a:off x="20" y="719747"/>
            <a:ext cx="4458058" cy="5389675"/>
          </a:xfrm>
          <a:prstGeom prst="rect">
            <a:avLst/>
          </a:prstGeom>
          <a:noFill/>
          <a:extLst>
            <a:ext uri="{909E8E84-426E-40DD-AFC4-6F175D3DCCD1}">
              <a14:hiddenFill xmlns:a14="http://schemas.microsoft.com/office/drawing/2010/main">
                <a:solidFill>
                  <a:srgbClr val="FFFFFF"/>
                </a:solidFill>
              </a14:hiddenFill>
            </a:ext>
          </a:extLst>
        </p:spPr>
      </p:pic>
      <p:sp>
        <p:nvSpPr>
          <p:cNvPr id="5141" name="Rectangle 5140">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3" name="Rectangle 5142">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B65A9-1ACB-EE49-7672-A927F8F3463B}"/>
              </a:ext>
            </a:extLst>
          </p:cNvPr>
          <p:cNvSpPr>
            <a:spLocks noGrp="1"/>
          </p:cNvSpPr>
          <p:nvPr>
            <p:ph type="title"/>
          </p:nvPr>
        </p:nvSpPr>
        <p:spPr>
          <a:xfrm>
            <a:off x="4459583" y="682810"/>
            <a:ext cx="6627226" cy="722405"/>
          </a:xfrm>
        </p:spPr>
        <p:txBody>
          <a:bodyPr vert="horz" lIns="109728" tIns="109728" rIns="109728" bIns="91440" rtlCol="0" anchor="ctr">
            <a:normAutofit fontScale="90000"/>
          </a:bodyPr>
          <a:lstStyle/>
          <a:p>
            <a:pPr>
              <a:lnSpc>
                <a:spcPct val="150000"/>
              </a:lnSpc>
            </a:pPr>
            <a:r>
              <a:rPr lang="en-US" sz="3600" dirty="0"/>
              <a:t>Research Questions:</a:t>
            </a:r>
          </a:p>
        </p:txBody>
      </p:sp>
      <p:sp>
        <p:nvSpPr>
          <p:cNvPr id="5145" name="Rectangle 5144">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7" name="Rectangle 5146">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9" name="Rectangle 5148">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1" name="Rectangle 5150">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2" name="Content Placeholder 5">
            <a:extLst>
              <a:ext uri="{FF2B5EF4-FFF2-40B4-BE49-F238E27FC236}">
                <a16:creationId xmlns:a16="http://schemas.microsoft.com/office/drawing/2014/main" id="{E2AB3CF5-F5BF-A705-F71B-43681F5A13F6}"/>
              </a:ext>
            </a:extLst>
          </p:cNvPr>
          <p:cNvGraphicFramePr>
            <a:graphicFrameLocks noGrp="1"/>
          </p:cNvGraphicFramePr>
          <p:nvPr>
            <p:ph sz="quarter" idx="15"/>
            <p:extLst>
              <p:ext uri="{D42A27DB-BD31-4B8C-83A1-F6EECF244321}">
                <p14:modId xmlns:p14="http://schemas.microsoft.com/office/powerpoint/2010/main" val="2956542195"/>
              </p:ext>
            </p:extLst>
          </p:nvPr>
        </p:nvGraphicFramePr>
        <p:xfrm>
          <a:off x="4490084" y="1383762"/>
          <a:ext cx="7595079" cy="47359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7010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17" name="Rectangle 7216">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9"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7221" name="Rectangle 7220">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23" name="Rectangle 7222">
            <a:extLst>
              <a:ext uri="{FF2B5EF4-FFF2-40B4-BE49-F238E27FC236}">
                <a16:creationId xmlns:a16="http://schemas.microsoft.com/office/drawing/2014/main" id="{B725BC23-E0DD-4037-B2B8-7B6FA6454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5" name="Rectangle 7224">
            <a:extLst>
              <a:ext uri="{FF2B5EF4-FFF2-40B4-BE49-F238E27FC236}">
                <a16:creationId xmlns:a16="http://schemas.microsoft.com/office/drawing/2014/main" id="{199EE120-2D35-4A48-BAAE-238F986A1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Picking the Right Methodology - Simplify Consulting">
            <a:extLst>
              <a:ext uri="{FF2B5EF4-FFF2-40B4-BE49-F238E27FC236}">
                <a16:creationId xmlns:a16="http://schemas.microsoft.com/office/drawing/2014/main" id="{A90DA045-FF5D-2B90-6DBD-0FD337CE15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537" r="16050" b="-2"/>
          <a:stretch/>
        </p:blipFill>
        <p:spPr bwMode="auto">
          <a:xfrm>
            <a:off x="20" y="1804072"/>
            <a:ext cx="4458058" cy="4349801"/>
          </a:xfrm>
          <a:prstGeom prst="rect">
            <a:avLst/>
          </a:prstGeom>
          <a:noFill/>
          <a:extLst>
            <a:ext uri="{909E8E84-426E-40DD-AFC4-6F175D3DCCD1}">
              <a14:hiddenFill xmlns:a14="http://schemas.microsoft.com/office/drawing/2010/main">
                <a:solidFill>
                  <a:srgbClr val="FFFFFF"/>
                </a:solidFill>
              </a14:hiddenFill>
            </a:ext>
          </a:extLst>
        </p:spPr>
      </p:pic>
      <p:sp>
        <p:nvSpPr>
          <p:cNvPr id="7227" name="Rectangle 7226">
            <a:extLst>
              <a:ext uri="{FF2B5EF4-FFF2-40B4-BE49-F238E27FC236}">
                <a16:creationId xmlns:a16="http://schemas.microsoft.com/office/drawing/2014/main" id="{552F9EAC-0C70-441C-AC78-65174C28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740090"/>
            <a:ext cx="7765922" cy="44275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331CEB84-49DC-40A9-B2F0-D573658AE999}"/>
              </a:ext>
            </a:extLst>
          </p:cNvPr>
          <p:cNvSpPr>
            <a:spLocks noGrp="1"/>
          </p:cNvSpPr>
          <p:nvPr>
            <p:ph type="title"/>
          </p:nvPr>
        </p:nvSpPr>
        <p:spPr>
          <a:xfrm>
            <a:off x="4469612" y="1843284"/>
            <a:ext cx="3608597" cy="671717"/>
          </a:xfrm>
        </p:spPr>
        <p:txBody>
          <a:bodyPr vert="horz" lIns="109728" tIns="109728" rIns="109728" bIns="91440" rtlCol="0" anchor="b">
            <a:normAutofit fontScale="90000"/>
          </a:bodyPr>
          <a:lstStyle/>
          <a:p>
            <a:pPr>
              <a:lnSpc>
                <a:spcPct val="125000"/>
              </a:lnSpc>
            </a:pPr>
            <a:r>
              <a:rPr lang="en-US" sz="2800" cap="all" dirty="0"/>
              <a:t>Data cleaning</a:t>
            </a:r>
            <a:r>
              <a:rPr lang="en-US" sz="2800" b="0" cap="all" dirty="0"/>
              <a:t>:</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4469610" y="2515001"/>
            <a:ext cx="7079472" cy="3468136"/>
          </a:xfrm>
        </p:spPr>
        <p:txBody>
          <a:bodyPr vert="horz" lIns="109728" tIns="109728" rIns="109728" bIns="91440" rtlCol="0" anchor="t">
            <a:normAutofit/>
          </a:bodyPr>
          <a:lstStyle/>
          <a:p>
            <a:r>
              <a:rPr lang="en-US" dirty="0"/>
              <a:t>-Removed rows with missing data from the Rodent inspection data set (roughly 17,000 from 2.5million rows of data),</a:t>
            </a:r>
          </a:p>
          <a:p>
            <a:r>
              <a:rPr lang="en-US" dirty="0"/>
              <a:t>-Created subsets of my </a:t>
            </a:r>
            <a:r>
              <a:rPr lang="en-US" dirty="0" err="1"/>
              <a:t>dataframes</a:t>
            </a:r>
            <a:r>
              <a:rPr lang="en-US" dirty="0"/>
              <a:t> to only include the columns that I am interested in working with.</a:t>
            </a:r>
          </a:p>
          <a:p>
            <a:r>
              <a:rPr lang="en-US" dirty="0"/>
              <a:t>-Merged both of my data sets,</a:t>
            </a:r>
          </a:p>
          <a:p>
            <a:r>
              <a:rPr lang="en-US" dirty="0"/>
              <a:t>-Converted data types for visualization and analysis.</a:t>
            </a:r>
          </a:p>
        </p:txBody>
      </p:sp>
      <p:sp>
        <p:nvSpPr>
          <p:cNvPr id="7229" name="Rectangle 7228">
            <a:extLst>
              <a:ext uri="{FF2B5EF4-FFF2-40B4-BE49-F238E27FC236}">
                <a16:creationId xmlns:a16="http://schemas.microsoft.com/office/drawing/2014/main" id="{0D48F6B8-EF56-4340-982E-F4D6F5DC2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75380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1" name="Rectangle 7230">
            <a:extLst>
              <a:ext uri="{FF2B5EF4-FFF2-40B4-BE49-F238E27FC236}">
                <a16:creationId xmlns:a16="http://schemas.microsoft.com/office/drawing/2014/main" id="{AC596C40-FEA6-4867-853D-CF37DE3B6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3" name="Rectangle 7232">
            <a:extLst>
              <a:ext uri="{FF2B5EF4-FFF2-40B4-BE49-F238E27FC236}">
                <a16:creationId xmlns:a16="http://schemas.microsoft.com/office/drawing/2014/main" id="{9DC7C5E2-274E-49A3-A8E0-46A5B8CAC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5" name="Rectangle 7234">
            <a:extLst>
              <a:ext uri="{FF2B5EF4-FFF2-40B4-BE49-F238E27FC236}">
                <a16:creationId xmlns:a16="http://schemas.microsoft.com/office/drawing/2014/main" id="{D6CF8D2C-9E01-48EC-8DDF-8A1FF60AE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979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700"/>
                                        <p:tgtEl>
                                          <p:spTgt spid="1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700"/>
                                        <p:tgtEl>
                                          <p:spTgt spid="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700"/>
                                        <p:tgtEl>
                                          <p:spTgt spid="15">
                                            <p:txEl>
                                              <p:pRg st="1" end="1"/>
                                            </p:txEl>
                                          </p:spTgt>
                                        </p:tgtEl>
                                      </p:cBhvr>
                                    </p:animEffect>
                                  </p:childTnLst>
                                </p:cTn>
                              </p:par>
                              <p:par>
                                <p:cTn id="16" presetID="10" presetClass="entr" presetSubtype="0" fill="hold" grpId="0" nodeType="withEffect">
                                  <p:stCondLst>
                                    <p:cond delay="1500"/>
                                  </p:stCondLst>
                                  <p:iterate>
                                    <p:tmPct val="10000"/>
                                  </p:iterate>
                                  <p:childTnLst>
                                    <p:set>
                                      <p:cBhvr>
                                        <p:cTn id="17" dur="1" fill="hold">
                                          <p:stCondLst>
                                            <p:cond delay="0"/>
                                          </p:stCondLst>
                                        </p:cTn>
                                        <p:tgtEl>
                                          <p:spTgt spid="15">
                                            <p:txEl>
                                              <p:pRg st="2" end="2"/>
                                            </p:txEl>
                                          </p:spTgt>
                                        </p:tgtEl>
                                        <p:attrNameLst>
                                          <p:attrName>style.visibility</p:attrName>
                                        </p:attrNameLst>
                                      </p:cBhvr>
                                      <p:to>
                                        <p:strVal val="visible"/>
                                      </p:to>
                                    </p:set>
                                    <p:animEffect transition="in" filter="fade">
                                      <p:cBhvr>
                                        <p:cTn id="18" dur="700"/>
                                        <p:tgtEl>
                                          <p:spTgt spid="15">
                                            <p:txEl>
                                              <p:pRg st="2" end="2"/>
                                            </p:txEl>
                                          </p:spTgt>
                                        </p:tgtEl>
                                      </p:cBhvr>
                                    </p:animEffect>
                                  </p:childTnLst>
                                </p:cTn>
                              </p:par>
                              <p:par>
                                <p:cTn id="19" presetID="10" presetClass="entr" presetSubtype="0" fill="hold" grpId="0" nodeType="withEffect">
                                  <p:stCondLst>
                                    <p:cond delay="1500"/>
                                  </p:stCondLst>
                                  <p:iterate>
                                    <p:tmPct val="10000"/>
                                  </p:iterate>
                                  <p:childTnLst>
                                    <p:set>
                                      <p:cBhvr>
                                        <p:cTn id="20" dur="1" fill="hold">
                                          <p:stCondLst>
                                            <p:cond delay="0"/>
                                          </p:stCondLst>
                                        </p:cTn>
                                        <p:tgtEl>
                                          <p:spTgt spid="15">
                                            <p:txEl>
                                              <p:pRg st="3" end="3"/>
                                            </p:txEl>
                                          </p:spTgt>
                                        </p:tgtEl>
                                        <p:attrNameLst>
                                          <p:attrName>style.visibility</p:attrName>
                                        </p:attrNameLst>
                                      </p:cBhvr>
                                      <p:to>
                                        <p:strVal val="visible"/>
                                      </p:to>
                                    </p:set>
                                    <p:animEffect transition="in" filter="fade">
                                      <p:cBhvr>
                                        <p:cTn id="21" dur="7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56" name="Rectangle 5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56">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5508"/>
            <a:ext cx="4668819"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725" y="1128846"/>
            <a:ext cx="4683778" cy="473711"/>
          </a:xfrm>
        </p:spPr>
        <p:txBody>
          <a:bodyPr vert="horz" lIns="109728" tIns="109728" rIns="109728" bIns="91440" rtlCol="0" anchor="b">
            <a:noAutofit/>
          </a:bodyPr>
          <a:lstStyle/>
          <a:p>
            <a:pPr>
              <a:lnSpc>
                <a:spcPct val="125000"/>
              </a:lnSpc>
            </a:pPr>
            <a:r>
              <a:rPr lang="en-US" sz="2000" dirty="0"/>
              <a:t>Visualization on data</a:t>
            </a:r>
          </a:p>
        </p:txBody>
      </p:sp>
      <p:sp>
        <p:nvSpPr>
          <p:cNvPr id="59" name="Rectangle 58">
            <a:extLst>
              <a:ext uri="{FF2B5EF4-FFF2-40B4-BE49-F238E27FC236}">
                <a16:creationId xmlns:a16="http://schemas.microsoft.com/office/drawing/2014/main" id="{BBD49B71-B686-4DFD-93AD-40CB19B6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066" y="0"/>
            <a:ext cx="751993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653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16C46E5E-75F2-F88C-3CF8-3C46DAD2A864}"/>
              </a:ext>
            </a:extLst>
          </p:cNvPr>
          <p:cNvSpPr>
            <a:spLocks noGrp="1"/>
          </p:cNvSpPr>
          <p:nvPr>
            <p:ph type="body" sz="quarter" idx="10"/>
          </p:nvPr>
        </p:nvSpPr>
        <p:spPr>
          <a:xfrm>
            <a:off x="1" y="1602558"/>
            <a:ext cx="4633208" cy="4509843"/>
          </a:xfrm>
        </p:spPr>
        <p:txBody>
          <a:bodyPr>
            <a:normAutofit fontScale="25000" lnSpcReduction="20000"/>
          </a:bodyPr>
          <a:lstStyle/>
          <a:p>
            <a:r>
              <a:rPr lang="en-US" sz="5600" u="sng" dirty="0"/>
              <a:t>At the top is the visualization of Inspection by Borough (IB) from Rodent inspection data.</a:t>
            </a:r>
          </a:p>
          <a:p>
            <a:r>
              <a:rPr lang="en-US" sz="4800" dirty="0"/>
              <a:t>-Manhattan has the most inspections and Baits applied on initial inspection.</a:t>
            </a:r>
          </a:p>
          <a:p>
            <a:r>
              <a:rPr lang="en-US" sz="4800" dirty="0"/>
              <a:t>-Brooklyn has the highest count in compliance related inspections, with Bronx in 2</a:t>
            </a:r>
            <a:r>
              <a:rPr lang="en-US" sz="4800" baseline="30000" dirty="0"/>
              <a:t>nd</a:t>
            </a:r>
            <a:r>
              <a:rPr lang="en-US" sz="4800" dirty="0"/>
              <a:t> place. Same trend appears in the count of baits applied on initial inspection. </a:t>
            </a:r>
          </a:p>
          <a:p>
            <a:r>
              <a:rPr lang="en-US" sz="5600" u="sng" dirty="0"/>
              <a:t>At the bottom is the visualization by Boroughs for cooking demonstrations and locations open year-round from Farmers Market data</a:t>
            </a:r>
          </a:p>
          <a:p>
            <a:r>
              <a:rPr lang="en-US" sz="4800" dirty="0"/>
              <a:t>- </a:t>
            </a:r>
            <a:r>
              <a:rPr lang="en-US" sz="4800" kern="100" dirty="0">
                <a:effectLst/>
                <a:ea typeface="Aptos" panose="020B0004020202020204" pitchFamily="34" charset="0"/>
                <a:cs typeface="Times New Roman" panose="02020603050405020304" pitchFamily="18" charset="0"/>
              </a:rPr>
              <a:t>Manhattan has the highest number of markets open year-round, next to Brooklyn</a:t>
            </a:r>
            <a:endParaRPr lang="en-US" sz="4800" dirty="0"/>
          </a:p>
          <a:p>
            <a:r>
              <a:rPr lang="en-US" sz="4800" dirty="0"/>
              <a:t>- Data also show that Bronx has more locations with cooking demonstration, next to Brooklyn. </a:t>
            </a:r>
            <a:endParaRPr lang="en-US" dirty="0"/>
          </a:p>
          <a:p>
            <a:r>
              <a:rPr lang="en-US" dirty="0"/>
              <a:t>  </a:t>
            </a:r>
          </a:p>
        </p:txBody>
      </p:sp>
      <p:pic>
        <p:nvPicPr>
          <p:cNvPr id="4" name="Picture 3">
            <a:extLst>
              <a:ext uri="{FF2B5EF4-FFF2-40B4-BE49-F238E27FC236}">
                <a16:creationId xmlns:a16="http://schemas.microsoft.com/office/drawing/2014/main" id="{94A2041D-75B9-004D-F5CD-DC21511D94BB}"/>
              </a:ext>
            </a:extLst>
          </p:cNvPr>
          <p:cNvPicPr>
            <a:picLocks noChangeAspect="1"/>
          </p:cNvPicPr>
          <p:nvPr/>
        </p:nvPicPr>
        <p:blipFill>
          <a:blip r:embed="rId3"/>
          <a:stretch>
            <a:fillRect/>
          </a:stretch>
        </p:blipFill>
        <p:spPr>
          <a:xfrm>
            <a:off x="4680352" y="31749"/>
            <a:ext cx="7662068" cy="3365499"/>
          </a:xfrm>
          <a:prstGeom prst="rect">
            <a:avLst/>
          </a:prstGeom>
        </p:spPr>
      </p:pic>
      <p:pic>
        <p:nvPicPr>
          <p:cNvPr id="8" name="Picture 7">
            <a:extLst>
              <a:ext uri="{FF2B5EF4-FFF2-40B4-BE49-F238E27FC236}">
                <a16:creationId xmlns:a16="http://schemas.microsoft.com/office/drawing/2014/main" id="{B36A25D0-CE67-4D9A-D0B9-16A03D70C570}"/>
              </a:ext>
            </a:extLst>
          </p:cNvPr>
          <p:cNvPicPr>
            <a:picLocks noChangeAspect="1"/>
          </p:cNvPicPr>
          <p:nvPr/>
        </p:nvPicPr>
        <p:blipFill>
          <a:blip r:embed="rId4"/>
          <a:stretch>
            <a:fillRect/>
          </a:stretch>
        </p:blipFill>
        <p:spPr>
          <a:xfrm>
            <a:off x="4668818" y="3324386"/>
            <a:ext cx="3920963" cy="3501864"/>
          </a:xfrm>
          <a:prstGeom prst="rect">
            <a:avLst/>
          </a:prstGeom>
        </p:spPr>
      </p:pic>
      <p:pic>
        <p:nvPicPr>
          <p:cNvPr id="10" name="Picture 9">
            <a:extLst>
              <a:ext uri="{FF2B5EF4-FFF2-40B4-BE49-F238E27FC236}">
                <a16:creationId xmlns:a16="http://schemas.microsoft.com/office/drawing/2014/main" id="{D33173C8-B912-6D94-E051-4962F868A974}"/>
              </a:ext>
            </a:extLst>
          </p:cNvPr>
          <p:cNvPicPr>
            <a:picLocks noChangeAspect="1"/>
          </p:cNvPicPr>
          <p:nvPr/>
        </p:nvPicPr>
        <p:blipFill>
          <a:blip r:embed="rId5"/>
          <a:stretch>
            <a:fillRect/>
          </a:stretch>
        </p:blipFill>
        <p:spPr>
          <a:xfrm>
            <a:off x="8589781" y="3324386"/>
            <a:ext cx="3637828" cy="3501864"/>
          </a:xfrm>
          <a:prstGeom prst="rect">
            <a:avLst/>
          </a:prstGeom>
        </p:spPr>
      </p:pic>
    </p:spTree>
    <p:extLst>
      <p:ext uri="{BB962C8B-B14F-4D97-AF65-F5344CB8AC3E}">
        <p14:creationId xmlns:p14="http://schemas.microsoft.com/office/powerpoint/2010/main" val="311154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283" name="Rectangle 8282">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4" name="Rectangle 8283">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85" name="Rectangle 8284">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86" name="Rectangle 8285">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Answers stock illustration. Illustration of computer - 26077119">
            <a:extLst>
              <a:ext uri="{FF2B5EF4-FFF2-40B4-BE49-F238E27FC236}">
                <a16:creationId xmlns:a16="http://schemas.microsoft.com/office/drawing/2014/main" id="{7DF03FA9-307E-5D2B-770E-FF79FAA5CA1D}"/>
              </a:ext>
            </a:extLst>
          </p:cNvPr>
          <p:cNvPicPr>
            <a:picLocks noGrp="1" noChangeAspect="1" noChangeArrowheads="1"/>
          </p:cNvPicPr>
          <p:nvPr>
            <p:ph sz="quarter" idx="16"/>
          </p:nvPr>
        </p:nvPicPr>
        <p:blipFill>
          <a:blip r:embed="rId3">
            <a:extLst>
              <a:ext uri="{28A0092B-C50C-407E-A947-70E740481C1C}">
                <a14:useLocalDpi xmlns:a14="http://schemas.microsoft.com/office/drawing/2010/main" val="0"/>
              </a:ext>
            </a:extLst>
          </a:blip>
          <a:stretch>
            <a:fillRect/>
          </a:stretch>
        </p:blipFill>
        <p:spPr bwMode="auto">
          <a:xfrm>
            <a:off x="134988" y="2058914"/>
            <a:ext cx="4205361" cy="3103178"/>
          </a:xfrm>
          <a:prstGeom prst="rect">
            <a:avLst/>
          </a:prstGeom>
          <a:noFill/>
          <a:extLst>
            <a:ext uri="{909E8E84-426E-40DD-AFC4-6F175D3DCCD1}">
              <a14:hiddenFill xmlns:a14="http://schemas.microsoft.com/office/drawing/2010/main">
                <a:solidFill>
                  <a:srgbClr val="FFFFFF"/>
                </a:solidFill>
              </a14:hiddenFill>
            </a:ext>
          </a:extLst>
        </p:spPr>
      </p:pic>
      <p:sp>
        <p:nvSpPr>
          <p:cNvPr id="8287" name="Rectangle 8286">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8" name="Rectangle 8287">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B65A9-1ACB-EE49-7672-A927F8F3463B}"/>
              </a:ext>
            </a:extLst>
          </p:cNvPr>
          <p:cNvSpPr>
            <a:spLocks noGrp="1"/>
          </p:cNvSpPr>
          <p:nvPr>
            <p:ph type="title"/>
          </p:nvPr>
        </p:nvSpPr>
        <p:spPr>
          <a:xfrm>
            <a:off x="43433" y="822118"/>
            <a:ext cx="4235673" cy="528923"/>
          </a:xfrm>
        </p:spPr>
        <p:txBody>
          <a:bodyPr vert="horz" lIns="109728" tIns="109728" rIns="109728" bIns="91440" rtlCol="0" anchor="ctr">
            <a:normAutofit fontScale="90000"/>
          </a:bodyPr>
          <a:lstStyle/>
          <a:p>
            <a:pPr>
              <a:lnSpc>
                <a:spcPct val="140000"/>
              </a:lnSpc>
            </a:pPr>
            <a:r>
              <a:rPr lang="en-US" sz="2000" dirty="0"/>
              <a:t>Research Question Answers:</a:t>
            </a:r>
          </a:p>
        </p:txBody>
      </p:sp>
      <p:sp>
        <p:nvSpPr>
          <p:cNvPr id="8289" name="Rectangle 828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0" name="Rectangle 8289">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1" name="Rectangle 8290">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2" name="Rectangle 8291">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2" name="Content Placeholder 5">
            <a:extLst>
              <a:ext uri="{FF2B5EF4-FFF2-40B4-BE49-F238E27FC236}">
                <a16:creationId xmlns:a16="http://schemas.microsoft.com/office/drawing/2014/main" id="{E2AB3CF5-F5BF-A705-F71B-43681F5A13F6}"/>
              </a:ext>
            </a:extLst>
          </p:cNvPr>
          <p:cNvGraphicFramePr>
            <a:graphicFrameLocks noGrp="1"/>
          </p:cNvGraphicFramePr>
          <p:nvPr>
            <p:ph sz="quarter" idx="15"/>
            <p:extLst>
              <p:ext uri="{D42A27DB-BD31-4B8C-83A1-F6EECF244321}">
                <p14:modId xmlns:p14="http://schemas.microsoft.com/office/powerpoint/2010/main" val="3709852509"/>
              </p:ext>
            </p:extLst>
          </p:nvPr>
        </p:nvGraphicFramePr>
        <p:xfrm>
          <a:off x="4479795" y="773007"/>
          <a:ext cx="7658483" cy="5360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4987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238" name="Rectangle 9237">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0" name="Rectangle 9239">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42" name="Rectangle 9241">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43" name="Rectangle 9242">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Don't Compromise on Quality: Discover the Benefits of &quot;Ingress ...">
            <a:extLst>
              <a:ext uri="{FF2B5EF4-FFF2-40B4-BE49-F238E27FC236}">
                <a16:creationId xmlns:a16="http://schemas.microsoft.com/office/drawing/2014/main" id="{90C715A7-4DF5-E814-4961-3F2E1458759A}"/>
              </a:ext>
            </a:extLst>
          </p:cNvPr>
          <p:cNvPicPr>
            <a:picLocks noGrp="1" noChangeAspect="1" noChangeArrowheads="1"/>
          </p:cNvPicPr>
          <p:nvPr>
            <p:ph sz="quarter" idx="14"/>
          </p:nvPr>
        </p:nvPicPr>
        <p:blipFill rotWithShape="1">
          <a:blip r:embed="rId3">
            <a:extLst>
              <a:ext uri="{28A0092B-C50C-407E-A947-70E740481C1C}">
                <a14:useLocalDpi xmlns:a14="http://schemas.microsoft.com/office/drawing/2010/main" val="0"/>
              </a:ext>
            </a:extLst>
          </a:blip>
          <a:srcRect l="31611" r="18427" b="1"/>
          <a:stretch/>
        </p:blipFill>
        <p:spPr bwMode="auto">
          <a:xfrm>
            <a:off x="20" y="1804072"/>
            <a:ext cx="4458058" cy="4349801"/>
          </a:xfrm>
          <a:prstGeom prst="rect">
            <a:avLst/>
          </a:prstGeom>
          <a:noFill/>
          <a:extLst>
            <a:ext uri="{909E8E84-426E-40DD-AFC4-6F175D3DCCD1}">
              <a14:hiddenFill xmlns:a14="http://schemas.microsoft.com/office/drawing/2010/main">
                <a:solidFill>
                  <a:srgbClr val="FFFFFF"/>
                </a:solidFill>
              </a14:hiddenFill>
            </a:ext>
          </a:extLst>
        </p:spPr>
      </p:pic>
      <p:sp>
        <p:nvSpPr>
          <p:cNvPr id="9244" name="Rectangle 9243">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4794634" y="332450"/>
            <a:ext cx="6754447" cy="853158"/>
          </a:xfrm>
        </p:spPr>
        <p:txBody>
          <a:bodyPr vert="horz" lIns="109728" tIns="109728" rIns="109728" bIns="91440" rtlCol="0" anchor="b">
            <a:normAutofit fontScale="90000"/>
          </a:bodyPr>
          <a:lstStyle/>
          <a:p>
            <a:pPr>
              <a:lnSpc>
                <a:spcPct val="150000"/>
              </a:lnSpc>
            </a:pPr>
            <a:r>
              <a:rPr lang="en-US" sz="1800" dirty="0">
                <a:solidFill>
                  <a:schemeClr val="tx1">
                    <a:lumMod val="75000"/>
                    <a:lumOff val="25000"/>
                  </a:schemeClr>
                </a:solidFill>
              </a:rPr>
              <a:t>An Exploration of NYC Rodent Inspection data and NYC Farmers Market Location data:</a:t>
            </a:r>
          </a:p>
        </p:txBody>
      </p:sp>
      <p:sp>
        <p:nvSpPr>
          <p:cNvPr id="9245" name="Rectangle 9244">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64" name="Content Placeholder 6">
            <a:extLst>
              <a:ext uri="{FF2B5EF4-FFF2-40B4-BE49-F238E27FC236}">
                <a16:creationId xmlns:a16="http://schemas.microsoft.com/office/drawing/2014/main" id="{34C6B563-F311-EB39-65C2-2E2B44B8C89B}"/>
              </a:ext>
            </a:extLst>
          </p:cNvPr>
          <p:cNvGraphicFramePr>
            <a:graphicFrameLocks noGrp="1"/>
          </p:cNvGraphicFramePr>
          <p:nvPr>
            <p:ph sz="quarter" idx="19"/>
            <p:extLst>
              <p:ext uri="{D42A27DB-BD31-4B8C-83A1-F6EECF244321}">
                <p14:modId xmlns:p14="http://schemas.microsoft.com/office/powerpoint/2010/main" val="3976441791"/>
              </p:ext>
            </p:extLst>
          </p:nvPr>
        </p:nvGraphicFramePr>
        <p:xfrm>
          <a:off x="4794637" y="1047751"/>
          <a:ext cx="6754446" cy="49808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246" name="Rectangle 9245">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7" name="Rectangle 9246">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8" name="Rectangle 9247">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324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67" name="Rectangle 10466">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8" name="Rectangle 10467">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69" name="Rectangle 1046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70" name="Rectangle 10469">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Realistic rat army in knight armor is ready for battle. , Generative AI ...">
            <a:extLst>
              <a:ext uri="{FF2B5EF4-FFF2-40B4-BE49-F238E27FC236}">
                <a16:creationId xmlns:a16="http://schemas.microsoft.com/office/drawing/2014/main" id="{F1760778-9DF5-58B8-5A2B-77D627AFFC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510" r="22071"/>
          <a:stretch/>
        </p:blipFill>
        <p:spPr bwMode="auto">
          <a:xfrm>
            <a:off x="20" y="1753806"/>
            <a:ext cx="4458058" cy="4400067"/>
          </a:xfrm>
          <a:prstGeom prst="rect">
            <a:avLst/>
          </a:prstGeom>
          <a:noFill/>
          <a:extLst>
            <a:ext uri="{909E8E84-426E-40DD-AFC4-6F175D3DCCD1}">
              <a14:hiddenFill xmlns:a14="http://schemas.microsoft.com/office/drawing/2010/main">
                <a:solidFill>
                  <a:srgbClr val="FFFFFF"/>
                </a:solidFill>
              </a14:hiddenFill>
            </a:ext>
          </a:extLst>
        </p:spPr>
      </p:pic>
      <p:sp>
        <p:nvSpPr>
          <p:cNvPr id="10471" name="Rectangle 10470">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2" name="Rectangle 10471">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7078F1DC-7EF8-5514-E97B-D47663F284D3}"/>
              </a:ext>
            </a:extLst>
          </p:cNvPr>
          <p:cNvSpPr>
            <a:spLocks/>
          </p:cNvSpPr>
          <p:nvPr/>
        </p:nvSpPr>
        <p:spPr>
          <a:xfrm>
            <a:off x="4490083" y="193780"/>
            <a:ext cx="7668387" cy="5783125"/>
          </a:xfrm>
          <a:prstGeom prst="rect">
            <a:avLst/>
          </a:prstGeom>
        </p:spPr>
        <p:txBody>
          <a:bodyPr vert="horz" lIns="109728" tIns="109728" rIns="109728" bIns="91440" rtlCol="0" anchor="t">
            <a:normAutofit/>
          </a:bodyPr>
          <a:lstStyle/>
          <a:p>
            <a:pPr indent="-209169">
              <a:lnSpc>
                <a:spcPct val="130000"/>
              </a:lnSpc>
              <a:spcBef>
                <a:spcPts val="930"/>
              </a:spcBef>
              <a:spcAft>
                <a:spcPts val="488"/>
              </a:spcAft>
              <a:buFont typeface="Corbel" panose="020B0503020204020204" pitchFamily="34" charset="0"/>
              <a:buChar char="•"/>
              <a:tabLst>
                <a:tab pos="278892" algn="l"/>
              </a:tabLst>
            </a:pPr>
            <a:r>
              <a:rPr lang="en-US" sz="1200" spc="150" dirty="0">
                <a:solidFill>
                  <a:schemeClr val="tx1">
                    <a:lumMod val="75000"/>
                    <a:lumOff val="25000"/>
                  </a:schemeClr>
                </a:solidFill>
              </a:rPr>
              <a:t>Rodent inspection data (2.56 million rows and 25 columns). Last update at time of data download was May/15/2024.</a:t>
            </a:r>
          </a:p>
          <a:p>
            <a:pPr>
              <a:lnSpc>
                <a:spcPct val="130000"/>
              </a:lnSpc>
              <a:spcBef>
                <a:spcPts val="930"/>
              </a:spcBef>
              <a:spcAft>
                <a:spcPts val="488"/>
              </a:spcAft>
              <a:buFont typeface="Corbel" panose="020B0503020204020204" pitchFamily="34" charset="0"/>
              <a:tabLst>
                <a:tab pos="278892" algn="l"/>
              </a:tabLst>
            </a:pPr>
            <a:r>
              <a:rPr lang="en-US" sz="1200" spc="150" dirty="0">
                <a:solidFill>
                  <a:schemeClr val="tx1">
                    <a:lumMod val="75000"/>
                    <a:lumOff val="25000"/>
                  </a:schemeClr>
                </a:solidFill>
                <a:hlinkClick r:id="rId4"/>
              </a:rPr>
              <a:t>Rodent Inspection | NYC Open Data (cityofnewyork.us)</a:t>
            </a:r>
            <a:endParaRPr lang="en-US" sz="1200" spc="150" dirty="0">
              <a:solidFill>
                <a:schemeClr val="tx1">
                  <a:lumMod val="75000"/>
                  <a:lumOff val="25000"/>
                </a:schemeClr>
              </a:solidFill>
            </a:endParaRPr>
          </a:p>
          <a:p>
            <a:pPr indent="-209169">
              <a:lnSpc>
                <a:spcPct val="130000"/>
              </a:lnSpc>
              <a:spcBef>
                <a:spcPts val="930"/>
              </a:spcBef>
              <a:spcAft>
                <a:spcPts val="488"/>
              </a:spcAft>
              <a:buFont typeface="Corbel" panose="020B0503020204020204" pitchFamily="34" charset="0"/>
              <a:buChar char="•"/>
              <a:tabLst>
                <a:tab pos="278892" algn="l"/>
              </a:tabLst>
            </a:pPr>
            <a:r>
              <a:rPr lang="en-US" sz="1200" spc="150" dirty="0">
                <a:solidFill>
                  <a:schemeClr val="tx1">
                    <a:lumMod val="75000"/>
                    <a:lumOff val="25000"/>
                  </a:schemeClr>
                </a:solidFill>
              </a:rPr>
              <a:t>NYC Farmers Market data (163 rows and 16 columns). Last updated Jan/31/2024.</a:t>
            </a:r>
          </a:p>
          <a:p>
            <a:pPr>
              <a:lnSpc>
                <a:spcPct val="130000"/>
              </a:lnSpc>
              <a:spcBef>
                <a:spcPts val="930"/>
              </a:spcBef>
              <a:spcAft>
                <a:spcPts val="488"/>
              </a:spcAft>
              <a:buFont typeface="Corbel" panose="020B0503020204020204" pitchFamily="34" charset="0"/>
              <a:tabLst>
                <a:tab pos="278892" algn="l"/>
              </a:tabLst>
            </a:pPr>
            <a:r>
              <a:rPr lang="en-US" sz="1200" spc="150" dirty="0">
                <a:solidFill>
                  <a:schemeClr val="tx1">
                    <a:lumMod val="75000"/>
                    <a:lumOff val="25000"/>
                  </a:schemeClr>
                </a:solidFill>
                <a:hlinkClick r:id="rId5"/>
              </a:rPr>
              <a:t>NYC Farmers Markets | NYC Open Data (cityofnewyork.us)</a:t>
            </a:r>
            <a:endParaRPr lang="en-US" sz="1200" spc="150" dirty="0">
              <a:solidFill>
                <a:schemeClr val="tx1">
                  <a:lumMod val="75000"/>
                  <a:lumOff val="25000"/>
                </a:schemeClr>
              </a:solidFill>
            </a:endParaRPr>
          </a:p>
          <a:p>
            <a:pPr indent="-209169">
              <a:lnSpc>
                <a:spcPct val="130000"/>
              </a:lnSpc>
              <a:spcBef>
                <a:spcPts val="930"/>
              </a:spcBef>
              <a:spcAft>
                <a:spcPts val="488"/>
              </a:spcAft>
              <a:buFont typeface="Corbel" panose="020B0503020204020204" pitchFamily="34" charset="0"/>
              <a:buChar char="•"/>
              <a:tabLst>
                <a:tab pos="278892" algn="l"/>
              </a:tabLst>
            </a:pPr>
            <a:r>
              <a:rPr lang="en-US" sz="1200" spc="150" dirty="0">
                <a:solidFill>
                  <a:schemeClr val="tx1">
                    <a:lumMod val="75000"/>
                    <a:lumOff val="25000"/>
                  </a:schemeClr>
                </a:solidFill>
              </a:rPr>
              <a:t>Information on </a:t>
            </a:r>
            <a:r>
              <a:rPr lang="en-US" sz="1200" i="0" spc="150" dirty="0">
                <a:solidFill>
                  <a:schemeClr val="tx1">
                    <a:lumMod val="75000"/>
                    <a:lumOff val="25000"/>
                  </a:schemeClr>
                </a:solidFill>
                <a:effectLst/>
                <a:highlight>
                  <a:srgbClr val="FFFFFF"/>
                </a:highlight>
              </a:rPr>
              <a:t>Leptospirosis</a:t>
            </a:r>
          </a:p>
          <a:p>
            <a:pPr>
              <a:lnSpc>
                <a:spcPct val="130000"/>
              </a:lnSpc>
              <a:spcBef>
                <a:spcPts val="930"/>
              </a:spcBef>
              <a:spcAft>
                <a:spcPts val="488"/>
              </a:spcAft>
              <a:tabLst>
                <a:tab pos="278892" algn="l"/>
              </a:tabLst>
            </a:pPr>
            <a:r>
              <a:rPr lang="en-US" sz="1200" dirty="0">
                <a:hlinkClick r:id="rId6"/>
              </a:rPr>
              <a:t>Leptospirosis - NYC Health</a:t>
            </a:r>
            <a:endParaRPr lang="en-US" sz="1200" dirty="0"/>
          </a:p>
          <a:p>
            <a:pPr marL="171450" indent="-171450">
              <a:lnSpc>
                <a:spcPct val="130000"/>
              </a:lnSpc>
              <a:spcBef>
                <a:spcPts val="930"/>
              </a:spcBef>
              <a:spcAft>
                <a:spcPts val="488"/>
              </a:spcAft>
              <a:buFont typeface="Arial" panose="020B0604020202020204" pitchFamily="34" charset="0"/>
              <a:buChar char="•"/>
              <a:tabLst>
                <a:tab pos="278892" algn="l"/>
              </a:tabLst>
            </a:pPr>
            <a:r>
              <a:rPr lang="en-US" sz="1200" i="0" dirty="0">
                <a:solidFill>
                  <a:srgbClr val="656565"/>
                </a:solidFill>
                <a:effectLst/>
                <a:highlight>
                  <a:srgbClr val="FFFFFF"/>
                </a:highlight>
              </a:rPr>
              <a:t>Mice, Rats and </a:t>
            </a:r>
            <a:r>
              <a:rPr lang="en-US" sz="1200" i="0">
                <a:solidFill>
                  <a:srgbClr val="656565"/>
                </a:solidFill>
                <a:effectLst/>
                <a:highlight>
                  <a:srgbClr val="FFFFFF"/>
                </a:highlight>
              </a:rPr>
              <a:t>Health information</a:t>
            </a:r>
            <a:endParaRPr lang="en-US" sz="1200" i="0" dirty="0">
              <a:solidFill>
                <a:srgbClr val="656565"/>
              </a:solidFill>
              <a:effectLst/>
              <a:highlight>
                <a:srgbClr val="FFFFFF"/>
              </a:highlight>
            </a:endParaRPr>
          </a:p>
          <a:p>
            <a:pPr>
              <a:lnSpc>
                <a:spcPct val="130000"/>
              </a:lnSpc>
              <a:spcBef>
                <a:spcPts val="930"/>
              </a:spcBef>
              <a:spcAft>
                <a:spcPts val="488"/>
              </a:spcAft>
              <a:tabLst>
                <a:tab pos="278892" algn="l"/>
              </a:tabLst>
            </a:pPr>
            <a:r>
              <a:rPr lang="en-US" sz="1200" dirty="0">
                <a:hlinkClick r:id="rId7"/>
              </a:rPr>
              <a:t>Mice and rats data for NYC</a:t>
            </a:r>
            <a:endParaRPr lang="en-US" sz="1200" dirty="0"/>
          </a:p>
          <a:p>
            <a:pPr indent="-209169">
              <a:lnSpc>
                <a:spcPct val="130000"/>
              </a:lnSpc>
              <a:spcBef>
                <a:spcPts val="930"/>
              </a:spcBef>
              <a:spcAft>
                <a:spcPts val="488"/>
              </a:spcAft>
              <a:buFont typeface="Corbel" panose="020B0503020204020204" pitchFamily="34" charset="0"/>
              <a:buChar char="•"/>
              <a:tabLst>
                <a:tab pos="278892" algn="l"/>
              </a:tabLst>
            </a:pPr>
            <a:r>
              <a:rPr lang="en-US" sz="1200" i="0" spc="150" dirty="0">
                <a:solidFill>
                  <a:schemeClr val="tx1">
                    <a:lumMod val="75000"/>
                    <a:lumOff val="25000"/>
                  </a:schemeClr>
                </a:solidFill>
                <a:effectLst/>
                <a:highlight>
                  <a:srgbClr val="FFFFFF"/>
                </a:highlight>
              </a:rPr>
              <a:t>Pandas API Reference</a:t>
            </a:r>
          </a:p>
          <a:p>
            <a:pPr>
              <a:lnSpc>
                <a:spcPct val="130000"/>
              </a:lnSpc>
              <a:spcBef>
                <a:spcPts val="930"/>
              </a:spcBef>
              <a:spcAft>
                <a:spcPts val="488"/>
              </a:spcAft>
              <a:tabLst>
                <a:tab pos="278892" algn="l"/>
              </a:tabLst>
            </a:pPr>
            <a:r>
              <a:rPr lang="en-US" sz="1200" dirty="0">
                <a:hlinkClick r:id="rId8"/>
              </a:rPr>
              <a:t>API reference — pandas 2.2.2 documentation (pydata.org)</a:t>
            </a:r>
            <a:endParaRPr lang="en-US" sz="800" b="1" spc="150" dirty="0">
              <a:solidFill>
                <a:schemeClr val="tx1">
                  <a:lumMod val="75000"/>
                  <a:lumOff val="25000"/>
                </a:schemeClr>
              </a:solidFill>
              <a:highlight>
                <a:srgbClr val="FFFFFF"/>
              </a:highlight>
            </a:endParaRPr>
          </a:p>
          <a:p>
            <a:pPr indent="-209169">
              <a:lnSpc>
                <a:spcPct val="130000"/>
              </a:lnSpc>
              <a:spcBef>
                <a:spcPts val="930"/>
              </a:spcBef>
              <a:spcAft>
                <a:spcPts val="488"/>
              </a:spcAft>
              <a:buFont typeface="Corbel" panose="020B0503020204020204" pitchFamily="34" charset="0"/>
              <a:buChar char="•"/>
              <a:tabLst>
                <a:tab pos="278892" algn="l"/>
              </a:tabLst>
            </a:pPr>
            <a:endParaRPr lang="en-US" sz="800" b="1" i="0" spc="150" dirty="0">
              <a:solidFill>
                <a:schemeClr val="tx1">
                  <a:lumMod val="75000"/>
                  <a:lumOff val="25000"/>
                </a:schemeClr>
              </a:solidFill>
              <a:effectLst/>
              <a:highlight>
                <a:srgbClr val="FFFFFF"/>
              </a:highlight>
            </a:endParaRPr>
          </a:p>
          <a:p>
            <a:pPr indent="-209169">
              <a:lnSpc>
                <a:spcPct val="130000"/>
              </a:lnSpc>
              <a:spcBef>
                <a:spcPts val="930"/>
              </a:spcBef>
              <a:spcAft>
                <a:spcPts val="488"/>
              </a:spcAft>
              <a:buFont typeface="Corbel" panose="020B0503020204020204" pitchFamily="34" charset="0"/>
              <a:buChar char="•"/>
              <a:tabLst>
                <a:tab pos="278892" algn="l"/>
              </a:tabLst>
            </a:pPr>
            <a:endParaRPr lang="en-US" sz="800" b="1" spc="150" dirty="0">
              <a:solidFill>
                <a:schemeClr val="tx1">
                  <a:lumMod val="75000"/>
                  <a:lumOff val="25000"/>
                </a:schemeClr>
              </a:solidFill>
              <a:highlight>
                <a:srgbClr val="FFFFFF"/>
              </a:highlight>
            </a:endParaRPr>
          </a:p>
          <a:p>
            <a:pPr indent="-209169">
              <a:lnSpc>
                <a:spcPct val="130000"/>
              </a:lnSpc>
              <a:spcBef>
                <a:spcPts val="930"/>
              </a:spcBef>
              <a:spcAft>
                <a:spcPts val="488"/>
              </a:spcAft>
              <a:buFont typeface="Corbel" panose="020B0503020204020204" pitchFamily="34" charset="0"/>
              <a:buChar char="•"/>
              <a:tabLst>
                <a:tab pos="278892" algn="l"/>
              </a:tabLst>
            </a:pPr>
            <a:endParaRPr lang="en-US" sz="800" b="1" i="0" spc="150" dirty="0">
              <a:solidFill>
                <a:schemeClr val="tx1">
                  <a:lumMod val="75000"/>
                  <a:lumOff val="25000"/>
                </a:schemeClr>
              </a:solidFill>
              <a:effectLst/>
              <a:highlight>
                <a:srgbClr val="FFFFFF"/>
              </a:highlight>
            </a:endParaRPr>
          </a:p>
          <a:p>
            <a:pPr>
              <a:lnSpc>
                <a:spcPct val="130000"/>
              </a:lnSpc>
              <a:spcBef>
                <a:spcPts val="930"/>
              </a:spcBef>
              <a:spcAft>
                <a:spcPts val="488"/>
              </a:spcAft>
              <a:tabLst>
                <a:tab pos="278892" algn="l"/>
              </a:tabLst>
            </a:pPr>
            <a:endParaRPr lang="en-US" sz="800" b="1" i="0" spc="150" dirty="0">
              <a:solidFill>
                <a:schemeClr val="tx1">
                  <a:lumMod val="75000"/>
                  <a:lumOff val="25000"/>
                </a:schemeClr>
              </a:solidFill>
              <a:effectLst/>
              <a:highlight>
                <a:srgbClr val="FFFFFF"/>
              </a:highlight>
            </a:endParaRPr>
          </a:p>
          <a:p>
            <a:pPr>
              <a:lnSpc>
                <a:spcPct val="130000"/>
              </a:lnSpc>
              <a:spcBef>
                <a:spcPts val="930"/>
              </a:spcBef>
              <a:spcAft>
                <a:spcPts val="488"/>
              </a:spcAft>
              <a:tabLst>
                <a:tab pos="278892" algn="l"/>
              </a:tabLst>
            </a:pPr>
            <a:endParaRPr lang="en-US" sz="800" b="1" i="0" spc="150" dirty="0">
              <a:solidFill>
                <a:schemeClr val="tx1">
                  <a:lumMod val="75000"/>
                  <a:lumOff val="25000"/>
                </a:schemeClr>
              </a:solidFill>
              <a:effectLst/>
              <a:highlight>
                <a:srgbClr val="FFFFFF"/>
              </a:highlight>
            </a:endParaRPr>
          </a:p>
          <a:p>
            <a:pPr indent="-209169">
              <a:lnSpc>
                <a:spcPct val="130000"/>
              </a:lnSpc>
              <a:spcBef>
                <a:spcPts val="930"/>
              </a:spcBef>
              <a:spcAft>
                <a:spcPts val="488"/>
              </a:spcAft>
              <a:buFont typeface="Corbel" panose="020B0503020204020204" pitchFamily="34" charset="0"/>
              <a:buChar char="•"/>
              <a:tabLst>
                <a:tab pos="278892" algn="l"/>
              </a:tabLst>
            </a:pPr>
            <a:endParaRPr lang="en-US" sz="800" spc="150" dirty="0">
              <a:solidFill>
                <a:schemeClr val="tx1">
                  <a:lumMod val="75000"/>
                  <a:lumOff val="25000"/>
                </a:schemeClr>
              </a:solidFill>
            </a:endParaRPr>
          </a:p>
          <a:p>
            <a:pPr>
              <a:lnSpc>
                <a:spcPct val="130000"/>
              </a:lnSpc>
              <a:spcBef>
                <a:spcPts val="930"/>
              </a:spcBef>
              <a:spcAft>
                <a:spcPts val="488"/>
              </a:spcAft>
              <a:buFont typeface="Corbel" panose="020B0503020204020204" pitchFamily="34" charset="0"/>
              <a:tabLst>
                <a:tab pos="278892" algn="l"/>
              </a:tabLst>
            </a:pPr>
            <a:endParaRPr lang="en-US" sz="800" spc="150" dirty="0">
              <a:solidFill>
                <a:schemeClr val="tx1">
                  <a:lumMod val="75000"/>
                  <a:lumOff val="25000"/>
                </a:schemeClr>
              </a:solidFill>
            </a:endParaRPr>
          </a:p>
          <a:p>
            <a:pPr>
              <a:lnSpc>
                <a:spcPct val="130000"/>
              </a:lnSpc>
              <a:spcBef>
                <a:spcPts val="930"/>
              </a:spcBef>
              <a:buFont typeface="Corbel" panose="020B0503020204020204" pitchFamily="34" charset="0"/>
            </a:pPr>
            <a:endParaRPr lang="en-US" sz="600" spc="150" dirty="0">
              <a:solidFill>
                <a:schemeClr val="tx1">
                  <a:lumMod val="75000"/>
                  <a:lumOff val="25000"/>
                </a:schemeClr>
              </a:solidFill>
            </a:endParaRPr>
          </a:p>
          <a:p>
            <a:pPr>
              <a:lnSpc>
                <a:spcPct val="130000"/>
              </a:lnSpc>
              <a:spcBef>
                <a:spcPts val="930"/>
              </a:spcBef>
              <a:buFont typeface="Corbel" panose="020B0503020204020204" pitchFamily="34" charset="0"/>
            </a:pPr>
            <a:endParaRPr lang="en-US" sz="600" spc="150" dirty="0">
              <a:solidFill>
                <a:schemeClr val="tx1">
                  <a:lumMod val="75000"/>
                  <a:lumOff val="25000"/>
                </a:schemeClr>
              </a:solidFill>
            </a:endParaRPr>
          </a:p>
        </p:txBody>
      </p:sp>
      <p:sp>
        <p:nvSpPr>
          <p:cNvPr id="10473" name="Rectangle 10472">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4" name="Rectangle 10473">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5" name="Rectangle 1047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6046AF61-2C81-A247-CB15-B71405DC64C3}"/>
              </a:ext>
            </a:extLst>
          </p:cNvPr>
          <p:cNvSpPr>
            <a:spLocks noGrp="1"/>
          </p:cNvSpPr>
          <p:nvPr>
            <p:ph type="title"/>
          </p:nvPr>
        </p:nvSpPr>
        <p:spPr>
          <a:xfrm>
            <a:off x="347767" y="375590"/>
            <a:ext cx="3627289" cy="1168400"/>
          </a:xfrm>
        </p:spPr>
        <p:txBody>
          <a:bodyPr vert="horz" lIns="109728" tIns="109728" rIns="109728" bIns="91440" rtlCol="0" anchor="ctr">
            <a:normAutofit/>
          </a:bodyPr>
          <a:lstStyle/>
          <a:p>
            <a:pPr>
              <a:lnSpc>
                <a:spcPct val="150000"/>
              </a:lnSpc>
            </a:pPr>
            <a:r>
              <a:rPr lang="en-US" sz="3600" dirty="0"/>
              <a:t>References:</a:t>
            </a:r>
          </a:p>
        </p:txBody>
      </p:sp>
    </p:spTree>
    <p:extLst>
      <p:ext uri="{BB962C8B-B14F-4D97-AF65-F5344CB8AC3E}">
        <p14:creationId xmlns:p14="http://schemas.microsoft.com/office/powerpoint/2010/main" val="412352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p:txBody>
          <a:bodyPr>
            <a:normAutofit/>
          </a:bodyPr>
          <a:lstStyle/>
          <a:p>
            <a:r>
              <a:rPr lang="en-US" sz="2000" dirty="0" err="1"/>
              <a:t>Tolulope</a:t>
            </a:r>
            <a:r>
              <a:rPr lang="en-US" sz="2000" dirty="0"/>
              <a:t> </a:t>
            </a:r>
            <a:r>
              <a:rPr lang="en-US" sz="2000" dirty="0" err="1"/>
              <a:t>Ajide</a:t>
            </a:r>
            <a:endParaRPr lang="en-US" sz="2000" dirty="0"/>
          </a:p>
          <a:p>
            <a:r>
              <a:rPr lang="en-US" sz="1600" dirty="0"/>
              <a:t>Specialist</a:t>
            </a:r>
          </a:p>
        </p:txBody>
      </p:sp>
    </p:spTree>
    <p:extLst>
      <p:ext uri="{BB962C8B-B14F-4D97-AF65-F5344CB8AC3E}">
        <p14:creationId xmlns:p14="http://schemas.microsoft.com/office/powerpoint/2010/main" val="798203993"/>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3.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{AA5D6B4B-B0F8-414E-9924-64891A21B47E}tf56000440_win32</Template>
  <TotalTime>797</TotalTime>
  <Words>821</Words>
  <Application>Microsoft Macintosh PowerPoint</Application>
  <PresentationFormat>Widescreen</PresentationFormat>
  <Paragraphs>74</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Meiryo</vt:lpstr>
      <vt:lpstr>Aptos</vt:lpstr>
      <vt:lpstr>Arial</vt:lpstr>
      <vt:lpstr>Calibri</vt:lpstr>
      <vt:lpstr>Corbel</vt:lpstr>
      <vt:lpstr>Wingdings</vt:lpstr>
      <vt:lpstr>ShojiVTI</vt:lpstr>
      <vt:lpstr>An Exploration of NYC Rodent Inspection data and NYC Farmers Market location data</vt:lpstr>
      <vt:lpstr>Introduction:</vt:lpstr>
      <vt:lpstr>Research Questions:</vt:lpstr>
      <vt:lpstr>Data cleaning:</vt:lpstr>
      <vt:lpstr>Visualization on data</vt:lpstr>
      <vt:lpstr>Research Question Answers:</vt:lpstr>
      <vt:lpstr>An Exploration of NYC Rodent Inspection data and NYC Farmers Market Location data:</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Tolulope Ajide</dc:creator>
  <cp:lastModifiedBy>Tolulope Ajide</cp:lastModifiedBy>
  <cp:revision>2</cp:revision>
  <dcterms:created xsi:type="dcterms:W3CDTF">2024-06-02T01:09:57Z</dcterms:created>
  <dcterms:modified xsi:type="dcterms:W3CDTF">2024-06-15T15:04:39Z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