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943600" cy="5486400"/>
  <p:notesSz cx="6858000" cy="9144000"/>
  <p:defaultTextStyle>
    <a:defPPr>
      <a:defRPr lang="en-US"/>
    </a:defPPr>
    <a:lvl1pPr marL="0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1pPr>
    <a:lvl2pPr marL="213970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2pPr>
    <a:lvl3pPr marL="427939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3pPr>
    <a:lvl4pPr marL="641909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4pPr>
    <a:lvl5pPr marL="855878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5pPr>
    <a:lvl6pPr marL="1069848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6pPr>
    <a:lvl7pPr marL="1283818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7pPr>
    <a:lvl8pPr marL="1497787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8pPr>
    <a:lvl9pPr marL="1711757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5"/>
  </p:normalViewPr>
  <p:slideViewPr>
    <p:cSldViewPr snapToGrid="0" snapToObjects="1">
      <p:cViewPr varScale="1">
        <p:scale>
          <a:sx n="122" d="100"/>
          <a:sy n="122" d="100"/>
        </p:scale>
        <p:origin x="194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897890"/>
            <a:ext cx="5052060" cy="191008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881630"/>
            <a:ext cx="4457700" cy="1324610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085D-F321-754C-A909-6B4682C526D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3EA0-27A9-5D4A-9AC0-589534717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085D-F321-754C-A909-6B4682C526D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3EA0-27A9-5D4A-9AC0-589534717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92100"/>
            <a:ext cx="1281589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92100"/>
            <a:ext cx="3770471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085D-F321-754C-A909-6B4682C526D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3EA0-27A9-5D4A-9AC0-589534717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085D-F321-754C-A909-6B4682C526D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3EA0-27A9-5D4A-9AC0-589534717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367791"/>
            <a:ext cx="5126355" cy="2282190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671571"/>
            <a:ext cx="5126355" cy="1200150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085D-F321-754C-A909-6B4682C526D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3EA0-27A9-5D4A-9AC0-589534717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460500"/>
            <a:ext cx="252603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460500"/>
            <a:ext cx="252603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085D-F321-754C-A909-6B4682C526D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3EA0-27A9-5D4A-9AC0-589534717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92101"/>
            <a:ext cx="5126355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344930"/>
            <a:ext cx="2514421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004060"/>
            <a:ext cx="251442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344930"/>
            <a:ext cx="2526804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004060"/>
            <a:ext cx="2526804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085D-F321-754C-A909-6B4682C526D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3EA0-27A9-5D4A-9AC0-589534717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085D-F321-754C-A909-6B4682C526D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3EA0-27A9-5D4A-9AC0-589534717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085D-F321-754C-A909-6B4682C526D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3EA0-27A9-5D4A-9AC0-589534717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789941"/>
            <a:ext cx="3008948" cy="389890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085D-F321-754C-A909-6B4682C526D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3EA0-27A9-5D4A-9AC0-589534717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789941"/>
            <a:ext cx="3008948" cy="389890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085D-F321-754C-A909-6B4682C526D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3EA0-27A9-5D4A-9AC0-589534717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92101"/>
            <a:ext cx="512635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460500"/>
            <a:ext cx="512635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3085D-F321-754C-A909-6B4682C526D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085081"/>
            <a:ext cx="200596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3EA0-27A9-5D4A-9AC0-58953471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02" y="-231739"/>
            <a:ext cx="3058064" cy="3058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08" y="-185732"/>
            <a:ext cx="2971800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072" y="-16678"/>
            <a:ext cx="2087592" cy="2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charset="0"/>
                <a:ea typeface="Arial" charset="0"/>
                <a:cs typeface="Arial" charset="0"/>
              </a:rPr>
              <a:t>National level</a:t>
            </a: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3700" y="-16678"/>
            <a:ext cx="2087592" cy="2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Top four departments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074" y="268593"/>
            <a:ext cx="212785" cy="2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charset="0"/>
                <a:ea typeface="Arial" charset="0"/>
                <a:cs typeface="Arial" charset="0"/>
              </a:rPr>
              <a:t>A</a:t>
            </a: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3702" y="268593"/>
            <a:ext cx="212785" cy="2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92130" y="268593"/>
            <a:ext cx="212785" cy="2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3701" y="1347358"/>
            <a:ext cx="212785" cy="2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2129" y="1347358"/>
            <a:ext cx="212785" cy="2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08" y="2658558"/>
            <a:ext cx="3058070" cy="30580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09" y="2704570"/>
            <a:ext cx="2971800" cy="2971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7072" y="2839757"/>
            <a:ext cx="2087592" cy="2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Department level (Norte de Santander)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3700" y="2839757"/>
            <a:ext cx="2087592" cy="2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Top four municipalities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7073" y="3158895"/>
            <a:ext cx="212785" cy="2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3701" y="3158895"/>
            <a:ext cx="212785" cy="2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2129" y="3158895"/>
            <a:ext cx="212785" cy="2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93700" y="4237660"/>
            <a:ext cx="212785" cy="2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2128" y="4237660"/>
            <a:ext cx="212785" cy="2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J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6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25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Perkins</dc:creator>
  <cp:lastModifiedBy>Alex Perkins</cp:lastModifiedBy>
  <cp:revision>3</cp:revision>
  <dcterms:created xsi:type="dcterms:W3CDTF">2017-04-30T16:58:03Z</dcterms:created>
  <dcterms:modified xsi:type="dcterms:W3CDTF">2018-04-14T00:08:21Z</dcterms:modified>
</cp:coreProperties>
</file>