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943600" cy="45720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9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24"/>
    <p:restoredTop sz="94586"/>
  </p:normalViewPr>
  <p:slideViewPr>
    <p:cSldViewPr snapToGrid="0" snapToObjects="1" showGuides="1">
      <p:cViewPr>
        <p:scale>
          <a:sx n="123" d="100"/>
          <a:sy n="123" d="100"/>
        </p:scale>
        <p:origin x="1512" y="656"/>
      </p:cViewPr>
      <p:guideLst>
        <p:guide orient="horz" pos="1459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48242"/>
            <a:ext cx="5052060" cy="159173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01359"/>
            <a:ext cx="4457700" cy="110384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43417"/>
            <a:ext cx="1281589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43417"/>
            <a:ext cx="3770471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39826"/>
            <a:ext cx="5126355" cy="190182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059643"/>
            <a:ext cx="5126355" cy="100012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17083"/>
            <a:ext cx="252603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17083"/>
            <a:ext cx="252603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418"/>
            <a:ext cx="5126355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20775"/>
            <a:ext cx="2514421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70050"/>
            <a:ext cx="2514421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20775"/>
            <a:ext cx="2526804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70050"/>
            <a:ext cx="2526804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58285"/>
            <a:ext cx="3008948" cy="324908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58285"/>
            <a:ext cx="3008948" cy="324908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43418"/>
            <a:ext cx="512635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17083"/>
            <a:ext cx="512635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AC89-55C9-3641-B05F-AF9782681467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237568"/>
            <a:ext cx="200596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2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92" y="67702"/>
            <a:ext cx="5943600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1020" y="219012"/>
            <a:ext cx="5574323" cy="2143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t="6975" r="3078" b="10166"/>
          <a:stretch/>
        </p:blipFill>
        <p:spPr>
          <a:xfrm>
            <a:off x="143885" y="211975"/>
            <a:ext cx="3912277" cy="1890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92" y="2233810"/>
            <a:ext cx="5943600" cy="228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51766" y="23738"/>
            <a:ext cx="1881581" cy="3535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303337" y="951046"/>
            <a:ext cx="156411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>
                <a:latin typeface="Arial" charset="0"/>
                <a:ea typeface="Arial" charset="0"/>
                <a:cs typeface="Arial" charset="0"/>
              </a:rPr>
              <a:t>Departmental</a:t>
            </a:r>
          </a:p>
        </p:txBody>
      </p:sp>
      <p:sp>
        <p:nvSpPr>
          <p:cNvPr id="10" name="TextBox 9"/>
          <p:cNvSpPr txBox="1"/>
          <p:nvPr/>
        </p:nvSpPr>
        <p:spPr>
          <a:xfrm rot="5400000">
            <a:off x="5085144" y="3132895"/>
            <a:ext cx="156411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>
                <a:latin typeface="Arial" charset="0"/>
                <a:ea typeface="Arial" charset="0"/>
                <a:cs typeface="Arial" charset="0"/>
              </a:rPr>
              <a:t>Municipal</a:t>
            </a:r>
          </a:p>
        </p:txBody>
      </p:sp>
    </p:spTree>
    <p:extLst>
      <p:ext uri="{BB962C8B-B14F-4D97-AF65-F5344CB8AC3E}">
        <p14:creationId xmlns:p14="http://schemas.microsoft.com/office/powerpoint/2010/main" val="37243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Perkins</dc:creator>
  <cp:lastModifiedBy>Alex Perkins</cp:lastModifiedBy>
  <cp:revision>4</cp:revision>
  <dcterms:created xsi:type="dcterms:W3CDTF">2018-04-14T00:12:49Z</dcterms:created>
  <dcterms:modified xsi:type="dcterms:W3CDTF">2018-04-14T01:17:33Z</dcterms:modified>
</cp:coreProperties>
</file>