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943600" cy="5486400"/>
  <p:notesSz cx="6858000" cy="9144000"/>
  <p:defaultTextStyle>
    <a:defPPr>
      <a:defRPr lang="en-US"/>
    </a:defPPr>
    <a:lvl1pPr marL="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1pPr>
    <a:lvl2pPr marL="241402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2pPr>
    <a:lvl3pPr marL="48280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3pPr>
    <a:lvl4pPr marL="724205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4pPr>
    <a:lvl5pPr marL="965606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5pPr>
    <a:lvl6pPr marL="1207008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6pPr>
    <a:lvl7pPr marL="1448410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7pPr>
    <a:lvl8pPr marL="1689811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8pPr>
    <a:lvl9pPr marL="1931213" algn="l" defTabSz="48280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6"/>
  </p:normalViewPr>
  <p:slideViewPr>
    <p:cSldViewPr snapToGrid="0" snapToObjects="1" showGuides="1">
      <p:cViewPr>
        <p:scale>
          <a:sx n="119" d="100"/>
          <a:sy n="119" d="100"/>
        </p:scale>
        <p:origin x="2000" y="240"/>
      </p:cViewPr>
      <p:guideLst>
        <p:guide orient="horz" pos="1728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897890"/>
            <a:ext cx="5052060" cy="191008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881630"/>
            <a:ext cx="4457700" cy="1324610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292100"/>
            <a:ext cx="1281589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292100"/>
            <a:ext cx="3770471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367791"/>
            <a:ext cx="5126355" cy="2282190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671571"/>
            <a:ext cx="5126355" cy="1200150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460500"/>
            <a:ext cx="252603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460500"/>
            <a:ext cx="252603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92101"/>
            <a:ext cx="5126355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344930"/>
            <a:ext cx="2514421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004060"/>
            <a:ext cx="2514421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344930"/>
            <a:ext cx="2526804" cy="659130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004060"/>
            <a:ext cx="2526804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3/3/18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3/3/18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3/3/18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789941"/>
            <a:ext cx="3008948" cy="389890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760"/>
            <a:ext cx="1916966" cy="128016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789941"/>
            <a:ext cx="3008948" cy="389890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645920"/>
            <a:ext cx="1916966" cy="3049270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659EE-2DA0-1F46-80C6-51F2D57A6085}" type="datetimeFigureOut">
              <a:rPr lang="en-US" smtClean="0"/>
              <a:t>3/3/18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292101"/>
            <a:ext cx="512635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460500"/>
            <a:ext cx="512635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59EE-2DA0-1F46-80C6-51F2D57A6085}" type="datetimeFigureOut">
              <a:rPr lang="en-US" smtClean="0"/>
              <a:t>3/3/18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085081"/>
            <a:ext cx="200596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085081"/>
            <a:ext cx="133731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0F55F-1B98-F047-A7B0-666F023EB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0" y="2778036"/>
            <a:ext cx="5677105" cy="262020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466"/>
            <a:ext cx="5675555" cy="26194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4500538" y="1405389"/>
            <a:ext cx="2630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Number of groups = 2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4500538" y="3949458"/>
            <a:ext cx="2630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Number of groups =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26686" y="5241676"/>
            <a:ext cx="2630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Arial" charset="0"/>
                <a:ea typeface="Arial" charset="0"/>
                <a:cs typeface="Arial" charset="0"/>
              </a:rPr>
              <a:t>Area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5922" y="5241675"/>
            <a:ext cx="2630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Population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539126" y="5241675"/>
            <a:ext cx="2630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charset="0"/>
                <a:ea typeface="Arial" charset="0"/>
                <a:cs typeface="Arial" charset="0"/>
              </a:rPr>
              <a:t>Incidence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336" y="-32274"/>
            <a:ext cx="567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charset="0"/>
                <a:ea typeface="Arial" charset="0"/>
                <a:cs typeface="Arial" charset="0"/>
              </a:rPr>
              <a:t>Departmental-level group assignments</a:t>
            </a:r>
            <a:endParaRPr lang="en-US" sz="1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49464" y="368650"/>
            <a:ext cx="387275" cy="35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08595" y="368650"/>
            <a:ext cx="387275" cy="35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5527" y="2971902"/>
            <a:ext cx="387275" cy="35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94658" y="2971902"/>
            <a:ext cx="387275" cy="35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5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Perkins</dc:creator>
  <cp:lastModifiedBy>Alex Perkins</cp:lastModifiedBy>
  <cp:revision>8</cp:revision>
  <dcterms:created xsi:type="dcterms:W3CDTF">2018-02-17T04:00:47Z</dcterms:created>
  <dcterms:modified xsi:type="dcterms:W3CDTF">2018-03-03T19:46:15Z</dcterms:modified>
</cp:coreProperties>
</file>