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5943600" cy="7315200"/>
  <p:notesSz cx="6858000" cy="9144000"/>
  <p:defaultTextStyle>
    <a:defPPr>
      <a:defRPr lang="en-US"/>
    </a:defPPr>
    <a:lvl1pPr marL="0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1pPr>
    <a:lvl2pPr marL="241402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2pPr>
    <a:lvl3pPr marL="482803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3pPr>
    <a:lvl4pPr marL="724205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4pPr>
    <a:lvl5pPr marL="965606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5pPr>
    <a:lvl6pPr marL="1207008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6pPr>
    <a:lvl7pPr marL="1448410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7pPr>
    <a:lvl8pPr marL="1689811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8pPr>
    <a:lvl9pPr marL="1931213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1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84"/>
    <p:restoredTop sz="94580"/>
  </p:normalViewPr>
  <p:slideViewPr>
    <p:cSldViewPr snapToGrid="0" snapToObjects="1" showGuides="1">
      <p:cViewPr>
        <p:scale>
          <a:sx n="119" d="100"/>
          <a:sy n="119" d="100"/>
        </p:scale>
        <p:origin x="2464" y="600"/>
      </p:cViewPr>
      <p:guideLst>
        <p:guide orient="horz" pos="2304"/>
        <p:guide pos="1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197187"/>
            <a:ext cx="5052060" cy="2546773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842174"/>
            <a:ext cx="4457700" cy="1766146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9EE-2DA0-1F46-80C6-51F2D57A6085}" type="datetimeFigureOut">
              <a:rPr lang="en-US" smtClean="0"/>
              <a:t>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F55F-1B98-F047-A7B0-666F023EB9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9EE-2DA0-1F46-80C6-51F2D57A6085}" type="datetimeFigureOut">
              <a:rPr lang="en-US" smtClean="0"/>
              <a:t>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F55F-1B98-F047-A7B0-666F023EB9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389467"/>
            <a:ext cx="1281589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389467"/>
            <a:ext cx="3770471" cy="61992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9EE-2DA0-1F46-80C6-51F2D57A6085}" type="datetimeFigureOut">
              <a:rPr lang="en-US" smtClean="0"/>
              <a:t>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F55F-1B98-F047-A7B0-666F023EB9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9EE-2DA0-1F46-80C6-51F2D57A6085}" type="datetimeFigureOut">
              <a:rPr lang="en-US" smtClean="0"/>
              <a:t>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F55F-1B98-F047-A7B0-666F023EB9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823722"/>
            <a:ext cx="5126355" cy="3042919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4895429"/>
            <a:ext cx="5126355" cy="1600199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9EE-2DA0-1F46-80C6-51F2D57A6085}" type="datetimeFigureOut">
              <a:rPr lang="en-US" smtClean="0"/>
              <a:t>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F55F-1B98-F047-A7B0-666F023EB9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947333"/>
            <a:ext cx="252603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947333"/>
            <a:ext cx="252603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9EE-2DA0-1F46-80C6-51F2D57A6085}" type="datetimeFigureOut">
              <a:rPr lang="en-US" smtClean="0"/>
              <a:t>2/18/18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F55F-1B98-F047-A7B0-666F023EB9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89468"/>
            <a:ext cx="5126355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793241"/>
            <a:ext cx="2514421" cy="878839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672080"/>
            <a:ext cx="2514421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793241"/>
            <a:ext cx="2526804" cy="878839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672080"/>
            <a:ext cx="2526804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9EE-2DA0-1F46-80C6-51F2D57A6085}" type="datetimeFigureOut">
              <a:rPr lang="en-US" smtClean="0"/>
              <a:t>2/18/18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F55F-1B98-F047-A7B0-666F023EB9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9EE-2DA0-1F46-80C6-51F2D57A6085}" type="datetimeFigureOut">
              <a:rPr lang="en-US" smtClean="0"/>
              <a:t>2/18/18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F55F-1B98-F047-A7B0-666F023EB9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9EE-2DA0-1F46-80C6-51F2D57A6085}" type="datetimeFigureOut">
              <a:rPr lang="en-US" smtClean="0"/>
              <a:t>2/18/18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F55F-1B98-F047-A7B0-666F023EB9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87680"/>
            <a:ext cx="1916966" cy="170688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1053255"/>
            <a:ext cx="3008948" cy="5198533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194560"/>
            <a:ext cx="1916966" cy="4065694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9EE-2DA0-1F46-80C6-51F2D57A6085}" type="datetimeFigureOut">
              <a:rPr lang="en-US" smtClean="0"/>
              <a:t>2/18/18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F55F-1B98-F047-A7B0-666F023EB9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87680"/>
            <a:ext cx="1916966" cy="170688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1053255"/>
            <a:ext cx="3008948" cy="5198533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194560"/>
            <a:ext cx="1916966" cy="4065694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9EE-2DA0-1F46-80C6-51F2D57A6085}" type="datetimeFigureOut">
              <a:rPr lang="en-US" smtClean="0"/>
              <a:t>2/18/18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F55F-1B98-F047-A7B0-666F023EB9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389468"/>
            <a:ext cx="512635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947333"/>
            <a:ext cx="512635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6780108"/>
            <a:ext cx="133731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659EE-2DA0-1F46-80C6-51F2D57A6085}" type="datetimeFigureOut">
              <a:rPr lang="en-US" smtClean="0"/>
              <a:t>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6780108"/>
            <a:ext cx="200596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6780108"/>
            <a:ext cx="133731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0F55F-1B98-F047-A7B0-666F023EB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1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88"/>
            <a:ext cx="5655843" cy="26103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0" b="5240"/>
          <a:stretch/>
        </p:blipFill>
        <p:spPr>
          <a:xfrm>
            <a:off x="0" y="2463504"/>
            <a:ext cx="5645086" cy="23774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6" b="3984"/>
          <a:stretch/>
        </p:blipFill>
        <p:spPr>
          <a:xfrm>
            <a:off x="0" y="4833787"/>
            <a:ext cx="5687609" cy="23953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4511043" y="3529853"/>
            <a:ext cx="2630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charset="0"/>
                <a:ea typeface="Arial" charset="0"/>
                <a:cs typeface="Arial" charset="0"/>
              </a:rPr>
              <a:t>Number of groups =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3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4573347" y="5875023"/>
            <a:ext cx="249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charset="0"/>
                <a:ea typeface="Arial" charset="0"/>
                <a:cs typeface="Arial" charset="0"/>
              </a:rPr>
              <a:t>Number of groups </a:t>
            </a:r>
            <a:r>
              <a:rPr lang="en-US" sz="1200">
                <a:latin typeface="Arial" charset="0"/>
                <a:ea typeface="Arial" charset="0"/>
                <a:cs typeface="Arial" charset="0"/>
              </a:rPr>
              <a:t>= </a:t>
            </a:r>
            <a:r>
              <a:rPr lang="en-US" sz="1200" smtClean="0">
                <a:latin typeface="Arial" charset="0"/>
                <a:ea typeface="Arial" charset="0"/>
                <a:cs typeface="Arial" charset="0"/>
              </a:rPr>
              <a:t>4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26686" y="7070480"/>
            <a:ext cx="2630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charset="0"/>
                <a:ea typeface="Arial" charset="0"/>
                <a:cs typeface="Arial" charset="0"/>
              </a:rPr>
              <a:t>Area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84557" y="7070479"/>
            <a:ext cx="2630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charset="0"/>
                <a:ea typeface="Arial" charset="0"/>
                <a:cs typeface="Arial" charset="0"/>
              </a:rPr>
              <a:t>Population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23971" y="7070479"/>
            <a:ext cx="2630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charset="0"/>
                <a:ea typeface="Arial" charset="0"/>
                <a:cs typeface="Arial" charset="0"/>
              </a:rPr>
              <a:t>Incidence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-33866"/>
            <a:ext cx="5677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rial" charset="0"/>
                <a:ea typeface="Arial" charset="0"/>
                <a:cs typeface="Arial" charset="0"/>
              </a:rPr>
              <a:t>Municipal-level 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group assignments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4489781" y="1191943"/>
            <a:ext cx="2630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charset="0"/>
                <a:ea typeface="Arial" charset="0"/>
                <a:cs typeface="Arial" charset="0"/>
              </a:rPr>
              <a:t>Number of groups </a:t>
            </a:r>
            <a:r>
              <a:rPr lang="en-US" sz="1200">
                <a:latin typeface="Arial" charset="0"/>
                <a:ea typeface="Arial" charset="0"/>
                <a:cs typeface="Arial" charset="0"/>
              </a:rPr>
              <a:t>= 2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18042" y="221617"/>
            <a:ext cx="322730" cy="283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36942" y="221617"/>
            <a:ext cx="322730" cy="283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61074" y="2592668"/>
            <a:ext cx="322730" cy="283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79974" y="2592668"/>
            <a:ext cx="322730" cy="283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73061" y="4901425"/>
            <a:ext cx="322730" cy="283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91961" y="4901425"/>
            <a:ext cx="322730" cy="283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50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21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Perkins</dc:creator>
  <cp:lastModifiedBy>Alex Perkins</cp:lastModifiedBy>
  <cp:revision>7</cp:revision>
  <dcterms:created xsi:type="dcterms:W3CDTF">2018-02-17T04:00:47Z</dcterms:created>
  <dcterms:modified xsi:type="dcterms:W3CDTF">2018-02-19T02:09:22Z</dcterms:modified>
</cp:coreProperties>
</file>