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943600" cy="4572000"/>
  <p:notesSz cx="6858000" cy="9144000"/>
  <p:defaultTextStyle>
    <a:defPPr>
      <a:defRPr lang="en-US"/>
    </a:defPPr>
    <a:lvl1pPr marL="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1pPr>
    <a:lvl2pPr marL="285293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2pPr>
    <a:lvl3pPr marL="570586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3pPr>
    <a:lvl4pPr marL="855878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4pPr>
    <a:lvl5pPr marL="1141171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5pPr>
    <a:lvl6pPr marL="1426464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6pPr>
    <a:lvl7pPr marL="1711757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7pPr>
    <a:lvl8pPr marL="1997050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8pPr>
    <a:lvl9pPr marL="2282342" algn="l" defTabSz="570586" rtl="0" eaLnBrk="1" latinLnBrk="0" hangingPunct="1">
      <a:defRPr sz="1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9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24"/>
    <p:restoredTop sz="94586"/>
  </p:normalViewPr>
  <p:slideViewPr>
    <p:cSldViewPr snapToGrid="0" snapToObjects="1" showGuides="1">
      <p:cViewPr varScale="1">
        <p:scale>
          <a:sx n="226" d="100"/>
          <a:sy n="226" d="100"/>
        </p:scale>
        <p:origin x="1192" y="176"/>
      </p:cViewPr>
      <p:guideLst>
        <p:guide orient="horz" pos="1459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748242"/>
            <a:ext cx="5052060" cy="159173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401359"/>
            <a:ext cx="4457700" cy="1103841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43417"/>
            <a:ext cx="1281589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43417"/>
            <a:ext cx="3770471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139826"/>
            <a:ext cx="5126355" cy="190182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059643"/>
            <a:ext cx="5126355" cy="100012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217083"/>
            <a:ext cx="252603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418"/>
            <a:ext cx="5126355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120775"/>
            <a:ext cx="2514421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670050"/>
            <a:ext cx="2514421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120775"/>
            <a:ext cx="2526804" cy="54927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670050"/>
            <a:ext cx="252680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658285"/>
            <a:ext cx="3008948" cy="324908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4800"/>
            <a:ext cx="1916966" cy="10668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658285"/>
            <a:ext cx="3008948" cy="324908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371600"/>
            <a:ext cx="1916966" cy="2541059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43418"/>
            <a:ext cx="5126355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217083"/>
            <a:ext cx="5126355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9AC89-55C9-3641-B05F-AF9782681467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4237568"/>
            <a:ext cx="2005965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4237568"/>
            <a:ext cx="13373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A717F-11F0-AC40-AF55-8387FAC51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92" y="67702"/>
            <a:ext cx="5943600" cy="2286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1020" y="219012"/>
            <a:ext cx="5574323" cy="2143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51766" y="23738"/>
            <a:ext cx="1881581" cy="3535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5400000">
            <a:off x="3303337" y="951046"/>
            <a:ext cx="15641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charset="0"/>
                <a:ea typeface="Arial" charset="0"/>
                <a:cs typeface="Arial" charset="0"/>
              </a:rPr>
              <a:t>Departmental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96381F-B51B-7E45-A03A-B4A01BA65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44" t="7333" r="4109" b="10057"/>
          <a:stretch/>
        </p:blipFill>
        <p:spPr>
          <a:xfrm>
            <a:off x="148820" y="252875"/>
            <a:ext cx="3851762" cy="1925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8DC00F-6A9A-484A-BD7C-8B2C57EDB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09" y="2230878"/>
            <a:ext cx="5969510" cy="22959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5400000">
            <a:off x="5085144" y="3132895"/>
            <a:ext cx="15641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50" dirty="0">
                <a:latin typeface="Arial" charset="0"/>
                <a:ea typeface="Arial" charset="0"/>
                <a:cs typeface="Arial" charset="0"/>
              </a:rPr>
              <a:t>Municipal</a:t>
            </a:r>
          </a:p>
        </p:txBody>
      </p:sp>
    </p:spTree>
    <p:extLst>
      <p:ext uri="{BB962C8B-B14F-4D97-AF65-F5344CB8AC3E}">
        <p14:creationId xmlns:p14="http://schemas.microsoft.com/office/powerpoint/2010/main" val="3724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6</cp:revision>
  <dcterms:created xsi:type="dcterms:W3CDTF">2018-04-14T00:12:49Z</dcterms:created>
  <dcterms:modified xsi:type="dcterms:W3CDTF">2019-06-23T13:49:25Z</dcterms:modified>
</cp:coreProperties>
</file>