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885C0BE-D220-4811-892B-2CCB9068D53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77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1AE61-B078-42E5-A90F-83E8788939E5}"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5C0BE-D220-4811-892B-2CCB9068D537}" type="slidenum">
              <a:rPr lang="en-US" smtClean="0"/>
              <a:t>‹#›</a:t>
            </a:fld>
            <a:endParaRPr lang="en-US"/>
          </a:p>
        </p:txBody>
      </p:sp>
    </p:spTree>
    <p:extLst>
      <p:ext uri="{BB962C8B-B14F-4D97-AF65-F5344CB8AC3E}">
        <p14:creationId xmlns:p14="http://schemas.microsoft.com/office/powerpoint/2010/main" val="30557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895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4600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spTree>
    <p:extLst>
      <p:ext uri="{BB962C8B-B14F-4D97-AF65-F5344CB8AC3E}">
        <p14:creationId xmlns:p14="http://schemas.microsoft.com/office/powerpoint/2010/main" val="420084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63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27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589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521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spTree>
    <p:extLst>
      <p:ext uri="{BB962C8B-B14F-4D97-AF65-F5344CB8AC3E}">
        <p14:creationId xmlns:p14="http://schemas.microsoft.com/office/powerpoint/2010/main" val="243724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E1AE61-B078-42E5-A90F-83E8788939E5}"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5C0BE-D220-4811-892B-2CCB9068D53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6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E1AE61-B078-42E5-A90F-83E8788939E5}"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5C0BE-D220-4811-892B-2CCB9068D537}" type="slidenum">
              <a:rPr lang="en-US" smtClean="0"/>
              <a:t>‹#›</a:t>
            </a:fld>
            <a:endParaRPr lang="en-US"/>
          </a:p>
        </p:txBody>
      </p:sp>
    </p:spTree>
    <p:extLst>
      <p:ext uri="{BB962C8B-B14F-4D97-AF65-F5344CB8AC3E}">
        <p14:creationId xmlns:p14="http://schemas.microsoft.com/office/powerpoint/2010/main" val="34867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E1AE61-B078-42E5-A90F-83E8788939E5}"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5C0BE-D220-4811-892B-2CCB9068D53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08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E1AE61-B078-42E5-A90F-83E8788939E5}"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5C0BE-D220-4811-892B-2CCB9068D53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925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1AE61-B078-42E5-A90F-83E8788939E5}"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5C0BE-D220-4811-892B-2CCB9068D537}" type="slidenum">
              <a:rPr lang="en-US" smtClean="0"/>
              <a:t>‹#›</a:t>
            </a:fld>
            <a:endParaRPr lang="en-US"/>
          </a:p>
        </p:txBody>
      </p:sp>
    </p:spTree>
    <p:extLst>
      <p:ext uri="{BB962C8B-B14F-4D97-AF65-F5344CB8AC3E}">
        <p14:creationId xmlns:p14="http://schemas.microsoft.com/office/powerpoint/2010/main" val="17291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1AE61-B078-42E5-A90F-83E8788939E5}"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5C0BE-D220-4811-892B-2CCB9068D53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50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1AE61-B078-42E5-A90F-83E8788939E5}"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5C0BE-D220-4811-892B-2CCB9068D537}" type="slidenum">
              <a:rPr lang="en-US" smtClean="0"/>
              <a:t>‹#›</a:t>
            </a:fld>
            <a:endParaRPr lang="en-US"/>
          </a:p>
        </p:txBody>
      </p:sp>
    </p:spTree>
    <p:extLst>
      <p:ext uri="{BB962C8B-B14F-4D97-AF65-F5344CB8AC3E}">
        <p14:creationId xmlns:p14="http://schemas.microsoft.com/office/powerpoint/2010/main" val="25933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E1AE61-B078-42E5-A90F-83E8788939E5}" type="datetimeFigureOut">
              <a:rPr lang="en-US" smtClean="0"/>
              <a:t>11/19/2024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85C0BE-D220-4811-892B-2CCB9068D537}" type="slidenum">
              <a:rPr lang="en-US" smtClean="0"/>
              <a:t>‹#›</a:t>
            </a:fld>
            <a:endParaRPr lang="en-US"/>
          </a:p>
        </p:txBody>
      </p:sp>
    </p:spTree>
    <p:extLst>
      <p:ext uri="{BB962C8B-B14F-4D97-AF65-F5344CB8AC3E}">
        <p14:creationId xmlns:p14="http://schemas.microsoft.com/office/powerpoint/2010/main" val="1411251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5614553" cy="2884055"/>
          </a:xfrm>
        </p:spPr>
        <p:txBody>
          <a:bodyPr>
            <a:normAutofit/>
          </a:bodyPr>
          <a:lstStyle/>
          <a:p>
            <a:pPr algn="l"/>
            <a:r>
              <a:rPr lang="en-US" sz="3600" dirty="0" smtClean="0">
                <a:solidFill>
                  <a:srgbClr val="002060"/>
                </a:solidFill>
                <a:latin typeface="Algerian" panose="04020705040A02060702" pitchFamily="82" charset="0"/>
              </a:rPr>
              <a:t>WELCOME </a:t>
            </a:r>
            <a:r>
              <a:rPr lang="en-US" sz="1400" dirty="0" smtClean="0"/>
              <a:t/>
            </a:r>
            <a:br>
              <a:rPr lang="en-US" sz="1400" dirty="0" smtClean="0"/>
            </a:br>
            <a:r>
              <a:rPr lang="en-US" sz="1400" dirty="0" smtClean="0">
                <a:solidFill>
                  <a:srgbClr val="C00000"/>
                </a:solidFill>
                <a:latin typeface="Algerian" panose="04020705040A02060702" pitchFamily="82" charset="0"/>
              </a:rPr>
              <a:t>TO</a:t>
            </a:r>
            <a:r>
              <a:rPr lang="en-US" sz="1400" dirty="0" smtClean="0"/>
              <a:t/>
            </a:r>
            <a:br>
              <a:rPr lang="en-US" sz="1400" dirty="0" smtClean="0"/>
            </a:br>
            <a:r>
              <a:rPr lang="en-US" sz="2400" dirty="0" smtClean="0">
                <a:solidFill>
                  <a:srgbClr val="7030A0"/>
                </a:solidFill>
                <a:latin typeface="Algerian" panose="04020705040A02060702" pitchFamily="82" charset="0"/>
              </a:rPr>
              <a:t>MY PRESENTAION</a:t>
            </a:r>
            <a:r>
              <a:rPr lang="en-US" sz="1400" dirty="0" smtClean="0"/>
              <a:t/>
            </a:r>
            <a:br>
              <a:rPr lang="en-US" sz="1400" dirty="0" smtClean="0"/>
            </a:br>
            <a:r>
              <a:rPr lang="en-US" sz="1800" dirty="0" smtClean="0"/>
              <a:t>PRESENTED BY: RAYHAN AHMED TALUKDAR</a:t>
            </a:r>
            <a:br>
              <a:rPr lang="en-US" sz="1800" dirty="0" smtClean="0"/>
            </a:br>
            <a:r>
              <a:rPr lang="en-US" sz="1800" dirty="0" smtClean="0"/>
              <a:t>TRAINEE ID: 19</a:t>
            </a:r>
            <a:br>
              <a:rPr lang="en-US" sz="1800" dirty="0" smtClean="0"/>
            </a:br>
            <a:r>
              <a:rPr lang="en-US" sz="1800" dirty="0" smtClean="0"/>
              <a:t>BARCH : IS -10</a:t>
            </a:r>
            <a:br>
              <a:rPr lang="en-US" sz="1800" dirty="0" smtClean="0"/>
            </a:br>
            <a:r>
              <a:rPr lang="en-US" sz="1800" dirty="0" smtClean="0"/>
              <a:t>PROGRAM : EDGE</a:t>
            </a:r>
            <a:br>
              <a:rPr lang="en-US" sz="1800" dirty="0" smtClean="0"/>
            </a:br>
            <a:r>
              <a:rPr lang="en-US" sz="1800" dirty="0" smtClean="0"/>
              <a:t>COURESE : IT SUPPORT FOR OFFICE MANAGEMENT</a:t>
            </a:r>
            <a:endParaRPr lang="en-US" sz="1800" dirty="0"/>
          </a:p>
        </p:txBody>
      </p:sp>
      <p:sp>
        <p:nvSpPr>
          <p:cNvPr id="3" name="Content Placeholder 2"/>
          <p:cNvSpPr>
            <a:spLocks noGrp="1"/>
          </p:cNvSpPr>
          <p:nvPr>
            <p:ph idx="1"/>
          </p:nvPr>
        </p:nvSpPr>
        <p:spPr>
          <a:xfrm>
            <a:off x="1918856" y="3866187"/>
            <a:ext cx="9601196" cy="3318936"/>
          </a:xfrm>
        </p:spPr>
        <p:txBody>
          <a:bodyPr>
            <a:normAutofit/>
          </a:bodyPr>
          <a:lstStyle/>
          <a:p>
            <a:pPr marL="0" indent="0" algn="r">
              <a:buNone/>
            </a:pPr>
            <a:r>
              <a:rPr lang="en-US" sz="1800" dirty="0" smtClean="0">
                <a:solidFill>
                  <a:srgbClr val="002060"/>
                </a:solidFill>
                <a:latin typeface="Algerian" panose="04020705040A02060702" pitchFamily="82" charset="0"/>
              </a:rPr>
              <a:t>SUBMITTED TO: </a:t>
            </a:r>
          </a:p>
          <a:p>
            <a:pPr marL="0" indent="0" algn="r">
              <a:buNone/>
            </a:pPr>
            <a:r>
              <a:rPr lang="en-US" sz="1800" dirty="0" smtClean="0"/>
              <a:t>MD: FAHMIDUR RAHMAN SAKIB </a:t>
            </a:r>
          </a:p>
          <a:p>
            <a:pPr marL="0" indent="0" algn="r">
              <a:buNone/>
            </a:pPr>
            <a:r>
              <a:rPr lang="en-US" sz="1800" dirty="0" smtClean="0"/>
              <a:t>LECTURER AT DEPARTMENT OF COMPUTER</a:t>
            </a:r>
          </a:p>
          <a:p>
            <a:pPr marL="0" indent="0" algn="r">
              <a:buNone/>
            </a:pPr>
            <a:r>
              <a:rPr lang="en-US" sz="1800" dirty="0" smtClean="0"/>
              <a:t> SCIENCE AND ENGINEERING </a:t>
            </a:r>
          </a:p>
          <a:p>
            <a:pPr marL="0" indent="0" algn="r">
              <a:buNone/>
            </a:pPr>
            <a:r>
              <a:rPr lang="en-US" sz="1800" dirty="0" smtClean="0"/>
              <a:t>METROPOLITAN UNIVERSITY</a:t>
            </a:r>
            <a:endParaRPr lang="en-US" sz="1800" dirty="0"/>
          </a:p>
        </p:txBody>
      </p:sp>
    </p:spTree>
    <p:extLst>
      <p:ext uri="{BB962C8B-B14F-4D97-AF65-F5344CB8AC3E}">
        <p14:creationId xmlns:p14="http://schemas.microsoft.com/office/powerpoint/2010/main" val="232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8063" y="1828029"/>
            <a:ext cx="4471556" cy="3139321"/>
          </a:xfrm>
          <a:prstGeom prst="rect">
            <a:avLst/>
          </a:prstGeom>
        </p:spPr>
        <p:txBody>
          <a:bodyPr wrap="square">
            <a:spAutoFit/>
          </a:bodyPr>
          <a:lstStyle/>
          <a:p>
            <a:pPr algn="ctr"/>
            <a:r>
              <a:rPr lang="en-US" b="1" i="0" dirty="0" smtClean="0">
                <a:solidFill>
                  <a:srgbClr val="C00000"/>
                </a:solidFill>
                <a:effectLst/>
                <a:latin typeface="Lato"/>
              </a:rPr>
              <a:t>What is a Printer</a:t>
            </a:r>
          </a:p>
          <a:p>
            <a:pPr algn="just"/>
            <a:r>
              <a:rPr lang="en-US" b="0" i="0" dirty="0" smtClean="0">
                <a:solidFill>
                  <a:srgbClr val="000000"/>
                </a:solidFill>
                <a:effectLst/>
                <a:latin typeface="Lato"/>
              </a:rPr>
              <a:t>A printer is a device that prints documents and images onto paper or other materials. It is usually connected to a computer, allowing you to use your word processor, spreadsheets, and other programs to create documents and images that are printed out on the printer. Printers come in many different types, including inkjet printers, laser printers, thermal printers, and 3D printers.</a:t>
            </a:r>
            <a:endParaRPr lang="en-US" b="0" i="0" dirty="0">
              <a:solidFill>
                <a:srgbClr val="000000"/>
              </a:solidFill>
              <a:effectLst/>
              <a:latin typeface="Lato"/>
            </a:endParaRPr>
          </a:p>
        </p:txBody>
      </p:sp>
      <p:sp>
        <p:nvSpPr>
          <p:cNvPr id="6" name="AutoShape 2" descr="Ink Printer price in Bangladesh 2024 | RYA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955" y="2118181"/>
            <a:ext cx="2227117" cy="2672027"/>
          </a:xfrm>
          <a:prstGeom prst="rect">
            <a:avLst/>
          </a:prstGeom>
        </p:spPr>
      </p:pic>
    </p:spTree>
    <p:extLst>
      <p:ext uri="{BB962C8B-B14F-4D97-AF65-F5344CB8AC3E}">
        <p14:creationId xmlns:p14="http://schemas.microsoft.com/office/powerpoint/2010/main" val="16427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884" y="613064"/>
            <a:ext cx="9601196" cy="5559136"/>
          </a:xfrm>
        </p:spPr>
        <p:txBody>
          <a:bodyPr>
            <a:normAutofit/>
          </a:bodyPr>
          <a:lstStyle/>
          <a:p>
            <a:r>
              <a:rPr lang="en-US" sz="2200" b="1" dirty="0" smtClean="0"/>
              <a:t>How does a Printer work</a:t>
            </a:r>
            <a:r>
              <a:rPr lang="en-US" sz="2200" b="1" dirty="0"/>
              <a:t/>
            </a:r>
            <a:br>
              <a:rPr lang="en-US" sz="2200" b="1" dirty="0"/>
            </a:br>
            <a:r>
              <a:rPr lang="en-US" sz="2200" dirty="0"/>
              <a:t>A printer works by sending electronic signals from the computer to the printer's control board. The control board then interprets these signals into instructions for the print head or toner cartridge. The print head or toner cartridge prints the document or image onto paper. For inkjet printers, the print head contains small chambers of heated liquid ink that squirts onto the paper through tiny nozzles. For laser printers, an electrical charge is used to attract toner particles to certain parts of the page, which creates an image on the paper.</a:t>
            </a:r>
            <a:r>
              <a:rPr lang="en-US" dirty="0"/>
              <a:t/>
            </a:r>
            <a:br>
              <a:rPr lang="en-US" dirty="0"/>
            </a:br>
            <a:endParaRPr lang="en-US" dirty="0"/>
          </a:p>
        </p:txBody>
      </p:sp>
    </p:spTree>
    <p:extLst>
      <p:ext uri="{BB962C8B-B14F-4D97-AF65-F5344CB8AC3E}">
        <p14:creationId xmlns:p14="http://schemas.microsoft.com/office/powerpoint/2010/main" val="57370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How can I keep my Printer in good working condition?</a:t>
            </a:r>
          </a:p>
          <a:p>
            <a:r>
              <a:rPr lang="en-US" dirty="0"/>
              <a:t>In order to keep your printer in good working condition, you should make sure to only use compatible cartridges or toners specified by your model number. You should also regularly clean off any dust or residue from exposed surfaces on both inside and outside surfaces which could otherwise clog up your cartridge heads or cause smudging on documents printed out from it, resulting in lower quality prints than what would be expected under normal conditions.</a:t>
            </a:r>
          </a:p>
          <a:p>
            <a:endParaRPr lang="en-US" dirty="0"/>
          </a:p>
        </p:txBody>
      </p:sp>
    </p:spTree>
    <p:extLst>
      <p:ext uri="{BB962C8B-B14F-4D97-AF65-F5344CB8AC3E}">
        <p14:creationId xmlns:p14="http://schemas.microsoft.com/office/powerpoint/2010/main" val="28734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a:t>What types of Printers are available?</a:t>
            </a:r>
          </a:p>
          <a:p>
            <a:r>
              <a:rPr lang="en-US" dirty="0"/>
              <a:t>There are several types of printers available depending upon what kind of usage one needs: Inkjet printers are typically less expensive but don't offer very high resolutions. Laser Printers are higher cost but provide better resolution. Thermal printers use heat instead of ink for printing, which makes them ideal for certain kinds of applications requiring special kinds of materials like plastic receipts. 3D printers are specialized machines used for creating three-dimensional objects printed via layers rather than traditional flat pages like all previously mentioned ones, thus offering unique capabilities impossible with existing models</a:t>
            </a:r>
            <a:r>
              <a:rPr lang="en-US" dirty="0" smtClean="0"/>
              <a:t>.</a:t>
            </a:r>
            <a:endParaRPr lang="en-US" dirty="0"/>
          </a:p>
        </p:txBody>
      </p:sp>
    </p:spTree>
    <p:extLst>
      <p:ext uri="{BB962C8B-B14F-4D97-AF65-F5344CB8AC3E}">
        <p14:creationId xmlns:p14="http://schemas.microsoft.com/office/powerpoint/2010/main" val="397266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How do I connect my PC to my Printer?</a:t>
            </a:r>
          </a:p>
          <a:p>
            <a:r>
              <a:rPr lang="en-US" dirty="0"/>
              <a:t>Connecting your PC to your printer is generally a straightforward process. One common method is to use a USB cable. Just plug one end of the cable into your printer and the other end into your computer's USB port. You may need to install the necessary drivers and software to connect your devices, which can typically be found online. Another option is to use a wireless connection if your printer supports it. This can be done by connecting your printer to your Wi-Fi network and then connecting your computer to the same network. Overall, there are multiple ways to connect your PC to your printer, and the process should be relatively simple to complete</a:t>
            </a:r>
            <a:r>
              <a:rPr lang="en-US" dirty="0" smtClean="0"/>
              <a:t>.</a:t>
            </a:r>
            <a:endParaRPr lang="en-US" dirty="0"/>
          </a:p>
        </p:txBody>
      </p:sp>
    </p:spTree>
    <p:extLst>
      <p:ext uri="{BB962C8B-B14F-4D97-AF65-F5344CB8AC3E}">
        <p14:creationId xmlns:p14="http://schemas.microsoft.com/office/powerpoint/2010/main" val="86391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How do I fix a paper jam in my printer?</a:t>
            </a:r>
          </a:p>
          <a:p>
            <a:r>
              <a:rPr lang="en-US" dirty="0"/>
              <a:t>Paper jams are a common issue with printers, but luckily, they are often easy to fix. Start by turning off your printer and unplugging it from the power source. Open the printer cover and carefully remove any paper or debris that may be causing the jam. Make sure to remove any scraps of paper completely. Afterwards, close the printer's cover, plug it back in and turn it on. Then, try printing again. If the problem persists, check your printer's user manual, or contact the expert for additional </a:t>
            </a:r>
            <a:r>
              <a:rPr lang="en-US" dirty="0" smtClean="0"/>
              <a:t>help</a:t>
            </a:r>
            <a:r>
              <a:rPr lang="en-US" dirty="0"/>
              <a:t>.</a:t>
            </a:r>
            <a:endParaRPr lang="en-US" dirty="0"/>
          </a:p>
        </p:txBody>
      </p:sp>
    </p:spTree>
    <p:extLst>
      <p:ext uri="{BB962C8B-B14F-4D97-AF65-F5344CB8AC3E}">
        <p14:creationId xmlns:p14="http://schemas.microsoft.com/office/powerpoint/2010/main" val="87621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Do I need special drivers for my Printer?</a:t>
            </a:r>
          </a:p>
          <a:p>
            <a:r>
              <a:rPr lang="en-US" dirty="0"/>
              <a:t>Yes, unless you are using an older model that only requires simple hardware connections like parallel ports, then you will need special drivers installed on your computer in order for it to communicate properly with the printer hardware itself. This software can typically be downloaded directly from the internet when available and should include instructions on how to install it correctly on your machine if needed</a:t>
            </a:r>
            <a:r>
              <a:rPr lang="en-US" dirty="0" smtClean="0"/>
              <a:t>.</a:t>
            </a:r>
            <a:endParaRPr lang="en-US" dirty="0"/>
          </a:p>
        </p:txBody>
      </p:sp>
    </p:spTree>
    <p:extLst>
      <p:ext uri="{BB962C8B-B14F-4D97-AF65-F5344CB8AC3E}">
        <p14:creationId xmlns:p14="http://schemas.microsoft.com/office/powerpoint/2010/main" val="343099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a:buNone/>
            </a:pPr>
            <a:r>
              <a:rPr lang="en-US" sz="6000" dirty="0" smtClean="0">
                <a:solidFill>
                  <a:srgbClr val="002060"/>
                </a:solidFill>
                <a:latin typeface="Algerian" panose="04020705040A02060702" pitchFamily="82" charset="0"/>
              </a:rPr>
              <a:t>THANKS</a:t>
            </a:r>
          </a:p>
          <a:p>
            <a:pPr marL="0" indent="0" algn="r">
              <a:buNone/>
            </a:pPr>
            <a:r>
              <a:rPr lang="en-US" sz="6000" dirty="0" smtClean="0">
                <a:solidFill>
                  <a:srgbClr val="002060"/>
                </a:solidFill>
                <a:latin typeface="Algerian" panose="04020705040A02060702" pitchFamily="82" charset="0"/>
              </a:rPr>
              <a:t>ALL</a:t>
            </a:r>
            <a:endParaRPr lang="en-US" sz="6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9828889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TotalTime>
  <Words>625</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Garamond</vt:lpstr>
      <vt:lpstr>Lato</vt:lpstr>
      <vt:lpstr>Organic</vt:lpstr>
      <vt:lpstr>WELCOME  TO MY PRESENTAION PRESENTED BY: RAYHAN AHMED TALUKDAR TRAINEE ID: 19 BARCH : IS -10 PROGRAM : EDGE COURESE : IT SUPPORT FOR OFFICE MANAGEMENT</vt:lpstr>
      <vt:lpstr>PowerPoint Presentation</vt:lpstr>
      <vt:lpstr>How does a Printer work A printer works by sending electronic signals from the computer to the printer's control board. The control board then interprets these signals into instructions for the print head or toner cartridge. The print head or toner cartridge prints the document or image onto paper. For inkjet printers, the print head contains small chambers of heated liquid ink that squirts onto the paper through tiny nozzles. For laser printers, an electrical charge is used to attract toner particles to certain parts of the page, which creates an image on the paper.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Gcl</dc:creator>
  <cp:lastModifiedBy>Gcl</cp:lastModifiedBy>
  <cp:revision>4</cp:revision>
  <dcterms:created xsi:type="dcterms:W3CDTF">2024-11-19T05:37:22Z</dcterms:created>
  <dcterms:modified xsi:type="dcterms:W3CDTF">2024-11-19T06:08:39Z</dcterms:modified>
</cp:coreProperties>
</file>