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AA7B78-D727-4209-A2C8-0855808D5224}" v="11" dt="2024-04-04T16:24:26.660"/>
    <p1510:client id="{5DAC9BF2-ED38-428D-7F3F-85E38BA2FC3F}" v="197" dt="2024-04-04T14:13:57.2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2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a:solidFill>
                  <a:schemeClr val="accent1">
                    <a:lumMod val="75000"/>
                  </a:schemeClr>
                </a:solidFill>
                <a:latin typeface="Arial"/>
                <a:cs typeface="Arial"/>
              </a:rPr>
              <a:t>  AMRESH T - SSMIET - MECHANICAL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104" y="2238380"/>
            <a:ext cx="2346960" cy="23750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0866" y="2242042"/>
            <a:ext cx="2366882" cy="23417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3037" y="2242142"/>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526</Words>
  <Application>Microsoft Office PowerPoint</Application>
  <PresentationFormat>Widescreen</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Pon Raj</cp:lastModifiedBy>
  <cp:revision>118</cp:revision>
  <dcterms:created xsi:type="dcterms:W3CDTF">2021-05-26T16:50:10Z</dcterms:created>
  <dcterms:modified xsi:type="dcterms:W3CDTF">2024-04-05T13:56:53Z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