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15AA2-D959-4977-8CA6-46C0F8B31923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8AE71-6CAD-4F39-BC67-5A3ABD322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670A-9054-68F6-897E-87CDE46D9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23821-BE30-5274-E5B7-FEC3B133D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DA5D3-BAC8-7E55-2AF1-76380409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0738-EBB0-4759-884A-8B2E23EB09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F0C8A-2615-2925-7731-B6BFC22F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6D5F-BA01-46DD-8E1F-8CFF0B3A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BFF-467E-4B58-B79B-4CF40C9A5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B466-773B-8F6C-635E-F031BD6C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BE975-7E25-2DB8-78D8-56E01A951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09CB-EEBF-FCEF-0085-FDAC470F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0738-EBB0-4759-884A-8B2E23EB09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3947-2B1A-9C48-7909-7EA203D7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BA299-F7A1-6EBE-E58C-2F7E8134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BFF-467E-4B58-B79B-4CF40C9A5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9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502A1-04E6-FFCD-D114-2C0149755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5A7BA-793C-156D-ABEF-BFDEAF8B4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5BE9-914A-6F58-7444-D549709C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0738-EBB0-4759-884A-8B2E23EB09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959D5-0450-F653-05E9-1C8C4343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8000-A643-96B2-9160-88FBBAFD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BFF-467E-4B58-B79B-4CF40C9A5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4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1BBB-9EEA-790B-9431-A395380D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30C8-F51A-51BC-1BC2-276DC581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05D6-7AB7-FDCC-24A3-4B5769AC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0738-EBB0-4759-884A-8B2E23EB09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44C26-B3A0-2099-F742-CE4D6011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DE86-BBAD-DEA0-19C8-A9268CB7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BFF-467E-4B58-B79B-4CF40C9A5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73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E031-C863-262E-EE01-C313FAE3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CBA7F-01B0-0998-3A27-682B798E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0C91-008A-4127-49DB-0ED0A3FF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0738-EBB0-4759-884A-8B2E23EB09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1808A-3AF5-816C-016F-1DADD0C4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C7B4-81B3-A8E0-B0F9-561F28D1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BFF-467E-4B58-B79B-4CF40C9A5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2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9606-5D3D-BE83-1A15-9744BE6A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CA11-EC28-DA23-A074-E07040635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0A9E7-8AAB-9C10-5A01-17FA74D5C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06779-E2D4-7AAF-6CD7-650AC892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0738-EBB0-4759-884A-8B2E23EB09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B0A09-83AA-D244-FE68-712310BC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DF3C2-355D-4355-973A-3279ACC9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BFF-467E-4B58-B79B-4CF40C9A5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4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7E20-4137-BF2E-2CE8-A57DBA8AC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9928C-33B0-623F-B64C-AE374540E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5C697-5A4F-4DC9-6D25-BC32FA724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E83F3-3089-F279-A148-D5AD3CEE0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5B0FF-05FC-484C-15E4-71486E4A7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A9243-4564-87F5-116A-0B7042DC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0738-EBB0-4759-884A-8B2E23EB09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5AF12-5B99-8E9D-F9B6-DDB84E68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2915C-1B98-F466-8ECC-8FAF2431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BFF-467E-4B58-B79B-4CF40C9A5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3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1E34-403C-5E85-F54B-5EC4C36F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AD9B3-5586-A918-5356-2CEB489B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0738-EBB0-4759-884A-8B2E23EB09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16D3B-1FA2-745D-5558-18BA53CC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7BC45-88C5-4333-7276-0ECE4101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BFF-467E-4B58-B79B-4CF40C9A5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7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91BD0-04DF-BC71-4563-B87C4A82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0738-EBB0-4759-884A-8B2E23EB09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B457C-8228-1E85-0A05-D725706F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7550A-4318-72C7-D266-BA197652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BFF-467E-4B58-B79B-4CF40C9A5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95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3037-24A6-A6DA-1145-68E525B9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2327-093A-C756-2D59-7206C93C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78FF9-BA95-A950-46E3-44B1EF27A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CC388-E2B0-2352-C500-AFE307E0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0738-EBB0-4759-884A-8B2E23EB09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423B3-592F-2B39-8187-00C3D164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83C1D-4AF7-9F50-64E8-5789C7FE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BFF-467E-4B58-B79B-4CF40C9A5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98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14A7-886E-1C43-7C65-A0288136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8B16-3F96-042C-36C8-97C0EEECE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73BDB-BD65-6D94-69F4-41A3279FA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493FE-A2D3-A0D8-12F3-DCA2DA4C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0738-EBB0-4759-884A-8B2E23EB09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2E28F-E0A7-AC52-2552-44003A4D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F5C56-AB15-A4D5-3C3E-DED93E0A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EEBFF-467E-4B58-B79B-4CF40C9A5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1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BF3DE-304A-43B1-C318-175DFB92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5FB8B-1555-1B00-957D-4A49D3F77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B8564-7FBB-3A3A-7F5A-757102411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0738-EBB0-4759-884A-8B2E23EB09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3B7C-26AD-1066-7941-5050D920B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8DCBC-8B91-1537-531A-1135D9F01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EBFF-467E-4B58-B79B-4CF40C9A5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03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oshmaz/253819019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oshmaz/253819019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oshmaz/253819019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oshmaz/253819019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oshmaz/253819019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4C462A-BBD0-C801-437E-3BE20605F6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051014"/>
            <a:ext cx="12192000" cy="7645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C32C6-75F0-0C69-0241-CCF5973E0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84" y="571756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Students' performance dataset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76010-F528-2B91-354C-6CC72BD26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84" y="398549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Overview, Insights, and Visual Summary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E7AB65-5E97-C838-C219-32C363235322}"/>
              </a:ext>
            </a:extLst>
          </p:cNvPr>
          <p:cNvSpPr txBox="1"/>
          <p:nvPr/>
        </p:nvSpPr>
        <p:spPr>
          <a:xfrm>
            <a:off x="0" y="662716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joshmaz/2538190190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66267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9E941-679D-9921-00B0-B625E10D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AED09-F1A4-67BE-8151-6B1C11C88E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787955"/>
            <a:ext cx="12192000" cy="7645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14FCF4-E16B-3191-8907-B8686379E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-575187"/>
            <a:ext cx="9144000" cy="1150374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7C860-A4D0-BF31-46F5-C52A1D73BBAC}"/>
              </a:ext>
            </a:extLst>
          </p:cNvPr>
          <p:cNvSpPr txBox="1"/>
          <p:nvPr/>
        </p:nvSpPr>
        <p:spPr>
          <a:xfrm>
            <a:off x="0" y="662716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joshmaz/2538190190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72273F-7E48-8E67-6753-2EC0A1AE6E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58297" y="564026"/>
            <a:ext cx="8955885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800" b="1" dirty="0">
                <a:solidFill>
                  <a:schemeClr val="bg1"/>
                </a:solidFill>
              </a:rPr>
              <a:t>Contains 1,000 student records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Includes demographic data and test scores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Fields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Race/Ethnicity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Parental Level of Education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Lunch Type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 Preparation Course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Math Score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Reading Score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Writing Score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Explore how background factors relate to academic performance</a:t>
            </a:r>
          </a:p>
        </p:txBody>
      </p:sp>
    </p:spTree>
    <p:extLst>
      <p:ext uri="{BB962C8B-B14F-4D97-AF65-F5344CB8AC3E}">
        <p14:creationId xmlns:p14="http://schemas.microsoft.com/office/powerpoint/2010/main" val="226253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FC3C9-FBA3-069D-D546-AA124B6B0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64B45-1D65-5FF6-E988-B4A7D1691B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231892"/>
            <a:ext cx="12192000" cy="7645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C668B-6C67-62A6-E51F-5CEA3F489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410441"/>
            <a:ext cx="9144000" cy="982197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Score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549BE-5F7C-52F0-8698-ABA892392E01}"/>
              </a:ext>
            </a:extLst>
          </p:cNvPr>
          <p:cNvSpPr txBox="1"/>
          <p:nvPr/>
        </p:nvSpPr>
        <p:spPr>
          <a:xfrm>
            <a:off x="0" y="662716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joshmaz/2538190190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2C5CDE-9C1D-6B52-EBB5-0B732C4693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56154" y="946673"/>
            <a:ext cx="718738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Average: 66.1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Std Dev: 15.2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Average: 69.2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Std Dev: 14.6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Writing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Average: 68.1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Std Dev: 15.2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Scores show moderate spread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Strong correlation between reading &amp; writing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346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84FC8-03B2-919F-2EDA-CEFC0A4B8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CAB096-5A20-B0D7-F1A8-BE1B132E74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257492"/>
            <a:ext cx="12192000" cy="7645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07334-DDB6-8C4D-06EE-C3E9F21F5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23" y="-189148"/>
            <a:ext cx="9144000" cy="1317369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Key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C2F7E-63CA-75C5-8859-F7776BFD0991}"/>
              </a:ext>
            </a:extLst>
          </p:cNvPr>
          <p:cNvSpPr txBox="1"/>
          <p:nvPr/>
        </p:nvSpPr>
        <p:spPr>
          <a:xfrm>
            <a:off x="0" y="662716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joshmaz/2538190190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6F325A-BE2B-0147-E5CD-EA1C0BB16E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90837" y="1566953"/>
            <a:ext cx="6666117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Reading and writing scores are closely linked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Students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standard lunch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 prep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score better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Higher parental education correlates with higher scores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Demographics affect performance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3148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FFA8B-CC47-A47F-D6AB-631571265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EC5D04-9589-0E71-7223-D40F0440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018787"/>
            <a:ext cx="12192000" cy="7645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BD8AF-A40D-D976-4E57-A194AB13A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013" y="-220223"/>
            <a:ext cx="9144000" cy="902110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2B96B-FDDA-426C-99B1-A4E18E4F6AEF}"/>
              </a:ext>
            </a:extLst>
          </p:cNvPr>
          <p:cNvSpPr txBox="1"/>
          <p:nvPr/>
        </p:nvSpPr>
        <p:spPr>
          <a:xfrm>
            <a:off x="0" y="6627168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joshmaz/2538190190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7233A1-8FFB-DAA0-96A4-60849FAAEA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00981" y="1561725"/>
            <a:ext cx="959628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Socio-economic and demographic factors impact student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 prep programs and school support can boost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Valuable data for educators and policymakers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Potential for further analysis to guide interventions</a:t>
            </a:r>
          </a:p>
        </p:txBody>
      </p:sp>
    </p:spTree>
    <p:extLst>
      <p:ext uri="{BB962C8B-B14F-4D97-AF65-F5344CB8AC3E}">
        <p14:creationId xmlns:p14="http://schemas.microsoft.com/office/powerpoint/2010/main" val="13174210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202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Students' performance dataset</vt:lpstr>
      <vt:lpstr>Dataset Description</vt:lpstr>
      <vt:lpstr>Score Statistics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Tanya singh</dc:creator>
  <cp:lastModifiedBy>Tanya singh</cp:lastModifiedBy>
  <cp:revision>1</cp:revision>
  <dcterms:created xsi:type="dcterms:W3CDTF">2025-08-05T15:52:24Z</dcterms:created>
  <dcterms:modified xsi:type="dcterms:W3CDTF">2025-08-05T17:00:10Z</dcterms:modified>
</cp:coreProperties>
</file>