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6964D-2A2B-44C8-B0BB-E269B166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B98A7-091F-4A05-8255-152844D58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495CD-B47F-46C5-83AA-20DDB803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24D88-DD94-4218-8D5E-0FFB922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2930-DC04-4C2A-94B2-B540481F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971B7-D273-49E0-B71A-16EFD78C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18A0B7-273D-4E46-8800-9D722FEF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CAF09-C0FB-491B-B6F1-545E432F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CAEA9-14D5-4076-AD9F-CC520B7B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BB7A5-1DD6-4A23-895F-F22F938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1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BDECD4-2590-47D1-80CC-A7BF5780D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9560E0-6311-42D4-9FAD-CB4A68C4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61CF1-5787-4D83-AB42-BFCB5CE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10E68-49C8-4839-875A-63BCFFE2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DEE4A-78F4-4C99-B1C5-60FE6E9F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05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23E6-7A80-4761-9A27-3EE03F35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B83AC-AD22-42E3-9AF3-C3C9A6BB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49808-FD6B-48EA-8107-231F1292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D94E9-6332-441C-87BC-6FB7CB44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E1EAF-8494-4901-B9EE-CF503F79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18EDF-F565-4AC4-A0A3-2F9F5D28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081DF-0539-46C6-BE9D-296AAAF4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B0A0E-0AB5-4187-8427-05EE125B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F3645-EBB5-4A8C-9ACA-67BFC93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DFDA8-3087-471E-A0C0-1645D98B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0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1D170-7B80-41AA-BAD0-4E177F40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5FF14-E660-4D15-BED3-0B0C23E9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2FCAD8-C6BD-4B82-9455-81533723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F24B18-B7D0-4EEA-AE2E-2AFE2E28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45AE21-B38E-4594-8DFE-8839D343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E64B0-3D17-4093-AC96-B73191B7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F0422-EA35-4150-9FCE-0D8975C9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29686-99DE-4DF7-9C10-7D07486F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D597E-D0BB-4233-A463-DC30A745B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6DD35A-C53D-4731-B8BC-C032FC220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9CA10F-5383-4323-B79B-920BBFD74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A3B3F-24FD-4829-8F67-0D836FF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ADD83-2FF9-4688-AA32-3F3BEEF3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F84086-97CE-45CD-A8A5-8F2BF3DC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CAC4A-131D-4C28-9F5B-C919CC67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7CF8BB-34C4-4D05-BE8A-76844FE4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C25E85-4B9C-4F8B-8E46-1DD61270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D86FB-A513-4AC0-ACC9-D5B2FC9C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1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2AC4A5-33B7-44F6-B143-4E7A0B0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9CD4F1-068A-44F1-A475-CBD23C6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6B3FF4-5BC6-4A8C-A51C-12697A92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B357B-CA42-4A32-83F1-096AD406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0FE32-1C92-4D1E-AD2A-50DD4990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525BAB-E91C-4B4F-8BCF-FF7A97E6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44F7C-B3C9-4894-8419-077DC7F9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83C42-41C4-41A3-A408-05F21564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1CBBB-F019-4322-B860-0A3475B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C9147-50B0-4166-9962-F814762E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C741B0-E8FE-4D4E-879A-AE646F9BC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18AE6-4B78-4BC2-9AB9-E77EA749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B5041-3FA2-4F3F-980C-495F654D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C7A5B-2DC2-4F00-A5C9-3F864257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FAC32-6EC8-4F8B-9B5D-92901C56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DA7B66-458F-4628-A1C6-692EED83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9DE38-BDC2-4591-8609-72A79BDB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AC7EA-C7CA-41B3-A55A-E517DE0D4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E6E4-78C6-4C88-A37E-C826B6A208D4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D891E-A7D7-49AB-9923-DD57224FA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3ABD0-3BA4-4822-B306-D47E5AF5A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EF4F-8197-480D-AFE2-37283B5B5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FADD6-9039-48DE-AA98-52B9A9FBF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E9D5-BF73-432D-87C0-6C4A4BB4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0555" y="3017503"/>
            <a:ext cx="4474972" cy="1834056"/>
          </a:xfrm>
        </p:spPr>
        <p:txBody>
          <a:bodyPr>
            <a:normAutofit/>
          </a:bodyPr>
          <a:lstStyle/>
          <a:p>
            <a:r>
              <a:rPr lang="de-DE" sz="4000" dirty="0"/>
              <a:t>Time </a:t>
            </a:r>
            <a:r>
              <a:rPr lang="de-DE" sz="4000" dirty="0" err="1"/>
              <a:t>series</a:t>
            </a:r>
            <a:r>
              <a:rPr lang="de-DE" sz="4000" dirty="0"/>
              <a:t> </a:t>
            </a:r>
            <a:r>
              <a:rPr lang="de-DE" sz="4000" dirty="0" err="1"/>
              <a:t>database</a:t>
            </a:r>
            <a:br>
              <a:rPr lang="de-DE" sz="4000" dirty="0"/>
            </a:br>
            <a:r>
              <a:rPr lang="de-DE" sz="4000" dirty="0" err="1"/>
              <a:t>InfluxDB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689DC-5C40-429B-9F55-85204AF56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179" y="5591448"/>
            <a:ext cx="4330262" cy="68328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de-DE" sz="2000" dirty="0"/>
              <a:t>Sujan Kanapathipillai </a:t>
            </a:r>
            <a:br>
              <a:rPr lang="de-DE" sz="2000" dirty="0"/>
            </a:br>
            <a:r>
              <a:rPr lang="de-DE" sz="2000" dirty="0"/>
              <a:t>Kurs: ITA19</a:t>
            </a:r>
            <a:br>
              <a:rPr lang="de-DE" sz="2000" dirty="0"/>
            </a:br>
            <a:r>
              <a:rPr lang="de-DE" sz="2000" dirty="0"/>
              <a:t>Dozentin: Frau </a:t>
            </a:r>
            <a:r>
              <a:rPr lang="de-DE" sz="2000" dirty="0" err="1"/>
              <a:t>Kazakova</a:t>
            </a:r>
            <a:endParaRPr lang="de-DE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31548-63AD-4C5C-8632-2D9BA6E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: </a:t>
            </a:r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C40C1-E299-4FFF-92D8-A77D5CD5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Vorbereitung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Verbindungsaufbau mit DB innerhalb Python Programm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Corona Daten aus Indien in DB einlesen</a:t>
            </a:r>
          </a:p>
          <a:p>
            <a:r>
              <a:rPr lang="de-DE" dirty="0"/>
              <a:t>Data Analysis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Gegenüberstellung: </a:t>
            </a:r>
            <a:r>
              <a:rPr lang="de-DE" dirty="0" err="1">
                <a:sym typeface="Wingdings" panose="05000000000000000000" pitchFamily="2" charset="2"/>
              </a:rPr>
              <a:t>Confirmed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Cured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Deaths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Auslesen der Daten aus DB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Plot erzeugen für die Werte aus den Spalten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2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21E0F-C92C-4BE8-94B8-7670916F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BEAC0-BEC2-4347-9BC2-F544F2F5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Zusammenhang: </a:t>
            </a:r>
            <a:r>
              <a:rPr lang="de-DE" dirty="0" err="1">
                <a:sym typeface="Wingdings" panose="05000000000000000000" pitchFamily="2" charset="2"/>
              </a:rPr>
              <a:t>Confirmed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Cured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Deaths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Steigerung Fälle = Steigerung tote und geheilte?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 (Kein Zusammenhang  falsche Daten)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Granger </a:t>
            </a:r>
            <a:r>
              <a:rPr lang="de-DE" dirty="0" err="1">
                <a:sym typeface="Wingdings" panose="05000000000000000000" pitchFamily="2" charset="2"/>
              </a:rPr>
              <a:t>Casuality</a:t>
            </a:r>
            <a:r>
              <a:rPr lang="de-DE" dirty="0">
                <a:sym typeface="Wingdings" panose="05000000000000000000" pitchFamily="2" charset="2"/>
              </a:rPr>
              <a:t> Tests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Gegenüberstellung: Cases in different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Plot different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Feststellen, welcher Staat die meisten Fälle hat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3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E33AE-1E6B-4193-966E-6DD7B089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0BC27-0E06-40D8-8969-33389726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Top 10 States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total </a:t>
            </a:r>
            <a:r>
              <a:rPr lang="de-DE" dirty="0" err="1">
                <a:sym typeface="Wingdings" panose="05000000000000000000" pitchFamily="2" charset="2"/>
              </a:rPr>
              <a:t>death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Auslesen der Daten aus DB mit höchster Anzahl </a:t>
            </a:r>
            <a:r>
              <a:rPr lang="de-DE">
                <a:sym typeface="Wingdings" panose="05000000000000000000" pitchFamily="2" charset="2"/>
              </a:rPr>
              <a:t>an tote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Statistische Analysen mit Modul </a:t>
            </a:r>
            <a:r>
              <a:rPr lang="de-DE" dirty="0" err="1">
                <a:sym typeface="Wingdings" panose="05000000000000000000" pitchFamily="2" charset="2"/>
              </a:rPr>
              <a:t>scipy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Verteilung bestimmen (Normalverteilung, …) + zeichnen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Standardabweichung vom Erwartungswert einzeichnen in Plot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Generierung Daten mit möglicher Vorhersage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- Neue Daten in Datenbank einlesen  </a:t>
            </a:r>
          </a:p>
        </p:txBody>
      </p:sp>
    </p:spTree>
    <p:extLst>
      <p:ext uri="{BB962C8B-B14F-4D97-AF65-F5344CB8AC3E}">
        <p14:creationId xmlns:p14="http://schemas.microsoft.com/office/powerpoint/2010/main" val="26243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00C5D32-5769-481B-80B9-67F8EE6A4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20118"/>
              </p:ext>
            </p:extLst>
          </p:nvPr>
        </p:nvGraphicFramePr>
        <p:xfrm>
          <a:off x="2032000" y="154402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61433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2326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647728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Measurement: </a:t>
                      </a:r>
                      <a:r>
                        <a:rPr lang="de-DE" dirty="0" err="1"/>
                        <a:t>Confirmed_cases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7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0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Sno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location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confirmed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26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D194B39-BABC-45B3-98A5-D45E19E7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88970"/>
              </p:ext>
            </p:extLst>
          </p:nvPr>
        </p:nvGraphicFramePr>
        <p:xfrm>
          <a:off x="2031999" y="308539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033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2269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275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Measurement: </a:t>
                      </a:r>
                      <a:r>
                        <a:rPr lang="de-DE" dirty="0" err="1"/>
                        <a:t>Deaths_cases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Sno,location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deaths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4950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9F26E17-6964-4818-A81A-C2366970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32207"/>
              </p:ext>
            </p:extLst>
          </p:nvPr>
        </p:nvGraphicFramePr>
        <p:xfrm>
          <a:off x="2031998" y="459858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033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2269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275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Measurement: </a:t>
                      </a:r>
                      <a:r>
                        <a:rPr lang="de-DE" dirty="0" err="1"/>
                        <a:t>Cured_cases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Sno,location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49504"/>
                  </a:ext>
                </a:extLst>
              </a:tr>
            </a:tbl>
          </a:graphicData>
        </a:graphic>
      </p:graphicFrame>
      <p:sp>
        <p:nvSpPr>
          <p:cNvPr id="8" name="Titel 1">
            <a:extLst>
              <a:ext uri="{FF2B5EF4-FFF2-40B4-BE49-F238E27FC236}">
                <a16:creationId xmlns:a16="http://schemas.microsoft.com/office/drawing/2014/main" id="{B0DA8EEA-ECA1-451F-9887-8E24B3AFCAA1}"/>
              </a:ext>
            </a:extLst>
          </p:cNvPr>
          <p:cNvSpPr txBox="1">
            <a:spLocks/>
          </p:cNvSpPr>
          <p:nvPr/>
        </p:nvSpPr>
        <p:spPr>
          <a:xfrm>
            <a:off x="2031998" y="325889"/>
            <a:ext cx="8599967" cy="817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800" dirty="0"/>
              <a:t>Aktuelle Datenbank</a:t>
            </a:r>
          </a:p>
        </p:txBody>
      </p:sp>
    </p:spTree>
    <p:extLst>
      <p:ext uri="{BB962C8B-B14F-4D97-AF65-F5344CB8AC3E}">
        <p14:creationId xmlns:p14="http://schemas.microsoft.com/office/powerpoint/2010/main" val="3762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64C1F-3168-4539-AE68-1434904B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CoronaDB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Eine Measurement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6 Spalten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600" dirty="0"/>
              <a:t>          date                                </a:t>
            </a:r>
            <a:r>
              <a:rPr lang="de-DE" sz="1600" dirty="0" err="1"/>
              <a:t>confirmed</a:t>
            </a:r>
            <a:r>
              <a:rPr lang="de-DE" sz="1600" dirty="0"/>
              <a:t>            </a:t>
            </a:r>
            <a:r>
              <a:rPr lang="de-DE" sz="1600" dirty="0" err="1"/>
              <a:t>cured</a:t>
            </a:r>
            <a:r>
              <a:rPr lang="de-DE" sz="1600" dirty="0"/>
              <a:t>          </a:t>
            </a:r>
            <a:r>
              <a:rPr lang="de-DE" sz="1600" dirty="0" err="1"/>
              <a:t>deaths</a:t>
            </a:r>
            <a:r>
              <a:rPr lang="de-DE" sz="1600" dirty="0"/>
              <a:t>          </a:t>
            </a:r>
            <a:r>
              <a:rPr lang="de-DE" sz="1600" dirty="0" err="1"/>
              <a:t>SerialNo</a:t>
            </a:r>
            <a:r>
              <a:rPr lang="de-DE" sz="1600" dirty="0"/>
              <a:t>                                  State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79E689-F859-46F4-A39A-CF952303F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95" b="2422"/>
          <a:stretch/>
        </p:blipFill>
        <p:spPr>
          <a:xfrm>
            <a:off x="1996485" y="3314700"/>
            <a:ext cx="1930746" cy="20075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9A3DB1-49D2-43D4-8B81-F80F6279C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48" r="1831" b="2422"/>
          <a:stretch/>
        </p:blipFill>
        <p:spPr>
          <a:xfrm>
            <a:off x="8521942" y="3271044"/>
            <a:ext cx="2782042" cy="20075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900B57B-2596-474C-9259-26A6561E2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8" r="75189" b="2422"/>
          <a:stretch/>
        </p:blipFill>
        <p:spPr>
          <a:xfrm>
            <a:off x="4315557" y="3314699"/>
            <a:ext cx="562708" cy="20075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630F6F-3040-4D2B-903D-A1D089F2F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9" r="48067" b="2422"/>
          <a:stretch/>
        </p:blipFill>
        <p:spPr>
          <a:xfrm>
            <a:off x="5454894" y="3314699"/>
            <a:ext cx="562709" cy="20075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1612516-4228-46DB-BBDF-159736127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2" r="42018" b="2422"/>
          <a:stretch/>
        </p:blipFill>
        <p:spPr>
          <a:xfrm>
            <a:off x="6578844" y="3314699"/>
            <a:ext cx="433754" cy="2007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58322F-3F94-450E-87B9-AC62292B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88" r="36852" b="2422"/>
          <a:stretch/>
        </p:blipFill>
        <p:spPr>
          <a:xfrm>
            <a:off x="7570908" y="3271044"/>
            <a:ext cx="433754" cy="2007577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EC9DC856-DF97-4DC4-8F79-3D57D20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3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Time series database InfluxDB</vt:lpstr>
      <vt:lpstr>Time series database: InfluxDB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database InfluxDB</dc:title>
  <dc:creator>sujan kanapathipillai</dc:creator>
  <cp:lastModifiedBy>sujan kanapathipillai</cp:lastModifiedBy>
  <cp:revision>13</cp:revision>
  <dcterms:created xsi:type="dcterms:W3CDTF">2021-04-18T18:25:33Z</dcterms:created>
  <dcterms:modified xsi:type="dcterms:W3CDTF">2021-04-21T18:42:33Z</dcterms:modified>
</cp:coreProperties>
</file>