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60" r:id="rId6"/>
    <p:sldId id="265" r:id="rId7"/>
    <p:sldId id="266" r:id="rId8"/>
    <p:sldId id="267" r:id="rId9"/>
    <p:sldId id="270" r:id="rId10"/>
    <p:sldId id="271" r:id="rId11"/>
    <p:sldId id="272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099" autoAdjust="0"/>
  </p:normalViewPr>
  <p:slideViewPr>
    <p:cSldViewPr snapToGrid="0">
      <p:cViewPr varScale="1">
        <p:scale>
          <a:sx n="77" d="100"/>
          <a:sy n="7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2DCB-BE37-474F-A416-02A973641942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5584-7280-4150-85F9-6024F7D220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307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/>
              <a:t>Avec </a:t>
            </a:r>
            <a:r>
              <a:rPr lang="fr-CH" dirty="0" err="1"/>
              <a:t>Wago</a:t>
            </a:r>
            <a:r>
              <a:rPr lang="fr-CH" dirty="0"/>
              <a:t>, </a:t>
            </a:r>
            <a:r>
              <a:rPr lang="fr-CH" dirty="0" err="1"/>
              <a:t>Context</a:t>
            </a:r>
            <a:r>
              <a:rPr lang="fr-CH" dirty="0"/>
              <a:t> développement nouvelle librairie WDA</a:t>
            </a:r>
          </a:p>
          <a:p>
            <a:pPr marL="228600" indent="-228600">
              <a:buAutoNum type="arabicPeriod"/>
            </a:pPr>
            <a:r>
              <a:rPr lang="fr-CH" dirty="0"/>
              <a:t>Suite projet</a:t>
            </a:r>
          </a:p>
          <a:p>
            <a:pPr marL="228600" indent="-228600">
              <a:buAutoNum type="arabicPeriod"/>
            </a:pPr>
            <a:r>
              <a:rPr lang="fr-CH" dirty="0"/>
              <a:t>Développement 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188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E0AF-C9B5-1EA1-D56A-9A1A16B7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2C40F-DCB1-6557-82BE-A2DF8E9E3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B463A-18B3-FCA8-C865-BDE57AE6C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93A6-0B56-A68D-0DA5-8EEE3816D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93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 / Ce qui a été fait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522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F15E-8FAC-02CD-0F44-5177AE57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A5572-5A78-344C-5D51-DF3C02019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1BDBF-A04A-4D5A-CEEF-23549489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D0F8-6167-E4E1-96EA-FF14BE012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48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0129-9B17-3E7B-56E8-00D22D1D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B3C9A-BA6D-96DE-8803-D924CA9F0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4AE16-B462-352A-E3B5-F7B65445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6170-0646-8754-6255-731CBD8F5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863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Demander de faire un nouveau 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11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programme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54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1. + contrôles automatisés + l’expérience utilisateur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93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5F18C-7B44-8ECA-1872-A46F873C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8AC0C-B504-DF1A-1332-9E91C2805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B1D04-0DE3-652B-8D7B-91A5DB073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/>
              <a:t>Problème </a:t>
            </a:r>
            <a:r>
              <a:rPr lang="fr-CH"/>
              <a:t>mal documenté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FBF0-244E-1D7A-59DA-710E57277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506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14D58-09F9-6791-3AD2-84E1801C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4AC54-23AE-D9A4-B6A6-33B07C268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65294-AB3B-3358-1584-56A43932A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1. + contrôles automatisés + l’expérience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443D-E694-62F3-35E6-523823846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516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SR, comparateur,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158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CAD6A-84D2-1B8D-87B4-CD5913E3F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D5CDD-57A7-BD84-2429-469C46EAF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03EAF-875B-7609-50F6-62C6D418A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0C8E-2135-EC18-5F15-95A0E4755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057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2C4-4401-BEDD-58E8-AC4A2515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91508-75A2-248A-7057-1B0689F7F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2A987-BBA9-35B1-2DF6-9EB68CD31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C977-F14D-692D-D15B-FA98A2368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858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DCD1-F938-C0B8-4A94-0CC54CD5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58BF-DB72-EE8B-BA26-8409BBEA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D70F-0F09-5959-356B-3C62C91C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B9BF-0C37-7FF3-4982-0D452219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CB01-BB61-22D3-9E45-D2059208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93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B6B-9343-601B-D80F-D19DE81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E5F8-3596-7111-A8B5-AF62848F9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141C-C59A-9CCE-BEF9-114ECBE7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8718-BDC0-EA80-085B-F52D5CC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083B-53C8-1F88-0525-86E41093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6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25BE2-8549-429D-F7A3-C9562E33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6B8D-DC95-8E09-A6E6-01C96CDA0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498F-900A-2E4F-EDC8-843F59E3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1AE4-A511-1761-DF98-60598FD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39FD-F6EE-D729-1250-92D797C4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8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A08C-682F-4519-1ED9-4101B75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2EF6-BCE3-8F72-03B9-A74FC0DF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6252-154C-9AF8-A534-A0E6DAB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701B-DBB7-83FF-D0C4-C6D51A23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40B0-53DE-C6AC-F23B-6F0F163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51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859-A9E1-0C53-6958-8FA459FC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3545-6BCF-C3A0-78BB-25E3A17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E459-C703-EC28-0485-CF29449F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4CB2-992F-DB50-2567-34D8B2D3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4C5C-D340-9328-07E7-0E2E83F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34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107F-AB72-636B-7D63-75397D6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0847-14E3-97BD-A57C-1D92B68F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C01A-4BC1-066A-C321-CD8E54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57C5-A8BD-4B62-104D-AA22FEF3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89070-CB53-A772-76EF-4DF939B4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1E6D-C3E6-1CDA-2B78-3D2A5EF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20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CED3-1F0F-DD08-B6D3-AB81FA4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6054-15CC-7904-7B82-BCBD136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5FD6-CF93-EE4A-DAC2-34CC2423B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BFE30-33F9-94BF-29EE-CAFB0761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4AE3C-96CE-582C-0143-2C18EFB5C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78522-FB5F-2C14-4285-F5D189F5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291CE-EE8E-CC38-AD90-4ADB9117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187-1C43-1225-C37A-7213095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8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E78A-857C-F2C9-B0A8-15950D7A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ED65-589C-162D-E1D4-DA7AE35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5F5DC-5258-20B6-9F54-6FED2FF4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6D931-70C9-B3C0-5AC0-9C096016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1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858FD-C02F-CF26-29F6-33DB70B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B855-DA54-C9F1-14B0-C0DD0F11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1D68-694C-EE68-175C-CB2DAD7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9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245B-365B-A3D6-5421-35E1C4D5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4D63-8479-6150-D526-CFE72238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58C3-6577-DAE7-DD24-C08C2AFB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0FF3-E2E9-65E3-6737-BF6861F7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A590-97B0-D350-8EE7-CBA91749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63C0-E5B2-CBEB-541C-B693B534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41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C856-E6F7-0B57-289A-B00BD18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4434A-70C1-2217-410B-A4DEEA5BF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729B-9A38-AB50-D9B3-7443DE07C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8400-A7E7-3C0F-AA74-209AB79A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91B7-C7DA-5CCB-B781-FECD996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B5DC-81F5-F4E1-BDE8-0D05B4D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1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3BAF5-A0C4-70ED-A35F-1E08F0CA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308A-6F93-71A1-1EC8-E5698C62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F5EB-B4F6-08D5-1B17-3452224BB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99CBC-0E28-4B96-8845-F83CAC1B37F6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AF37-B558-162E-B2F0-CDF19A73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C6FB-E9F0-1FAA-0714-21E8FBDF8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2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ytimg.com/vi/1_GU19MM2k8/maxresdefault.jpg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.freepik.com/vecteurs-premium/echelle-pour-atteindre-objectif-defi-realisation-pour-trouver-objectif-commercial-succes-illustration-vectorielle-du-concept-but_940574-116.jpg?w=900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nclipart.com/picdir/big/117-1177063_stock-market-graph-up-png-file-stock-arrow.png" TargetMode="Externa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246-142A-C1F8-ECF8-B30A95F96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3976"/>
            <a:ext cx="9144000" cy="1335024"/>
          </a:xfrm>
        </p:spPr>
        <p:txBody>
          <a:bodyPr>
            <a:normAutofit/>
          </a:bodyPr>
          <a:lstStyle/>
          <a:p>
            <a:r>
              <a:rPr lang="fr-FR" sz="3600" b="1" noProof="0" dirty="0" err="1">
                <a:latin typeface="Fira Sans" panose="020B0503050000020004" pitchFamily="34" charset="0"/>
              </a:rPr>
              <a:t>PLCSoft</a:t>
            </a:r>
            <a:r>
              <a:rPr lang="fr-FR" sz="3600" b="1" noProof="0" dirty="0">
                <a:latin typeface="Fira Sans" panose="020B0503050000020004" pitchFamily="34" charset="0"/>
              </a:rPr>
              <a:t> pour IOT</a:t>
            </a:r>
            <a:br>
              <a:rPr lang="fr-FR" sz="3600" b="1" noProof="0" dirty="0">
                <a:latin typeface="Fira Sans" panose="020B0503050000020004" pitchFamily="34" charset="0"/>
              </a:rPr>
            </a:br>
            <a:r>
              <a:rPr lang="fr-FR" sz="3600" b="1" i="1" noProof="0" dirty="0">
                <a:latin typeface="Fira Sans" panose="020B0503050000020004" pitchFamily="34" charset="0"/>
              </a:rPr>
              <a:t>2025</a:t>
            </a:r>
            <a:r>
              <a:rPr lang="fr-FR" sz="3600" b="1" noProof="0" dirty="0">
                <a:latin typeface="Fira Sans" panose="020B0503050000020004" pitchFamily="34" charset="0"/>
              </a:rPr>
              <a:t> </a:t>
            </a:r>
            <a:endParaRPr lang="fr-CH" sz="3600" b="1" dirty="0">
              <a:latin typeface="Fira Sans" panose="020B05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C19A-5047-FC3C-9D58-AD86447E2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i="1" dirty="0">
                <a:latin typeface="Fira Sans" panose="020B0503050000020004" pitchFamily="34" charset="0"/>
              </a:rPr>
              <a:t>Marcelin Puippe (étudiant)</a:t>
            </a:r>
          </a:p>
          <a:p>
            <a:pPr algn="l"/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Métrailler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 Christopher (</a:t>
            </a:r>
            <a:r>
              <a:rPr kumimoji="0" lang="fr-CH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p</a:t>
            </a:r>
            <a:r>
              <a:rPr lang="fr-CH" i="1" dirty="0">
                <a:latin typeface="Fira Sans" panose="020B0503050000020004" pitchFamily="34" charset="0"/>
              </a:rPr>
              <a:t>rofesseur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algn="l"/>
            <a:r>
              <a:rPr lang="fr-FR" altLang="fr-FR" i="1" dirty="0" err="1">
                <a:solidFill>
                  <a:srgbClr val="242424"/>
                </a:solidFill>
                <a:latin typeface="Fira Sans" panose="020B0503050000020004" pitchFamily="34" charset="0"/>
              </a:rPr>
              <a:t>Clausen</a:t>
            </a:r>
            <a:r>
              <a:rPr lang="fr-FR" altLang="fr-FR" i="1" dirty="0">
                <a:solidFill>
                  <a:srgbClr val="242424"/>
                </a:solidFill>
                <a:latin typeface="Fira Sans" panose="020B0503050000020004" pitchFamily="34" charset="0"/>
              </a:rPr>
              <a:t> Michael (assistant)</a:t>
            </a:r>
            <a:endParaRPr kumimoji="0" lang="fr-FR" altLang="fr-FR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B90D64-E4CB-F662-C53F-F39AFA5F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99937"/>
            <a:ext cx="1946268" cy="287243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182811CA-4596-A546-70F1-33E7CFD71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46" y="5477522"/>
            <a:ext cx="3874976" cy="111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781F8-FC8C-04FA-8333-DE3651DFC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67558A-561B-FCE4-2E19-B110544D7A2A}"/>
              </a:ext>
            </a:extLst>
          </p:cNvPr>
          <p:cNvSpPr txBox="1">
            <a:spLocks/>
          </p:cNvSpPr>
          <p:nvPr/>
        </p:nvSpPr>
        <p:spPr>
          <a:xfrm>
            <a:off x="1523999" y="1241327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52980"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Systèmes Industriels</a:t>
            </a:r>
          </a:p>
          <a:p>
            <a:r>
              <a:rPr lang="fr-FR" sz="3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Infotronique</a:t>
            </a:r>
            <a:endParaRPr lang="fr-CH" sz="30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</a:endParaRPr>
          </a:p>
        </p:txBody>
      </p:sp>
      <p:pic>
        <p:nvPicPr>
          <p:cNvPr id="1030" name="Picture 6" descr="Wago Logo PNG Transparent – Brands Logos">
            <a:extLst>
              <a:ext uri="{FF2B5EF4-FFF2-40B4-BE49-F238E27FC236}">
                <a16:creationId xmlns:a16="http://schemas.microsoft.com/office/drawing/2014/main" id="{C229BC9E-081A-4B29-EDD6-8F951745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784251"/>
            <a:ext cx="2505456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1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0DF5A-6AC0-4B85-E1D3-295CDBF46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B17-CC16-3E24-4310-C1339A5B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B5FF-9C14-3173-8691-9657849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10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E2758-43FB-16C5-1575-109DE643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E024FD-8E6C-931C-FA0E-36D381C5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5986"/>
            <a:ext cx="11045932" cy="4436631"/>
          </a:xfrm>
        </p:spPr>
      </p:pic>
    </p:spTree>
    <p:extLst>
      <p:ext uri="{BB962C8B-B14F-4D97-AF65-F5344CB8AC3E}">
        <p14:creationId xmlns:p14="http://schemas.microsoft.com/office/powerpoint/2010/main" val="33055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22B96-75B1-1E46-163A-8AF4361D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0F5C-5B31-3A70-FB5E-4FC2E71D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74FC-A41B-D4A4-F49A-36F3DDD6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11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C421-ED05-FDBC-02EF-97C62D2F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1366C-8AD1-2327-7B26-45A4CFB6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30" b="43002"/>
          <a:stretch/>
        </p:blipFill>
        <p:spPr>
          <a:xfrm>
            <a:off x="641901" y="1557227"/>
            <a:ext cx="11500199" cy="4253264"/>
          </a:xfrm>
        </p:spPr>
      </p:pic>
    </p:spTree>
    <p:extLst>
      <p:ext uri="{BB962C8B-B14F-4D97-AF65-F5344CB8AC3E}">
        <p14:creationId xmlns:p14="http://schemas.microsoft.com/office/powerpoint/2010/main" val="359372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F99E-5DE7-AAE5-D30D-6D6EEF82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9B38-CDE5-9EFD-FD76-3DBAC41B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A867-A896-9BDC-4E0C-35CD1EC6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UX &amp; visuel</a:t>
            </a:r>
          </a:p>
          <a:p>
            <a:r>
              <a:rPr lang="fr-FR" dirty="0"/>
              <a:t>Intégration de la librairie WDA</a:t>
            </a:r>
          </a:p>
          <a:p>
            <a:r>
              <a:rPr lang="fr-FR" dirty="0"/>
              <a:t>Programme de démonstration pour </a:t>
            </a:r>
            <a:r>
              <a:rPr lang="fr-FR" b="1" dirty="0"/>
              <a:t>maison connecté</a:t>
            </a:r>
          </a:p>
          <a:p>
            <a:r>
              <a:rPr lang="fr-CH" b="1" dirty="0"/>
              <a:t>Perspectives</a:t>
            </a:r>
            <a:r>
              <a:rPr lang="fr-CH" dirty="0"/>
              <a:t> : régulation, fonctions personnalisées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DA9C-D05F-EF73-3528-C989EA5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12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336BB-EE60-F956-5A48-FC0CC25D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6146" name="Picture 2" descr="Conclusion Stamp Vector Illustration Illustration par Mahmudul-Hassan ...">
            <a:extLst>
              <a:ext uri="{FF2B5EF4-FFF2-40B4-BE49-F238E27FC236}">
                <a16:creationId xmlns:a16="http://schemas.microsoft.com/office/drawing/2014/main" id="{6C466D91-3A6A-9347-7A3B-BF57F4B1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4" y="808174"/>
            <a:ext cx="3488332" cy="209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56932-A369-7177-4E96-3DB5A8122B84}"/>
              </a:ext>
            </a:extLst>
          </p:cNvPr>
          <p:cNvSpPr txBox="1"/>
          <p:nvPr/>
        </p:nvSpPr>
        <p:spPr>
          <a:xfrm>
            <a:off x="838199" y="6265316"/>
            <a:ext cx="915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https://www.creativefabrica.com/wp-content/uploads/2021/04/20/Conclusion-Stamp-Vector-Illustration-Graphics-11104770-1.jpg</a:t>
            </a:r>
          </a:p>
        </p:txBody>
      </p:sp>
    </p:spTree>
    <p:extLst>
      <p:ext uri="{BB962C8B-B14F-4D97-AF65-F5344CB8AC3E}">
        <p14:creationId xmlns:p14="http://schemas.microsoft.com/office/powerpoint/2010/main" val="418032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6D4BD-986E-6682-BB26-8AEFAF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FAB7-1403-BDE2-D582-45B823DC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13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DEE4-5266-320D-87E5-8902A3EF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86F93-9EFC-8B6A-F1A7-815CE95A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7E515-119A-3948-42A5-2451D051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01A4-A5E2-88C5-68F1-2552B33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14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DAF4B-5383-922D-9A7B-13A43A09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B3267-A72E-9E2A-2BAC-3B0D7501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921"/>
            <a:ext cx="12192000" cy="57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2CD0-A7D1-BE3B-6524-2ABF369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A1FD-905E-4B0E-4BF7-4DB951A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  <a:p>
            <a:r>
              <a:rPr lang="fr-CH" dirty="0"/>
              <a:t>Objectif du projets</a:t>
            </a:r>
          </a:p>
          <a:p>
            <a:r>
              <a:rPr lang="fr-CH" dirty="0"/>
              <a:t>Perceptives</a:t>
            </a:r>
          </a:p>
          <a:p>
            <a:r>
              <a:rPr lang="fr-CH" dirty="0"/>
              <a:t>Développement durable </a:t>
            </a:r>
          </a:p>
          <a:p>
            <a:r>
              <a:rPr lang="fr-CH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556F-ED57-8148-D5BB-D38EAE8D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2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E94F2-D2F5-CB14-78DA-5C5BE9B0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6681-0FA1-E980-1EE2-A7F0FDCA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0833-B828-A243-3C8D-608B7053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D45A-0A79-C547-AF14-D9BA425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3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7D82-B34B-8054-CF99-FC3466F4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DA4AD0-34FE-3AF2-0821-90254880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88B88-0274-9A54-DFD8-F62C3E1A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3795"/>
            <a:ext cx="9220200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DC2E2-8D96-2C22-FC36-C8490D3A8734}"/>
              </a:ext>
            </a:extLst>
          </p:cNvPr>
          <p:cNvSpPr txBox="1"/>
          <p:nvPr/>
        </p:nvSpPr>
        <p:spPr>
          <a:xfrm>
            <a:off x="838200" y="6462088"/>
            <a:ext cx="67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maxresdefault.jpg (1280×720)</a:t>
            </a:r>
            <a:endParaRPr lang="fr-CH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F74EA-07F7-8C19-6AAB-7AC0495501F5}"/>
              </a:ext>
            </a:extLst>
          </p:cNvPr>
          <p:cNvSpPr/>
          <p:nvPr/>
        </p:nvSpPr>
        <p:spPr>
          <a:xfrm>
            <a:off x="877527" y="1404276"/>
            <a:ext cx="2337619" cy="202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88752-B66C-E910-2879-AF419AEE6104}"/>
              </a:ext>
            </a:extLst>
          </p:cNvPr>
          <p:cNvSpPr/>
          <p:nvPr/>
        </p:nvSpPr>
        <p:spPr>
          <a:xfrm>
            <a:off x="8141110" y="1327605"/>
            <a:ext cx="1917289" cy="112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0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D4BD-AD45-A8F2-124C-242FC1E8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2CB-15BE-29E3-3DDC-60F90C74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F8C00-1C1F-1298-6DD1-A664D5A7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4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661E2-BC08-2A1B-11D3-E5D182E9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574F5F-9D20-A389-A6F2-53539984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E4F23-2A43-08E6-E012-441AF331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49832"/>
            <a:ext cx="10160874" cy="51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8D44-F9EF-4F6B-3905-D992567E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3B9-307C-EECB-73AB-0AE4F7E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3600" dirty="0"/>
              <a:t>Amélioration expérience utilisateur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D0B3-15E6-ACD3-62C0-8A2DE1AA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800" dirty="0"/>
              <a:t>Amélioration visuel</a:t>
            </a:r>
          </a:p>
          <a:p>
            <a:r>
              <a:rPr lang="fr-CH" dirty="0"/>
              <a:t>Contrôles automatisés</a:t>
            </a:r>
          </a:p>
          <a:p>
            <a:r>
              <a:rPr lang="fr-CH" dirty="0"/>
              <a:t>Gestion de fichier</a:t>
            </a:r>
          </a:p>
          <a:p>
            <a:r>
              <a:rPr lang="fr-CH" dirty="0"/>
              <a:t>Mode </a:t>
            </a:r>
            <a:r>
              <a:rPr lang="fr-CH" dirty="0" err="1"/>
              <a:t>Debug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BE838-D080-A577-BF0E-850637F9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5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75B2-0F9F-3C57-A4DB-181FEA32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2938F5-6113-2010-A5A5-7DCD887F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13" y="1825625"/>
            <a:ext cx="5123487" cy="38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EFB86-D917-142E-0675-A4B43CADDD1C}"/>
              </a:ext>
            </a:extLst>
          </p:cNvPr>
          <p:cNvSpPr txBox="1"/>
          <p:nvPr/>
        </p:nvSpPr>
        <p:spPr>
          <a:xfrm>
            <a:off x="838199" y="6230589"/>
            <a:ext cx="910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echelle-pour-atteindre-objectif-defi-realisation-pour-trouver-objectif-commercial-succes-illustration-vectorielle-du-concept-but_940574-116.jpg (900×675)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48412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09CF-F30D-47A5-1273-405253CA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CEC-1D5E-7354-1E6C-B160C7C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3600" dirty="0"/>
              <a:t>Utiliser nouvelle libraire WDA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6C76-AF1A-EBF7-406E-14CEB638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A5C3-47AC-AE50-ABE8-DE08FFAC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6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BF41D-E43A-DAD3-E3B4-ED8CC394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F083A-7651-1E55-A5A8-DEFFAE83C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9555866" cy="4754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B8A49-1AE7-3778-40F6-188E34717497}"/>
              </a:ext>
            </a:extLst>
          </p:cNvPr>
          <p:cNvSpPr txBox="1"/>
          <p:nvPr/>
        </p:nvSpPr>
        <p:spPr>
          <a:xfrm>
            <a:off x="838200" y="6462088"/>
            <a:ext cx="67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 err="1"/>
              <a:t>wago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3539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95A4-03CC-6B7D-89DE-04BF7DAB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6FA-A1DC-9C18-6AEB-BAB7FDC0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4000" dirty="0"/>
              <a:t>Ajouter des modules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F571-3C58-E4E2-F5DD-3041F939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Modules de communication  </a:t>
            </a:r>
            <a:r>
              <a:rPr lang="fr-CH" sz="2400" dirty="0"/>
              <a:t>(MQTT, CAN, </a:t>
            </a:r>
            <a:r>
              <a:rPr lang="fr-CH" sz="2400" dirty="0" err="1"/>
              <a:t>WebServer</a:t>
            </a:r>
            <a:r>
              <a:rPr lang="fr-CH" sz="2400" dirty="0"/>
              <a:t>, HTTP API, </a:t>
            </a:r>
            <a:r>
              <a:rPr lang="fr-CH" sz="2400" dirty="0" err="1"/>
              <a:t>modbus</a:t>
            </a:r>
            <a:r>
              <a:rPr lang="fr-CH" sz="2400" dirty="0"/>
              <a:t>)</a:t>
            </a:r>
          </a:p>
          <a:p>
            <a:r>
              <a:rPr lang="fr-CH" dirty="0"/>
              <a:t>Modules autour des blocs de communication</a:t>
            </a:r>
            <a:r>
              <a:rPr lang="fr-CH" sz="2400" dirty="0"/>
              <a:t> (</a:t>
            </a:r>
            <a:r>
              <a:rPr lang="fr-CH" sz="2400" dirty="0" err="1"/>
              <a:t>Triger</a:t>
            </a:r>
            <a:r>
              <a:rPr lang="fr-CH" sz="2400" dirty="0"/>
              <a:t>, </a:t>
            </a:r>
            <a:r>
              <a:rPr lang="fr-CH" sz="2400" dirty="0" err="1"/>
              <a:t>bool</a:t>
            </a:r>
            <a:r>
              <a:rPr lang="fr-CH" sz="2400" dirty="0"/>
              <a:t> to string, etc.).</a:t>
            </a:r>
          </a:p>
          <a:p>
            <a:r>
              <a:rPr lang="fr-CH" dirty="0"/>
              <a:t>Modules logiques supplémentaire </a:t>
            </a:r>
            <a:r>
              <a:rPr lang="fr-CH" sz="2400" dirty="0"/>
              <a:t>(détection de seuil, front montant, etc.).</a:t>
            </a:r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6DF89-88BA-1FB8-C9FA-08A5AE96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7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35AD-3FCC-04F4-59FD-7F1CB250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Picture 7" descr="A diagram of a cloud&#10;&#10;AI-generated content may be incorrect.">
            <a:extLst>
              <a:ext uri="{FF2B5EF4-FFF2-40B4-BE49-F238E27FC236}">
                <a16:creationId xmlns:a16="http://schemas.microsoft.com/office/drawing/2014/main" id="{30CD022F-2DE6-9E60-9DCF-003E60656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9" y="3929127"/>
            <a:ext cx="10363386" cy="2406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C52C6-A84B-68BB-5BFF-32FE6B2D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65" y="4750049"/>
            <a:ext cx="1254403" cy="13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8B17-B40F-ECC3-77A5-75C939ED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C935-9B1B-1426-E15C-9A1074D1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Perceptives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6681-2F6F-CBE5-3298-1469A14B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Permettre la création de </a:t>
            </a:r>
            <a:r>
              <a:rPr lang="fr-CH" b="1" dirty="0"/>
              <a:t>fonction</a:t>
            </a:r>
          </a:p>
          <a:p>
            <a:r>
              <a:rPr lang="fr-CH" dirty="0"/>
              <a:t>Modules logiques supplémentaire</a:t>
            </a:r>
          </a:p>
          <a:p>
            <a:r>
              <a:rPr lang="fr-CH" dirty="0"/>
              <a:t>Modules pour traitement String</a:t>
            </a:r>
          </a:p>
          <a:p>
            <a:r>
              <a:rPr lang="fr-CH" dirty="0"/>
              <a:t>Modules de </a:t>
            </a:r>
            <a:r>
              <a:rPr lang="fr-CH" b="1" dirty="0"/>
              <a:t>régulation</a:t>
            </a:r>
          </a:p>
          <a:p>
            <a:endParaRPr lang="fr-CH" b="1" dirty="0"/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77ED3-FFD7-67A9-A26D-A0AF45C6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8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BE450-9E33-668B-7F2D-F3681029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2050" name="Picture 2" descr="Stonks Png">
            <a:extLst>
              <a:ext uri="{FF2B5EF4-FFF2-40B4-BE49-F238E27FC236}">
                <a16:creationId xmlns:a16="http://schemas.microsoft.com/office/drawing/2014/main" id="{5094EA02-88FD-F78B-97DA-82A3628BE5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90675"/>
            <a:ext cx="45148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215B6-9C20-069E-CDE1-6AF159372DE3}"/>
              </a:ext>
            </a:extLst>
          </p:cNvPr>
          <p:cNvSpPr txBox="1"/>
          <p:nvPr/>
        </p:nvSpPr>
        <p:spPr>
          <a:xfrm>
            <a:off x="838199" y="6462088"/>
            <a:ext cx="101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117-1177063_stock-market-graph-up-png-file-stock-arrow.png (1550×1264)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0567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1F515-F1F3-0D5C-5EB0-08C8E528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BE69-D264-6F12-E3DF-49E90D51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 durable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7049-C41A-5223-D972-398C1BA8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L’efficacité énergétique (ODD 7)</a:t>
            </a:r>
          </a:p>
          <a:p>
            <a:r>
              <a:rPr lang="fr-FR" dirty="0"/>
              <a:t>L’automatisation favorise la croissance économique </a:t>
            </a:r>
            <a:r>
              <a:rPr lang="fr-CH" dirty="0"/>
              <a:t>(ODD 8) </a:t>
            </a:r>
            <a:endParaRPr lang="fr-FR" dirty="0"/>
          </a:p>
          <a:p>
            <a:r>
              <a:rPr lang="fr-CH" dirty="0"/>
              <a:t>la sécurité au travail (ODD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8759-651F-8EC1-015D-935094B9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9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C8FF2-7764-AE33-2156-622920C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53B12-C9E5-C0C7-A9B9-4E567ADA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93"/>
          <a:stretch/>
        </p:blipFill>
        <p:spPr>
          <a:xfrm>
            <a:off x="5935284" y="2858817"/>
            <a:ext cx="4729009" cy="36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84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Fira Sans</vt:lpstr>
      <vt:lpstr>Times New Roman</vt:lpstr>
      <vt:lpstr>Office Theme</vt:lpstr>
      <vt:lpstr>PLCSoft pour IOT 2025 </vt:lpstr>
      <vt:lpstr>Sommaire</vt:lpstr>
      <vt:lpstr>Contexte</vt:lpstr>
      <vt:lpstr>Contexte</vt:lpstr>
      <vt:lpstr>Objectif du projets : Amélioration expérience utilisateur </vt:lpstr>
      <vt:lpstr>Objectif du projets : Utiliser nouvelle libraire WDA</vt:lpstr>
      <vt:lpstr>Objectif du projets : Ajouter des modules </vt:lpstr>
      <vt:lpstr>Perceptives </vt:lpstr>
      <vt:lpstr>Développement durable </vt:lpstr>
      <vt:lpstr>Erreur</vt:lpstr>
      <vt:lpstr>Erreur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Puippe Marcelin</dc:creator>
  <cp:lastModifiedBy>Puippe Marcelin</cp:lastModifiedBy>
  <cp:revision>20</cp:revision>
  <dcterms:created xsi:type="dcterms:W3CDTF">2025-04-26T08:59:53Z</dcterms:created>
  <dcterms:modified xsi:type="dcterms:W3CDTF">2025-05-05T07:29:16Z</dcterms:modified>
</cp:coreProperties>
</file>