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232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70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EA80-0235-4A53-845C-F676267878A4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2BB06-DE75-4A60-8D01-B986A765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-Data-Mining/Full-Code" TargetMode="External"/><Relationship Id="rId2" Type="http://schemas.openxmlformats.org/officeDocument/2006/relationships/hyperlink" Target="https://github.com/TB-Data-Mining/Data-Mining-IFC/tree/gh-p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B-Data-Mining/File-presentasi" TargetMode="External"/><Relationship Id="rId5" Type="http://schemas.openxmlformats.org/officeDocument/2006/relationships/hyperlink" Target="https://github.com/TB-Data-Mining/Vidio-Presentasi" TargetMode="External"/><Relationship Id="rId4" Type="http://schemas.openxmlformats.org/officeDocument/2006/relationships/hyperlink" Target="https://github.com/TB-Data-Mining/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C5E-04D9-42EB-8FB0-2FAC6CF7F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KELOMPOK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09A9-FF49-4ADB-9078-9DBBF409A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ANGGOTA 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Arya </a:t>
            </a:r>
            <a:r>
              <a:rPr lang="en-US" dirty="0" err="1">
                <a:solidFill>
                  <a:schemeClr val="tx1"/>
                </a:solidFill>
              </a:rPr>
              <a:t>Maulidzar</a:t>
            </a:r>
            <a:r>
              <a:rPr lang="en-US" dirty="0">
                <a:solidFill>
                  <a:schemeClr val="tx1"/>
                </a:solidFill>
              </a:rPr>
              <a:t> / 3311901079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Dedi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Syafriadi</a:t>
            </a:r>
            <a:r>
              <a:rPr lang="en-US" dirty="0">
                <a:solidFill>
                  <a:schemeClr val="tx1"/>
                </a:solidFill>
              </a:rPr>
              <a:t>  / 3311901073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4636-4033-485F-AB89-310A01C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C094-0495-4221-9D56-9D45E61B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</a:p>
          <a:p>
            <a:r>
              <a:rPr lang="en-US" u="sng" dirty="0">
                <a:hlinkClick r:id="rId2"/>
              </a:rPr>
              <a:t>https://github.com/TB-Data-Mining/Data-Mining-IFC/tree/gh-pages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Bermasalah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https://github.com/TB-Data-Mining/Full-Code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https://github.com/TB-Data-Mining/Dataset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https://github.com/TB-Data-Mining/Vidio-Presentasi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https://github.com/TB-Data-Mining/File-presentasi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5BE9-22E4-4DAF-A8EE-026E1D7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1428"/>
            <a:ext cx="8596668" cy="1320800"/>
          </a:xfrm>
        </p:spPr>
        <p:txBody>
          <a:bodyPr/>
          <a:lstStyle/>
          <a:p>
            <a:r>
              <a:rPr lang="en-US" dirty="0"/>
              <a:t>Full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3F93E-D774-4C01-8459-289E3FC27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14"/>
          <a:stretch/>
        </p:blipFill>
        <p:spPr>
          <a:xfrm>
            <a:off x="677334" y="993913"/>
            <a:ext cx="5246388" cy="5698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E4510-01BE-4ACC-8C9C-D0FA5B0F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3913"/>
            <a:ext cx="4471201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EB1-4F00-4BB8-B8C3-9E083840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DF11-CBFD-42F2-BA28-519CAB3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error, </a:t>
            </a:r>
            <a:r>
              <a:rPr lang="en-US" dirty="0" err="1"/>
              <a:t>maka</a:t>
            </a:r>
            <a:r>
              <a:rPr lang="en-US" dirty="0"/>
              <a:t> video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kami </a:t>
            </a:r>
            <a:r>
              <a:rPr lang="en-US" dirty="0" err="1"/>
              <a:t>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06C-F699-42A9-AB24-F47BE96E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490" y="2768600"/>
            <a:ext cx="8596668" cy="13208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4015537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KELOMPOK 3 </vt:lpstr>
      <vt:lpstr>LINK</vt:lpstr>
      <vt:lpstr>Full Code</vt:lpstr>
      <vt:lpstr>Hasil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</dc:title>
  <dc:creator>Darklicht</dc:creator>
  <cp:lastModifiedBy>Darklicht</cp:lastModifiedBy>
  <cp:revision>5</cp:revision>
  <dcterms:created xsi:type="dcterms:W3CDTF">2021-01-30T14:26:09Z</dcterms:created>
  <dcterms:modified xsi:type="dcterms:W3CDTF">2021-01-30T14:53:33Z</dcterms:modified>
</cp:coreProperties>
</file>