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5"/>
  </p:notesMasterIdLst>
  <p:sldIdLst>
    <p:sldId id="256" r:id="rId2"/>
    <p:sldId id="287" r:id="rId3"/>
    <p:sldId id="274" r:id="rId4"/>
    <p:sldId id="282" r:id="rId5"/>
    <p:sldId id="275" r:id="rId6"/>
    <p:sldId id="286" r:id="rId7"/>
    <p:sldId id="283" r:id="rId8"/>
    <p:sldId id="285" r:id="rId9"/>
    <p:sldId id="276" r:id="rId10"/>
    <p:sldId id="289" r:id="rId11"/>
    <p:sldId id="288" r:id="rId12"/>
    <p:sldId id="290" r:id="rId13"/>
    <p:sldId id="293" r:id="rId14"/>
    <p:sldId id="294" r:id="rId15"/>
    <p:sldId id="291" r:id="rId16"/>
    <p:sldId id="292" r:id="rId17"/>
    <p:sldId id="278" r:id="rId18"/>
    <p:sldId id="297" r:id="rId19"/>
    <p:sldId id="298" r:id="rId20"/>
    <p:sldId id="279" r:id="rId21"/>
    <p:sldId id="295" r:id="rId22"/>
    <p:sldId id="280" r:id="rId23"/>
    <p:sldId id="299"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41A5EE"/>
    <a:srgbClr val="ACCBF9"/>
    <a:srgbClr val="C0382A"/>
    <a:srgbClr val="33C481"/>
    <a:srgbClr val="9D90A0"/>
    <a:srgbClr val="5AA2AE"/>
    <a:srgbClr val="FFFFFF"/>
    <a:srgbClr val="6D98CA"/>
    <a:srgbClr val="297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3357" autoAdjust="0"/>
  </p:normalViewPr>
  <p:slideViewPr>
    <p:cSldViewPr snapToGrid="0">
      <p:cViewPr varScale="1">
        <p:scale>
          <a:sx n="64" d="100"/>
          <a:sy n="64" d="100"/>
        </p:scale>
        <p:origin x="400" y="32"/>
      </p:cViewPr>
      <p:guideLst/>
    </p:cSldViewPr>
  </p:slideViewPr>
  <p:notesTextViewPr>
    <p:cViewPr>
      <p:scale>
        <a:sx n="1" d="1"/>
        <a:sy n="1" d="1"/>
      </p:scale>
      <p:origin x="0" y="-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00945-768E-4024-9381-230045CC085F}"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16DC1-793A-4D0B-84EA-0DA5F6A46293}" type="slidenum">
              <a:rPr lang="fr-FR" smtClean="0"/>
              <a:t>‹N°›</a:t>
            </a:fld>
            <a:endParaRPr lang="fr-FR"/>
          </a:p>
        </p:txBody>
      </p:sp>
    </p:spTree>
    <p:extLst>
      <p:ext uri="{BB962C8B-B14F-4D97-AF65-F5344CB8AC3E}">
        <p14:creationId xmlns:p14="http://schemas.microsoft.com/office/powerpoint/2010/main" val="201086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dirty="0" smtClean="0"/>
              <a:t>introduced to the world in 1985, stands as a pioneering force in the landscape of data analysis and management. From its inception as a straightforward spreadsheet </a:t>
            </a:r>
            <a:r>
              <a:rPr lang="en-US" sz="1200" smtClean="0"/>
              <a:t>program</a:t>
            </a:r>
            <a:r>
              <a:rPr lang="en-US" sz="1200" smtClean="0"/>
              <a:t>,…</a:t>
            </a:r>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7</a:t>
            </a:fld>
            <a:endParaRPr lang="fr-FR"/>
          </a:p>
        </p:txBody>
      </p:sp>
    </p:spTree>
    <p:extLst>
      <p:ext uri="{BB962C8B-B14F-4D97-AF65-F5344CB8AC3E}">
        <p14:creationId xmlns:p14="http://schemas.microsoft.com/office/powerpoint/2010/main" val="398707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 Features of PowerPoint  </a:t>
            </a:r>
          </a:p>
          <a:p>
            <a:r>
              <a:rPr lang="en-US" sz="1200" b="0" i="0" kern="1200" dirty="0" smtClean="0">
                <a:solidFill>
                  <a:schemeClr val="tx1"/>
                </a:solidFill>
                <a:effectLst/>
                <a:latin typeface="+mn-lt"/>
                <a:ea typeface="+mn-ea"/>
                <a:cs typeface="+mn-cs"/>
              </a:rPr>
              <a:t>    a) Slide design and layout  </a:t>
            </a:r>
          </a:p>
          <a:p>
            <a:r>
              <a:rPr lang="en-US" sz="1200" b="0" i="0" kern="1200" dirty="0" smtClean="0">
                <a:solidFill>
                  <a:schemeClr val="tx1"/>
                </a:solidFill>
                <a:effectLst/>
                <a:latin typeface="+mn-lt"/>
                <a:ea typeface="+mn-ea"/>
                <a:cs typeface="+mn-cs"/>
              </a:rPr>
              <a:t>    b) Multimedia integration  </a:t>
            </a:r>
          </a:p>
          <a:p>
            <a:r>
              <a:rPr lang="en-US" sz="1200" b="0" i="0" kern="1200" dirty="0" smtClean="0">
                <a:solidFill>
                  <a:schemeClr val="tx1"/>
                </a:solidFill>
                <a:effectLst/>
                <a:latin typeface="+mn-lt"/>
                <a:ea typeface="+mn-ea"/>
                <a:cs typeface="+mn-cs"/>
              </a:rPr>
              <a:t>    c) Animations and transitions  </a:t>
            </a:r>
          </a:p>
          <a:p>
            <a:r>
              <a:rPr lang="en-US" sz="1200" b="0" i="0" kern="1200" dirty="0" smtClean="0">
                <a:solidFill>
                  <a:schemeClr val="tx1"/>
                </a:solidFill>
                <a:effectLst/>
                <a:latin typeface="+mn-lt"/>
                <a:ea typeface="+mn-ea"/>
                <a:cs typeface="+mn-cs"/>
              </a:rPr>
              <a:t>    d) SmartArt and charts  </a:t>
            </a:r>
          </a:p>
          <a:p>
            <a:r>
              <a:rPr lang="en-US" sz="1200" b="0" i="0" kern="1200" dirty="0" smtClean="0">
                <a:solidFill>
                  <a:schemeClr val="tx1"/>
                </a:solidFill>
                <a:effectLst/>
                <a:latin typeface="+mn-lt"/>
                <a:ea typeface="+mn-ea"/>
                <a:cs typeface="+mn-cs"/>
              </a:rPr>
              <a:t>    e) Collaboration and sharing  </a:t>
            </a:r>
          </a:p>
          <a:p>
            <a:r>
              <a:rPr lang="en-US" sz="1200" b="0" i="0" kern="1200" dirty="0" smtClean="0">
                <a:solidFill>
                  <a:schemeClr val="tx1"/>
                </a:solidFill>
                <a:effectLst/>
                <a:latin typeface="+mn-lt"/>
                <a:ea typeface="+mn-ea"/>
                <a:cs typeface="+mn-cs"/>
              </a:rPr>
              <a:t>    f) Presenter tools and notes  </a:t>
            </a:r>
          </a:p>
          <a:p>
            <a:r>
              <a:rPr lang="en-US" sz="1200" b="0" i="0" kern="1200" dirty="0" smtClean="0">
                <a:solidFill>
                  <a:schemeClr val="tx1"/>
                </a:solidFill>
                <a:effectLst/>
                <a:latin typeface="+mn-lt"/>
                <a:ea typeface="+mn-ea"/>
                <a:cs typeface="+mn-cs"/>
              </a:rPr>
              <a:t>   g) </a:t>
            </a:r>
            <a:r>
              <a:rPr lang="en-US" sz="1200" b="0" i="0" kern="1200" dirty="0" err="1" smtClean="0">
                <a:solidFill>
                  <a:schemeClr val="tx1"/>
                </a:solidFill>
                <a:effectLst/>
                <a:latin typeface="+mn-lt"/>
                <a:ea typeface="+mn-ea"/>
                <a:cs typeface="+mn-cs"/>
              </a:rPr>
              <a:t>Customisation</a:t>
            </a:r>
            <a:r>
              <a:rPr lang="en-US" sz="1200" b="0" i="0" kern="1200" dirty="0" smtClean="0">
                <a:solidFill>
                  <a:schemeClr val="tx1"/>
                </a:solidFill>
                <a:effectLst/>
                <a:latin typeface="+mn-lt"/>
                <a:ea typeface="+mn-ea"/>
                <a:cs typeface="+mn-cs"/>
              </a:rPr>
              <a:t> options  </a:t>
            </a:r>
          </a:p>
          <a:p>
            <a:r>
              <a:rPr lang="en-US" sz="1200" b="0" i="0" kern="1200" dirty="0" smtClean="0">
                <a:solidFill>
                  <a:schemeClr val="tx1"/>
                </a:solidFill>
                <a:effectLst/>
                <a:latin typeface="+mn-lt"/>
                <a:ea typeface="+mn-ea"/>
                <a:cs typeface="+mn-cs"/>
              </a:rPr>
              <a:t>   h) Slide master and layouts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Presenter view and slide show options  </a:t>
            </a:r>
          </a:p>
          <a:p>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8</a:t>
            </a:fld>
            <a:endParaRPr lang="fr-FR"/>
          </a:p>
        </p:txBody>
      </p:sp>
    </p:spTree>
    <p:extLst>
      <p:ext uri="{BB962C8B-B14F-4D97-AF65-F5344CB8AC3E}">
        <p14:creationId xmlns:p14="http://schemas.microsoft.com/office/powerpoint/2010/main" val="356456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bg1"/>
                </a:solidFill>
              </a:rPr>
              <a:t>HTML, standing for HyperText </a:t>
            </a:r>
            <a:r>
              <a:rPr lang="fr-FR" dirty="0" err="1" smtClean="0">
                <a:solidFill>
                  <a:schemeClr val="bg1"/>
                </a:solidFill>
              </a:rPr>
              <a:t>Markup</a:t>
            </a:r>
            <a:r>
              <a:rPr lang="fr-FR" dirty="0" smtClean="0">
                <a:solidFill>
                  <a:schemeClr val="bg1"/>
                </a:solidFill>
              </a:rPr>
              <a:t> </a:t>
            </a:r>
            <a:r>
              <a:rPr lang="fr-FR" dirty="0" err="1" smtClean="0">
                <a:solidFill>
                  <a:schemeClr val="bg1"/>
                </a:solidFill>
              </a:rPr>
              <a:t>Language</a:t>
            </a:r>
            <a:r>
              <a:rPr lang="fr-FR" dirty="0" smtClean="0">
                <a:solidFill>
                  <a:schemeClr val="bg1"/>
                </a:solidFill>
              </a:rPr>
              <a:t>, </a:t>
            </a:r>
            <a:r>
              <a:rPr lang="fr-FR" dirty="0" err="1" smtClean="0">
                <a:solidFill>
                  <a:schemeClr val="bg1"/>
                </a:solidFill>
              </a:rPr>
              <a:t>is</a:t>
            </a:r>
            <a:r>
              <a:rPr lang="fr-FR" dirty="0" smtClean="0">
                <a:solidFill>
                  <a:schemeClr val="bg1"/>
                </a:solidFill>
              </a:rPr>
              <a:t> a </a:t>
            </a:r>
            <a:r>
              <a:rPr lang="fr-FR" dirty="0" err="1" smtClean="0">
                <a:solidFill>
                  <a:schemeClr val="bg1"/>
                </a:solidFill>
              </a:rPr>
              <a:t>pivotal</a:t>
            </a:r>
            <a:r>
              <a:rPr lang="fr-FR" dirty="0" smtClean="0">
                <a:solidFill>
                  <a:schemeClr val="bg1"/>
                </a:solidFill>
              </a:rPr>
              <a:t> and </a:t>
            </a:r>
            <a:r>
              <a:rPr lang="fr-FR" dirty="0" err="1" smtClean="0">
                <a:solidFill>
                  <a:schemeClr val="bg1"/>
                </a:solidFill>
              </a:rPr>
              <a:t>standardized</a:t>
            </a:r>
            <a:r>
              <a:rPr lang="fr-FR" dirty="0" smtClean="0">
                <a:solidFill>
                  <a:schemeClr val="bg1"/>
                </a:solidFill>
              </a:rPr>
              <a:t> </a:t>
            </a:r>
            <a:r>
              <a:rPr lang="fr-FR" dirty="0" err="1" smtClean="0">
                <a:solidFill>
                  <a:schemeClr val="bg1"/>
                </a:solidFill>
              </a:rPr>
              <a:t>markup</a:t>
            </a:r>
            <a:r>
              <a:rPr lang="fr-FR" dirty="0" smtClean="0">
                <a:solidFill>
                  <a:schemeClr val="bg1"/>
                </a:solidFill>
              </a:rPr>
              <a:t> </a:t>
            </a:r>
            <a:r>
              <a:rPr lang="fr-FR" dirty="0" err="1" smtClean="0">
                <a:solidFill>
                  <a:schemeClr val="bg1"/>
                </a:solidFill>
              </a:rPr>
              <a:t>language</a:t>
            </a:r>
            <a:r>
              <a:rPr lang="fr-FR" dirty="0" smtClean="0">
                <a:solidFill>
                  <a:schemeClr val="bg1"/>
                </a:solidFill>
              </a:rPr>
              <a:t> </a:t>
            </a:r>
            <a:r>
              <a:rPr lang="fr-FR" dirty="0" err="1" smtClean="0">
                <a:solidFill>
                  <a:schemeClr val="bg1"/>
                </a:solidFill>
              </a:rPr>
              <a:t>that</a:t>
            </a:r>
            <a:r>
              <a:rPr lang="fr-FR" dirty="0" smtClean="0">
                <a:solidFill>
                  <a:schemeClr val="bg1"/>
                </a:solidFill>
              </a:rPr>
              <a:t> </a:t>
            </a:r>
            <a:r>
              <a:rPr lang="fr-FR" dirty="0" err="1" smtClean="0">
                <a:solidFill>
                  <a:schemeClr val="bg1"/>
                </a:solidFill>
              </a:rPr>
              <a:t>plays</a:t>
            </a:r>
            <a:r>
              <a:rPr lang="fr-FR" dirty="0" smtClean="0">
                <a:solidFill>
                  <a:schemeClr val="bg1"/>
                </a:solidFill>
              </a:rPr>
              <a:t> a crucial </a:t>
            </a:r>
            <a:r>
              <a:rPr lang="fr-FR" dirty="0" err="1" smtClean="0">
                <a:solidFill>
                  <a:schemeClr val="bg1"/>
                </a:solidFill>
              </a:rPr>
              <a:t>role</a:t>
            </a:r>
            <a:r>
              <a:rPr lang="fr-FR" dirty="0" smtClean="0">
                <a:solidFill>
                  <a:schemeClr val="bg1"/>
                </a:solidFill>
              </a:rPr>
              <a:t> in the </a:t>
            </a:r>
            <a:r>
              <a:rPr lang="fr-FR" dirty="0" err="1" smtClean="0">
                <a:solidFill>
                  <a:schemeClr val="bg1"/>
                </a:solidFill>
              </a:rPr>
              <a:t>creation</a:t>
            </a:r>
            <a:r>
              <a:rPr lang="fr-FR" dirty="0" smtClean="0">
                <a:solidFill>
                  <a:schemeClr val="bg1"/>
                </a:solidFill>
              </a:rPr>
              <a:t> and </a:t>
            </a:r>
            <a:r>
              <a:rPr lang="fr-FR" dirty="0" err="1" smtClean="0">
                <a:solidFill>
                  <a:schemeClr val="bg1"/>
                </a:solidFill>
              </a:rPr>
              <a:t>structuring</a:t>
            </a:r>
            <a:r>
              <a:rPr lang="fr-FR" dirty="0" smtClean="0">
                <a:solidFill>
                  <a:schemeClr val="bg1"/>
                </a:solidFill>
              </a:rPr>
              <a:t> of content on the </a:t>
            </a:r>
            <a:r>
              <a:rPr lang="fr-FR" dirty="0" err="1" smtClean="0">
                <a:solidFill>
                  <a:schemeClr val="bg1"/>
                </a:solidFill>
              </a:rPr>
              <a:t>vast</a:t>
            </a:r>
            <a:r>
              <a:rPr lang="fr-FR" dirty="0" smtClean="0">
                <a:solidFill>
                  <a:schemeClr val="bg1"/>
                </a:solidFill>
              </a:rPr>
              <a:t> </a:t>
            </a:r>
            <a:r>
              <a:rPr lang="fr-FR" dirty="0" err="1" smtClean="0">
                <a:solidFill>
                  <a:schemeClr val="bg1"/>
                </a:solidFill>
              </a:rPr>
              <a:t>landscape</a:t>
            </a:r>
            <a:r>
              <a:rPr lang="fr-FR" dirty="0" smtClean="0">
                <a:solidFill>
                  <a:schemeClr val="bg1"/>
                </a:solidFill>
              </a:rPr>
              <a:t> of the World Wide Web. </a:t>
            </a:r>
            <a:r>
              <a:rPr lang="fr-FR" dirty="0" err="1" smtClean="0">
                <a:solidFill>
                  <a:schemeClr val="bg1"/>
                </a:solidFill>
              </a:rPr>
              <a:t>Its</a:t>
            </a:r>
            <a:r>
              <a:rPr lang="fr-FR" dirty="0" smtClean="0">
                <a:solidFill>
                  <a:schemeClr val="bg1"/>
                </a:solidFill>
              </a:rPr>
              <a:t> </a:t>
            </a:r>
            <a:r>
              <a:rPr lang="fr-FR" dirty="0" err="1" smtClean="0">
                <a:solidFill>
                  <a:schemeClr val="bg1"/>
                </a:solidFill>
              </a:rPr>
              <a:t>origins</a:t>
            </a:r>
            <a:r>
              <a:rPr lang="fr-FR" smtClean="0">
                <a:solidFill>
                  <a:schemeClr val="bg1"/>
                </a:solidFill>
              </a:rPr>
              <a:t> trace back to 1989,</a:t>
            </a:r>
          </a:p>
          <a:p>
            <a:endParaRPr lang="fr-FR"/>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13</a:t>
            </a:fld>
            <a:endParaRPr lang="fr-FR"/>
          </a:p>
        </p:txBody>
      </p:sp>
    </p:spTree>
    <p:extLst>
      <p:ext uri="{BB962C8B-B14F-4D97-AF65-F5344CB8AC3E}">
        <p14:creationId xmlns:p14="http://schemas.microsoft.com/office/powerpoint/2010/main" val="244078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dirty="0" smtClean="0"/>
              <a:t>Microsoft Office is an essential tool that has revolutionized the way individuals, businesses, and organizations operate. This tools  including Word, Excel, PowerPoint, have had a tremendous impact on the work environment by enabling efficient and </a:t>
            </a:r>
            <a:r>
              <a:rPr lang="en-US" sz="1200" b="1" smtClean="0"/>
              <a:t>faster ;;;</a:t>
            </a:r>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22</a:t>
            </a:fld>
            <a:endParaRPr lang="fr-FR"/>
          </a:p>
        </p:txBody>
      </p:sp>
    </p:spTree>
    <p:extLst>
      <p:ext uri="{BB962C8B-B14F-4D97-AF65-F5344CB8AC3E}">
        <p14:creationId xmlns:p14="http://schemas.microsoft.com/office/powerpoint/2010/main" val="92300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89602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smtClean="0"/>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88182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smtClean="0"/>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798624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smtClean="0"/>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smtClean="0"/>
              <a:t>Modifiez les styles du texte du masque</a:t>
            </a:r>
          </a:p>
        </p:txBody>
      </p:sp>
      <p:sp>
        <p:nvSpPr>
          <p:cNvPr id="2" name="Date Placeholder 1"/>
          <p:cNvSpPr>
            <a:spLocks noGrp="1"/>
          </p:cNvSpPr>
          <p:nvPr>
            <p:ph type="dt" sz="half" idx="10"/>
          </p:nvPr>
        </p:nvSpPr>
        <p:spPr/>
        <p:txBody>
          <a:bodyPr/>
          <a:lstStyle/>
          <a:p>
            <a:fld id="{0D79CCF5-DAAF-4F45-AA72-E23566DC76B9}"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416627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987974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414157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smtClean="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34455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smtClean="0"/>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24733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12159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D79CCF5-DAAF-4F45-AA72-E23566DC76B9}"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58393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D79CCF5-DAAF-4F45-AA72-E23566DC76B9}"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70253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9CCF5-DAAF-4F45-AA72-E23566DC76B9}"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351112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smtClean="0"/>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85857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smtClean="0"/>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1533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D79CCF5-DAAF-4F45-AA72-E23566DC76B9}" type="datetimeFigureOut">
              <a:rPr lang="fr-FR" smtClean="0"/>
              <a:t>05/01/2024</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B39011B-C9A9-4623-B3C1-66EA2CAC2117}" type="slidenum">
              <a:rPr lang="fr-FR" smtClean="0"/>
              <a:t>‹N°›</a:t>
            </a:fld>
            <a:endParaRPr lang="fr-FR"/>
          </a:p>
        </p:txBody>
      </p:sp>
    </p:spTree>
    <p:extLst>
      <p:ext uri="{BB962C8B-B14F-4D97-AF65-F5344CB8AC3E}">
        <p14:creationId xmlns:p14="http://schemas.microsoft.com/office/powerpoint/2010/main" val="135309801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hyperlink" Target="https://readme.md/"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9.png"/><Relationship Id="rId5" Type="http://schemas.openxmlformats.org/officeDocument/2006/relationships/image" Target="../media/image10.png"/><Relationship Id="rId10" Type="http://schemas.openxmlformats.org/officeDocument/2006/relationships/image" Target="../media/image28.png"/><Relationship Id="rId4" Type="http://schemas.openxmlformats.org/officeDocument/2006/relationships/image" Target="../media/image8.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581565" y="1477208"/>
            <a:ext cx="6798656" cy="1446550"/>
          </a:xfrm>
          <a:prstGeom prst="rect">
            <a:avLst/>
          </a:prstGeom>
          <a:noFill/>
        </p:spPr>
        <p:txBody>
          <a:bodyPr wrap="none" rtlCol="0">
            <a:spAutoFit/>
          </a:bodyPr>
          <a:lstStyle/>
          <a:p>
            <a:r>
              <a:rPr lang="fr-FR" sz="8800" i="1" dirty="0" smtClean="0">
                <a:ln w="0"/>
                <a:effectLst>
                  <a:outerShdw blurRad="38100" dist="19050" dir="2700000" algn="tl" rotWithShape="0">
                    <a:schemeClr val="dk1">
                      <a:alpha val="40000"/>
                    </a:schemeClr>
                  </a:outerShdw>
                </a:effectLst>
              </a:rPr>
              <a:t>Final Project</a:t>
            </a:r>
            <a:endParaRPr lang="fr-FR" sz="8800" i="1" dirty="0">
              <a:ln w="0"/>
              <a:effectLst>
                <a:outerShdw blurRad="38100" dist="19050" dir="2700000" algn="tl" rotWithShape="0">
                  <a:schemeClr val="dk1">
                    <a:alpha val="40000"/>
                  </a:schemeClr>
                </a:outerShdw>
              </a:effectLst>
            </a:endParaRPr>
          </a:p>
        </p:txBody>
      </p:sp>
      <p:sp>
        <p:nvSpPr>
          <p:cNvPr id="7" name="ZoneTexte 6"/>
          <p:cNvSpPr txBox="1"/>
          <p:nvPr/>
        </p:nvSpPr>
        <p:spPr>
          <a:xfrm>
            <a:off x="2939034" y="3237657"/>
            <a:ext cx="6083717" cy="400110"/>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Information and Communications Technologies</a:t>
            </a:r>
            <a:endParaRPr lang="fr-FR" sz="2000" i="1" dirty="0">
              <a:ln w="0"/>
              <a:effectLst>
                <a:outerShdw blurRad="38100" dist="19050" dir="2700000" algn="tl" rotWithShape="0">
                  <a:schemeClr val="dk1">
                    <a:alpha val="40000"/>
                  </a:schemeClr>
                </a:outerShdw>
              </a:effectLst>
            </a:endParaRPr>
          </a:p>
        </p:txBody>
      </p:sp>
      <p:sp>
        <p:nvSpPr>
          <p:cNvPr id="10" name="ZoneTexte 9"/>
          <p:cNvSpPr txBox="1"/>
          <p:nvPr/>
        </p:nvSpPr>
        <p:spPr>
          <a:xfrm>
            <a:off x="6803625" y="5318153"/>
            <a:ext cx="3185487" cy="707886"/>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Taieb </a:t>
            </a:r>
            <a:r>
              <a:rPr lang="fr-FR" sz="2000" i="1" dirty="0" err="1" smtClean="0">
                <a:ln w="0"/>
                <a:effectLst>
                  <a:outerShdw blurRad="38100" dist="19050" dir="2700000" algn="tl" rotWithShape="0">
                    <a:schemeClr val="dk1">
                      <a:alpha val="40000"/>
                    </a:schemeClr>
                  </a:outerShdw>
                </a:effectLst>
              </a:rPr>
              <a:t>BenAbbes</a:t>
            </a:r>
            <a:r>
              <a:rPr lang="fr-FR" sz="2000" i="1" dirty="0" smtClean="0">
                <a:ln w="0"/>
                <a:effectLst>
                  <a:outerShdw blurRad="38100" dist="19050" dir="2700000" algn="tl" rotWithShape="0">
                    <a:schemeClr val="dk1">
                      <a:alpha val="40000"/>
                    </a:schemeClr>
                  </a:outerShdw>
                </a:effectLst>
              </a:rPr>
              <a:t> </a:t>
            </a:r>
            <a:r>
              <a:rPr lang="fr-FR" sz="2000" i="1" dirty="0" err="1" smtClean="0">
                <a:ln w="0"/>
                <a:effectLst>
                  <a:outerShdw blurRad="38100" dist="19050" dir="2700000" algn="tl" rotWithShape="0">
                    <a:schemeClr val="dk1">
                      <a:alpha val="40000"/>
                    </a:schemeClr>
                  </a:outerShdw>
                </a:effectLst>
              </a:rPr>
              <a:t>Nesrine</a:t>
            </a:r>
            <a:endParaRPr lang="fr-FR" sz="2000" i="1" dirty="0" smtClean="0">
              <a:ln w="0"/>
              <a:effectLst>
                <a:outerShdw blurRad="38100" dist="19050" dir="2700000" algn="tl" rotWithShape="0">
                  <a:schemeClr val="dk1">
                    <a:alpha val="40000"/>
                  </a:schemeClr>
                </a:outerShdw>
              </a:effectLst>
            </a:endParaRPr>
          </a:p>
          <a:p>
            <a:endParaRPr lang="fr-FR" sz="2000" i="1" dirty="0">
              <a:ln w="0"/>
              <a:effectLst>
                <a:outerShdw blurRad="38100" dist="19050" dir="2700000" algn="tl" rotWithShape="0">
                  <a:schemeClr val="dk1">
                    <a:alpha val="40000"/>
                  </a:schemeClr>
                </a:outerShdw>
              </a:effectLst>
            </a:endParaRPr>
          </a:p>
        </p:txBody>
      </p:sp>
      <p:sp>
        <p:nvSpPr>
          <p:cNvPr id="11" name="ZoneTexte 10"/>
          <p:cNvSpPr txBox="1"/>
          <p:nvPr/>
        </p:nvSpPr>
        <p:spPr>
          <a:xfrm>
            <a:off x="352428" y="5318153"/>
            <a:ext cx="5173211" cy="1015663"/>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Computer science engineering </a:t>
            </a:r>
            <a:r>
              <a:rPr lang="fr-FR" sz="2000" i="1" dirty="0" err="1" smtClean="0">
                <a:ln w="0"/>
                <a:effectLst>
                  <a:outerShdw blurRad="38100" dist="19050" dir="2700000" algn="tl" rotWithShape="0">
                    <a:schemeClr val="dk1">
                      <a:alpha val="40000"/>
                    </a:schemeClr>
                  </a:outerShdw>
                </a:effectLst>
              </a:rPr>
              <a:t>students</a:t>
            </a:r>
            <a:endParaRPr lang="fr-FR" sz="2000" i="1" dirty="0" smtClean="0">
              <a:ln w="0"/>
              <a:effectLst>
                <a:outerShdw blurRad="38100" dist="19050" dir="2700000" algn="tl" rotWithShape="0">
                  <a:schemeClr val="dk1">
                    <a:alpha val="40000"/>
                  </a:schemeClr>
                </a:outerShdw>
              </a:effectLst>
            </a:endParaRPr>
          </a:p>
          <a:p>
            <a:r>
              <a:rPr lang="fr-FR" sz="2000" i="1" dirty="0" smtClean="0">
                <a:ln w="0"/>
                <a:effectLst>
                  <a:outerShdw blurRad="38100" dist="19050" dir="2700000" algn="tl" rotWithShape="0">
                    <a:schemeClr val="dk1">
                      <a:alpha val="40000"/>
                    </a:schemeClr>
                  </a:outerShdw>
                </a:effectLst>
              </a:rPr>
              <a:t>section A</a:t>
            </a:r>
          </a:p>
          <a:p>
            <a:r>
              <a:rPr lang="fr-FR" sz="2000" i="1" dirty="0" smtClean="0">
                <a:ln w="0"/>
                <a:effectLst>
                  <a:outerShdw blurRad="38100" dist="19050" dir="2700000" algn="tl" rotWithShape="0">
                    <a:schemeClr val="dk1">
                      <a:alpha val="40000"/>
                    </a:schemeClr>
                  </a:outerShdw>
                </a:effectLst>
              </a:rPr>
              <a:t>Group 19</a:t>
            </a:r>
          </a:p>
        </p:txBody>
      </p:sp>
    </p:spTree>
    <p:extLst>
      <p:ext uri="{BB962C8B-B14F-4D97-AF65-F5344CB8AC3E}">
        <p14:creationId xmlns:p14="http://schemas.microsoft.com/office/powerpoint/2010/main" val="1550348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2299027" cy="923330"/>
          </a:xfrm>
          <a:prstGeom prst="rect">
            <a:avLst/>
          </a:prstGeom>
          <a:noFill/>
        </p:spPr>
        <p:txBody>
          <a:bodyPr wrap="none" rtlCol="0">
            <a:spAutoFit/>
          </a:bodyPr>
          <a:lstStyle/>
          <a:p>
            <a:r>
              <a:rPr lang="fr-FR" sz="5400" dirty="0"/>
              <a:t>L</a:t>
            </a:r>
            <a:r>
              <a:rPr lang="fr-FR" sz="5400" cap="all" dirty="0"/>
              <a:t>A</a:t>
            </a:r>
            <a:r>
              <a:rPr lang="fr-FR" sz="5400" dirty="0"/>
              <a:t>T</a:t>
            </a:r>
            <a:r>
              <a:rPr lang="fr-FR" sz="5400" cap="all" dirty="0"/>
              <a:t>E</a:t>
            </a:r>
            <a:r>
              <a:rPr lang="fr-FR" sz="5400" dirty="0"/>
              <a:t>X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10</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10" name="Groupe 9"/>
          <p:cNvGrpSpPr/>
          <p:nvPr/>
        </p:nvGrpSpPr>
        <p:grpSpPr>
          <a:xfrm>
            <a:off x="4409020" y="1111273"/>
            <a:ext cx="7782980" cy="5796539"/>
            <a:chOff x="4409020" y="1111273"/>
            <a:chExt cx="7782980" cy="5796539"/>
          </a:xfrm>
        </p:grpSpPr>
        <p:grpSp>
          <p:nvGrpSpPr>
            <p:cNvPr id="12" name="Group 5">
              <a:extLst>
                <a:ext uri="{FF2B5EF4-FFF2-40B4-BE49-F238E27FC236}">
                  <a16:creationId xmlns="" xmlns:a16="http://schemas.microsoft.com/office/drawing/2014/main" id="{EF431BB5-F5DE-4946-8F7F-A58AF63DB07D}"/>
                </a:ext>
              </a:extLst>
            </p:cNvPr>
            <p:cNvGrpSpPr/>
            <p:nvPr/>
          </p:nvGrpSpPr>
          <p:grpSpPr>
            <a:xfrm>
              <a:off x="4409020" y="1111273"/>
              <a:ext cx="7782980" cy="5796539"/>
              <a:chOff x="4409020" y="1078304"/>
              <a:chExt cx="7782980" cy="5796539"/>
            </a:xfrm>
          </p:grpSpPr>
          <p:sp>
            <p:nvSpPr>
              <p:cNvPr id="13" name="Freeform: Shape 107">
                <a:extLst>
                  <a:ext uri="{FF2B5EF4-FFF2-40B4-BE49-F238E27FC236}">
                    <a16:creationId xmlns="" xmlns:a16="http://schemas.microsoft.com/office/drawing/2014/main" id="{CDDB9C1B-0016-4C2A-9A71-4A5A2589CDF4}"/>
                  </a:ext>
                </a:extLst>
              </p:cNvPr>
              <p:cNvSpPr>
                <a:spLocks/>
              </p:cNvSpPr>
              <p:nvPr/>
            </p:nvSpPr>
            <p:spPr bwMode="auto">
              <a:xfrm>
                <a:off x="4409020" y="2926710"/>
                <a:ext cx="7782980" cy="3948132"/>
              </a:xfrm>
              <a:custGeom>
                <a:avLst/>
                <a:gdLst>
                  <a:gd name="connsiteX0" fmla="*/ 4314008 w 7782980"/>
                  <a:gd name="connsiteY0" fmla="*/ 479 h 3948132"/>
                  <a:gd name="connsiteX1" fmla="*/ 6682702 w 7782980"/>
                  <a:gd name="connsiteY1" fmla="*/ 668754 h 3948132"/>
                  <a:gd name="connsiteX2" fmla="*/ 7782980 w 7782980"/>
                  <a:gd name="connsiteY2" fmla="*/ 1698457 h 3948132"/>
                  <a:gd name="connsiteX3" fmla="*/ 7782980 w 7782980"/>
                  <a:gd name="connsiteY3" fmla="*/ 3948132 h 3948132"/>
                  <a:gd name="connsiteX4" fmla="*/ 0 w 7782980"/>
                  <a:gd name="connsiteY4" fmla="*/ 3948132 h 3948132"/>
                  <a:gd name="connsiteX5" fmla="*/ 286 w 7782980"/>
                  <a:gd name="connsiteY5" fmla="*/ 3795298 h 3948132"/>
                  <a:gd name="connsiteX6" fmla="*/ 51539 w 7782980"/>
                  <a:gd name="connsiteY6" fmla="*/ 3605917 h 3948132"/>
                  <a:gd name="connsiteX7" fmla="*/ 1255060 w 7782980"/>
                  <a:gd name="connsiteY7" fmla="*/ 2750289 h 3948132"/>
                  <a:gd name="connsiteX8" fmla="*/ 2269793 w 7782980"/>
                  <a:gd name="connsiteY8" fmla="*/ 1123122 h 3948132"/>
                  <a:gd name="connsiteX9" fmla="*/ 4314008 w 7782980"/>
                  <a:gd name="connsiteY9" fmla="*/ 479 h 394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82980" h="3948132">
                    <a:moveTo>
                      <a:pt x="4314008" y="479"/>
                    </a:moveTo>
                    <a:cubicBezTo>
                      <a:pt x="5153228" y="-12798"/>
                      <a:pt x="5977699" y="251267"/>
                      <a:pt x="6682702" y="668754"/>
                    </a:cubicBezTo>
                    <a:cubicBezTo>
                      <a:pt x="7125174" y="932818"/>
                      <a:pt x="7507173" y="1286871"/>
                      <a:pt x="7782980" y="1698457"/>
                    </a:cubicBezTo>
                    <a:lnTo>
                      <a:pt x="7782980" y="3948132"/>
                    </a:lnTo>
                    <a:lnTo>
                      <a:pt x="0" y="3948132"/>
                    </a:lnTo>
                    <a:lnTo>
                      <a:pt x="286" y="3795298"/>
                    </a:lnTo>
                    <a:cubicBezTo>
                      <a:pt x="8030" y="3730573"/>
                      <a:pt x="24254" y="3667139"/>
                      <a:pt x="51539" y="3605917"/>
                    </a:cubicBezTo>
                    <a:cubicBezTo>
                      <a:pt x="244752" y="3166301"/>
                      <a:pt x="867161" y="3063036"/>
                      <a:pt x="1255060" y="2750289"/>
                    </a:cubicBezTo>
                    <a:cubicBezTo>
                      <a:pt x="1816998" y="2295921"/>
                      <a:pt x="1923191" y="1730912"/>
                      <a:pt x="2269793" y="1123122"/>
                    </a:cubicBezTo>
                    <a:cubicBezTo>
                      <a:pt x="2696040" y="375185"/>
                      <a:pt x="3527886" y="15232"/>
                      <a:pt x="4314008" y="47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4" name="Freeform 143">
                <a:extLst>
                  <a:ext uri="{FF2B5EF4-FFF2-40B4-BE49-F238E27FC236}">
                    <a16:creationId xmlns="" xmlns:a16="http://schemas.microsoft.com/office/drawing/2014/main" id="{E9660E3B-DEA4-4D9A-B97A-401E3FBCF85C}"/>
                  </a:ext>
                </a:extLst>
              </p:cNvPr>
              <p:cNvSpPr>
                <a:spLocks/>
              </p:cNvSpPr>
              <p:nvPr/>
            </p:nvSpPr>
            <p:spPr bwMode="auto">
              <a:xfrm>
                <a:off x="7187613" y="3787467"/>
                <a:ext cx="590935" cy="219817"/>
              </a:xfrm>
              <a:custGeom>
                <a:avLst/>
                <a:gdLst>
                  <a:gd name="T0" fmla="*/ 28 w 401"/>
                  <a:gd name="T1" fmla="*/ 86 h 150"/>
                  <a:gd name="T2" fmla="*/ 98 w 401"/>
                  <a:gd name="T3" fmla="*/ 71 h 150"/>
                  <a:gd name="T4" fmla="*/ 198 w 401"/>
                  <a:gd name="T5" fmla="*/ 0 h 150"/>
                  <a:gd name="T6" fmla="*/ 312 w 401"/>
                  <a:gd name="T7" fmla="*/ 104 h 150"/>
                  <a:gd name="T8" fmla="*/ 401 w 401"/>
                  <a:gd name="T9" fmla="*/ 150 h 150"/>
                  <a:gd name="T10" fmla="*/ 0 w 401"/>
                  <a:gd name="T11" fmla="*/ 150 h 150"/>
                  <a:gd name="T12" fmla="*/ 28 w 401"/>
                  <a:gd name="T13" fmla="*/ 86 h 150"/>
                </a:gdLst>
                <a:ahLst/>
                <a:cxnLst>
                  <a:cxn ang="0">
                    <a:pos x="T0" y="T1"/>
                  </a:cxn>
                  <a:cxn ang="0">
                    <a:pos x="T2" y="T3"/>
                  </a:cxn>
                  <a:cxn ang="0">
                    <a:pos x="T4" y="T5"/>
                  </a:cxn>
                  <a:cxn ang="0">
                    <a:pos x="T6" y="T7"/>
                  </a:cxn>
                  <a:cxn ang="0">
                    <a:pos x="T8" y="T9"/>
                  </a:cxn>
                  <a:cxn ang="0">
                    <a:pos x="T10" y="T11"/>
                  </a:cxn>
                  <a:cxn ang="0">
                    <a:pos x="T12" y="T13"/>
                  </a:cxn>
                </a:cxnLst>
                <a:rect l="0" t="0" r="r" b="b"/>
                <a:pathLst>
                  <a:path w="401" h="150">
                    <a:moveTo>
                      <a:pt x="28" y="86"/>
                    </a:moveTo>
                    <a:cubicBezTo>
                      <a:pt x="55" y="62"/>
                      <a:pt x="83" y="66"/>
                      <a:pt x="98" y="71"/>
                    </a:cubicBezTo>
                    <a:cubicBezTo>
                      <a:pt x="111" y="38"/>
                      <a:pt x="138" y="0"/>
                      <a:pt x="198" y="0"/>
                    </a:cubicBezTo>
                    <a:cubicBezTo>
                      <a:pt x="303" y="0"/>
                      <a:pt x="312" y="104"/>
                      <a:pt x="312" y="104"/>
                    </a:cubicBezTo>
                    <a:cubicBezTo>
                      <a:pt x="386" y="82"/>
                      <a:pt x="401" y="148"/>
                      <a:pt x="401" y="150"/>
                    </a:cubicBezTo>
                    <a:lnTo>
                      <a:pt x="0" y="150"/>
                    </a:lnTo>
                    <a:cubicBezTo>
                      <a:pt x="0" y="108"/>
                      <a:pt x="28" y="86"/>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4">
                <a:extLst>
                  <a:ext uri="{FF2B5EF4-FFF2-40B4-BE49-F238E27FC236}">
                    <a16:creationId xmlns="" xmlns:a16="http://schemas.microsoft.com/office/drawing/2014/main" id="{60C910B8-A3A8-49EE-9105-C7D3E0F9D19F}"/>
                  </a:ext>
                </a:extLst>
              </p:cNvPr>
              <p:cNvSpPr>
                <a:spLocks/>
              </p:cNvSpPr>
              <p:nvPr/>
            </p:nvSpPr>
            <p:spPr bwMode="auto">
              <a:xfrm>
                <a:off x="10045222" y="4058668"/>
                <a:ext cx="1216126" cy="262637"/>
              </a:xfrm>
              <a:custGeom>
                <a:avLst/>
                <a:gdLst>
                  <a:gd name="T0" fmla="*/ 106 w 825"/>
                  <a:gd name="T1" fmla="*/ 93 h 179"/>
                  <a:gd name="T2" fmla="*/ 159 w 825"/>
                  <a:gd name="T3" fmla="*/ 107 h 179"/>
                  <a:gd name="T4" fmla="*/ 309 w 825"/>
                  <a:gd name="T5" fmla="*/ 20 h 179"/>
                  <a:gd name="T6" fmla="*/ 452 w 825"/>
                  <a:gd name="T7" fmla="*/ 97 h 179"/>
                  <a:gd name="T8" fmla="*/ 579 w 825"/>
                  <a:gd name="T9" fmla="*/ 0 h 179"/>
                  <a:gd name="T10" fmla="*/ 712 w 825"/>
                  <a:gd name="T11" fmla="*/ 121 h 179"/>
                  <a:gd name="T12" fmla="*/ 729 w 825"/>
                  <a:gd name="T13" fmla="*/ 119 h 179"/>
                  <a:gd name="T14" fmla="*/ 825 w 825"/>
                  <a:gd name="T15" fmla="*/ 179 h 179"/>
                  <a:gd name="T16" fmla="*/ 0 w 825"/>
                  <a:gd name="T17" fmla="*/ 179 h 179"/>
                  <a:gd name="T18" fmla="*/ 106 w 825"/>
                  <a:gd name="T19" fmla="*/ 9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5" h="179">
                    <a:moveTo>
                      <a:pt x="106" y="93"/>
                    </a:moveTo>
                    <a:cubicBezTo>
                      <a:pt x="125" y="93"/>
                      <a:pt x="144" y="98"/>
                      <a:pt x="159" y="107"/>
                    </a:cubicBezTo>
                    <a:cubicBezTo>
                      <a:pt x="189" y="55"/>
                      <a:pt x="245" y="20"/>
                      <a:pt x="309" y="20"/>
                    </a:cubicBezTo>
                    <a:cubicBezTo>
                      <a:pt x="368" y="20"/>
                      <a:pt x="421" y="50"/>
                      <a:pt x="452" y="97"/>
                    </a:cubicBezTo>
                    <a:cubicBezTo>
                      <a:pt x="468" y="41"/>
                      <a:pt x="519" y="0"/>
                      <a:pt x="579" y="0"/>
                    </a:cubicBezTo>
                    <a:cubicBezTo>
                      <a:pt x="648" y="0"/>
                      <a:pt x="704" y="53"/>
                      <a:pt x="712" y="121"/>
                    </a:cubicBezTo>
                    <a:cubicBezTo>
                      <a:pt x="717" y="120"/>
                      <a:pt x="723" y="119"/>
                      <a:pt x="729" y="119"/>
                    </a:cubicBezTo>
                    <a:cubicBezTo>
                      <a:pt x="771" y="119"/>
                      <a:pt x="807" y="143"/>
                      <a:pt x="825" y="179"/>
                    </a:cubicBezTo>
                    <a:lnTo>
                      <a:pt x="0" y="179"/>
                    </a:lnTo>
                    <a:cubicBezTo>
                      <a:pt x="12" y="130"/>
                      <a:pt x="55" y="93"/>
                      <a:pt x="10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45">
                <a:extLst>
                  <a:ext uri="{FF2B5EF4-FFF2-40B4-BE49-F238E27FC236}">
                    <a16:creationId xmlns="" xmlns:a16="http://schemas.microsoft.com/office/drawing/2014/main" id="{6AFE226C-8C45-424C-836E-E3E8FD526E43}"/>
                  </a:ext>
                </a:extLst>
              </p:cNvPr>
              <p:cNvSpPr>
                <a:spLocks noChangeArrowheads="1"/>
              </p:cNvSpPr>
              <p:nvPr/>
            </p:nvSpPr>
            <p:spPr bwMode="auto">
              <a:xfrm>
                <a:off x="9340099" y="1078304"/>
                <a:ext cx="168431" cy="1655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46">
                <a:extLst>
                  <a:ext uri="{FF2B5EF4-FFF2-40B4-BE49-F238E27FC236}">
                    <a16:creationId xmlns="" xmlns:a16="http://schemas.microsoft.com/office/drawing/2014/main" id="{75D48204-5C00-4B0F-9ED0-36A689979296}"/>
                  </a:ext>
                </a:extLst>
              </p:cNvPr>
              <p:cNvSpPr>
                <a:spLocks noChangeArrowheads="1"/>
              </p:cNvSpPr>
              <p:nvPr/>
            </p:nvSpPr>
            <p:spPr bwMode="auto">
              <a:xfrm>
                <a:off x="7464524" y="2859671"/>
                <a:ext cx="114190" cy="11419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7">
                <a:extLst>
                  <a:ext uri="{FF2B5EF4-FFF2-40B4-BE49-F238E27FC236}">
                    <a16:creationId xmlns="" xmlns:a16="http://schemas.microsoft.com/office/drawing/2014/main" id="{C8BA049F-C227-4212-8A5E-8516E62F5A0F}"/>
                  </a:ext>
                </a:extLst>
              </p:cNvPr>
              <p:cNvSpPr>
                <a:spLocks/>
              </p:cNvSpPr>
              <p:nvPr/>
            </p:nvSpPr>
            <p:spPr bwMode="auto">
              <a:xfrm>
                <a:off x="9679814" y="2554213"/>
                <a:ext cx="154157" cy="154157"/>
              </a:xfrm>
              <a:custGeom>
                <a:avLst/>
                <a:gdLst>
                  <a:gd name="T0" fmla="*/ 97 w 103"/>
                  <a:gd name="T1" fmla="*/ 44 h 103"/>
                  <a:gd name="T2" fmla="*/ 75 w 103"/>
                  <a:gd name="T3" fmla="*/ 32 h 103"/>
                  <a:gd name="T4" fmla="*/ 71 w 103"/>
                  <a:gd name="T5" fmla="*/ 29 h 103"/>
                  <a:gd name="T6" fmla="*/ 59 w 103"/>
                  <a:gd name="T7" fmla="*/ 6 h 103"/>
                  <a:gd name="T8" fmla="*/ 44 w 103"/>
                  <a:gd name="T9" fmla="*/ 6 h 103"/>
                  <a:gd name="T10" fmla="*/ 32 w 103"/>
                  <a:gd name="T11" fmla="*/ 29 h 103"/>
                  <a:gd name="T12" fmla="*/ 29 w 103"/>
                  <a:gd name="T13" fmla="*/ 32 h 103"/>
                  <a:gd name="T14" fmla="*/ 6 w 103"/>
                  <a:gd name="T15" fmla="*/ 44 h 103"/>
                  <a:gd name="T16" fmla="*/ 6 w 103"/>
                  <a:gd name="T17" fmla="*/ 59 h 103"/>
                  <a:gd name="T18" fmla="*/ 29 w 103"/>
                  <a:gd name="T19" fmla="*/ 71 h 103"/>
                  <a:gd name="T20" fmla="*/ 32 w 103"/>
                  <a:gd name="T21" fmla="*/ 74 h 103"/>
                  <a:gd name="T22" fmla="*/ 44 w 103"/>
                  <a:gd name="T23" fmla="*/ 97 h 103"/>
                  <a:gd name="T24" fmla="*/ 59 w 103"/>
                  <a:gd name="T25" fmla="*/ 97 h 103"/>
                  <a:gd name="T26" fmla="*/ 71 w 103"/>
                  <a:gd name="T27" fmla="*/ 74 h 103"/>
                  <a:gd name="T28" fmla="*/ 75 w 103"/>
                  <a:gd name="T29" fmla="*/ 71 h 103"/>
                  <a:gd name="T30" fmla="*/ 97 w 103"/>
                  <a:gd name="T31" fmla="*/ 59 h 103"/>
                  <a:gd name="T32" fmla="*/ 97 w 103"/>
                  <a:gd name="T33" fmla="*/ 4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03">
                    <a:moveTo>
                      <a:pt x="97" y="44"/>
                    </a:moveTo>
                    <a:lnTo>
                      <a:pt x="75" y="32"/>
                    </a:lnTo>
                    <a:cubicBezTo>
                      <a:pt x="73" y="31"/>
                      <a:pt x="72" y="30"/>
                      <a:pt x="71" y="29"/>
                    </a:cubicBezTo>
                    <a:lnTo>
                      <a:pt x="59" y="6"/>
                    </a:lnTo>
                    <a:cubicBezTo>
                      <a:pt x="56" y="0"/>
                      <a:pt x="48" y="0"/>
                      <a:pt x="44" y="6"/>
                    </a:cubicBezTo>
                    <a:lnTo>
                      <a:pt x="32" y="29"/>
                    </a:lnTo>
                    <a:cubicBezTo>
                      <a:pt x="31" y="30"/>
                      <a:pt x="30" y="31"/>
                      <a:pt x="29" y="32"/>
                    </a:cubicBezTo>
                    <a:lnTo>
                      <a:pt x="6" y="44"/>
                    </a:lnTo>
                    <a:cubicBezTo>
                      <a:pt x="0" y="47"/>
                      <a:pt x="0" y="56"/>
                      <a:pt x="6" y="59"/>
                    </a:cubicBezTo>
                    <a:lnTo>
                      <a:pt x="29" y="71"/>
                    </a:lnTo>
                    <a:cubicBezTo>
                      <a:pt x="30" y="72"/>
                      <a:pt x="31" y="73"/>
                      <a:pt x="32" y="74"/>
                    </a:cubicBezTo>
                    <a:lnTo>
                      <a:pt x="44" y="97"/>
                    </a:lnTo>
                    <a:cubicBezTo>
                      <a:pt x="48" y="103"/>
                      <a:pt x="56" y="103"/>
                      <a:pt x="59" y="97"/>
                    </a:cubicBezTo>
                    <a:lnTo>
                      <a:pt x="71" y="74"/>
                    </a:lnTo>
                    <a:cubicBezTo>
                      <a:pt x="72" y="73"/>
                      <a:pt x="73" y="72"/>
                      <a:pt x="75" y="71"/>
                    </a:cubicBezTo>
                    <a:lnTo>
                      <a:pt x="97" y="59"/>
                    </a:lnTo>
                    <a:cubicBezTo>
                      <a:pt x="103" y="56"/>
                      <a:pt x="103" y="47"/>
                      <a:pt x="97"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8">
                <a:extLst>
                  <a:ext uri="{FF2B5EF4-FFF2-40B4-BE49-F238E27FC236}">
                    <a16:creationId xmlns="" xmlns:a16="http://schemas.microsoft.com/office/drawing/2014/main" id="{B1FC355A-4431-4D4F-BF69-F79F8CBCACF3}"/>
                  </a:ext>
                </a:extLst>
              </p:cNvPr>
              <p:cNvSpPr>
                <a:spLocks/>
              </p:cNvSpPr>
              <p:nvPr/>
            </p:nvSpPr>
            <p:spPr bwMode="auto">
              <a:xfrm>
                <a:off x="7658647" y="1412311"/>
                <a:ext cx="191269" cy="191269"/>
              </a:xfrm>
              <a:custGeom>
                <a:avLst/>
                <a:gdLst>
                  <a:gd name="T0" fmla="*/ 123 w 130"/>
                  <a:gd name="T1" fmla="*/ 55 h 129"/>
                  <a:gd name="T2" fmla="*/ 94 w 130"/>
                  <a:gd name="T3" fmla="*/ 40 h 129"/>
                  <a:gd name="T4" fmla="*/ 90 w 130"/>
                  <a:gd name="T5" fmla="*/ 36 h 129"/>
                  <a:gd name="T6" fmla="*/ 74 w 130"/>
                  <a:gd name="T7" fmla="*/ 7 h 129"/>
                  <a:gd name="T8" fmla="*/ 56 w 130"/>
                  <a:gd name="T9" fmla="*/ 7 h 129"/>
                  <a:gd name="T10" fmla="*/ 40 w 130"/>
                  <a:gd name="T11" fmla="*/ 36 h 129"/>
                  <a:gd name="T12" fmla="*/ 36 w 130"/>
                  <a:gd name="T13" fmla="*/ 40 h 129"/>
                  <a:gd name="T14" fmla="*/ 7 w 130"/>
                  <a:gd name="T15" fmla="*/ 55 h 129"/>
                  <a:gd name="T16" fmla="*/ 7 w 130"/>
                  <a:gd name="T17" fmla="*/ 73 h 129"/>
                  <a:gd name="T18" fmla="*/ 36 w 130"/>
                  <a:gd name="T19" fmla="*/ 89 h 129"/>
                  <a:gd name="T20" fmla="*/ 40 w 130"/>
                  <a:gd name="T21" fmla="*/ 93 h 129"/>
                  <a:gd name="T22" fmla="*/ 56 w 130"/>
                  <a:gd name="T23" fmla="*/ 122 h 129"/>
                  <a:gd name="T24" fmla="*/ 74 w 130"/>
                  <a:gd name="T25" fmla="*/ 122 h 129"/>
                  <a:gd name="T26" fmla="*/ 90 w 130"/>
                  <a:gd name="T27" fmla="*/ 93 h 129"/>
                  <a:gd name="T28" fmla="*/ 94 w 130"/>
                  <a:gd name="T29" fmla="*/ 89 h 129"/>
                  <a:gd name="T30" fmla="*/ 123 w 130"/>
                  <a:gd name="T31" fmla="*/ 73 h 129"/>
                  <a:gd name="T32" fmla="*/ 123 w 130"/>
                  <a:gd name="T33" fmla="*/ 5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129">
                    <a:moveTo>
                      <a:pt x="123" y="55"/>
                    </a:moveTo>
                    <a:lnTo>
                      <a:pt x="94" y="40"/>
                    </a:lnTo>
                    <a:cubicBezTo>
                      <a:pt x="92" y="39"/>
                      <a:pt x="91" y="37"/>
                      <a:pt x="90" y="36"/>
                    </a:cubicBezTo>
                    <a:lnTo>
                      <a:pt x="74" y="7"/>
                    </a:lnTo>
                    <a:cubicBezTo>
                      <a:pt x="70" y="0"/>
                      <a:pt x="60" y="0"/>
                      <a:pt x="56" y="7"/>
                    </a:cubicBezTo>
                    <a:lnTo>
                      <a:pt x="40" y="36"/>
                    </a:lnTo>
                    <a:cubicBezTo>
                      <a:pt x="40" y="37"/>
                      <a:pt x="38" y="39"/>
                      <a:pt x="36" y="40"/>
                    </a:cubicBezTo>
                    <a:lnTo>
                      <a:pt x="7" y="55"/>
                    </a:lnTo>
                    <a:cubicBezTo>
                      <a:pt x="0" y="59"/>
                      <a:pt x="0" y="70"/>
                      <a:pt x="7" y="73"/>
                    </a:cubicBezTo>
                    <a:lnTo>
                      <a:pt x="36" y="89"/>
                    </a:lnTo>
                    <a:cubicBezTo>
                      <a:pt x="38" y="90"/>
                      <a:pt x="40" y="91"/>
                      <a:pt x="40" y="93"/>
                    </a:cubicBezTo>
                    <a:lnTo>
                      <a:pt x="56" y="122"/>
                    </a:lnTo>
                    <a:cubicBezTo>
                      <a:pt x="60" y="129"/>
                      <a:pt x="70" y="129"/>
                      <a:pt x="74" y="122"/>
                    </a:cubicBezTo>
                    <a:lnTo>
                      <a:pt x="90" y="93"/>
                    </a:lnTo>
                    <a:cubicBezTo>
                      <a:pt x="91" y="91"/>
                      <a:pt x="92" y="90"/>
                      <a:pt x="94" y="89"/>
                    </a:cubicBezTo>
                    <a:lnTo>
                      <a:pt x="123" y="73"/>
                    </a:lnTo>
                    <a:cubicBezTo>
                      <a:pt x="130" y="70"/>
                      <a:pt x="130" y="59"/>
                      <a:pt x="123" y="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9">
                <a:extLst>
                  <a:ext uri="{FF2B5EF4-FFF2-40B4-BE49-F238E27FC236}">
                    <a16:creationId xmlns="" xmlns:a16="http://schemas.microsoft.com/office/drawing/2014/main" id="{CB340B88-ECEE-4014-957C-476FE6C0E390}"/>
                  </a:ext>
                </a:extLst>
              </p:cNvPr>
              <p:cNvSpPr>
                <a:spLocks/>
              </p:cNvSpPr>
              <p:nvPr/>
            </p:nvSpPr>
            <p:spPr bwMode="auto">
              <a:xfrm>
                <a:off x="10564788" y="2248754"/>
                <a:ext cx="234090" cy="231236"/>
              </a:xfrm>
              <a:custGeom>
                <a:avLst/>
                <a:gdLst>
                  <a:gd name="T0" fmla="*/ 148 w 157"/>
                  <a:gd name="T1" fmla="*/ 67 h 157"/>
                  <a:gd name="T2" fmla="*/ 114 w 157"/>
                  <a:gd name="T3" fmla="*/ 49 h 157"/>
                  <a:gd name="T4" fmla="*/ 108 w 157"/>
                  <a:gd name="T5" fmla="*/ 44 h 157"/>
                  <a:gd name="T6" fmla="*/ 90 w 157"/>
                  <a:gd name="T7" fmla="*/ 9 h 157"/>
                  <a:gd name="T8" fmla="*/ 68 w 157"/>
                  <a:gd name="T9" fmla="*/ 9 h 157"/>
                  <a:gd name="T10" fmla="*/ 49 w 157"/>
                  <a:gd name="T11" fmla="*/ 44 h 157"/>
                  <a:gd name="T12" fmla="*/ 44 w 157"/>
                  <a:gd name="T13" fmla="*/ 49 h 157"/>
                  <a:gd name="T14" fmla="*/ 9 w 157"/>
                  <a:gd name="T15" fmla="*/ 67 h 157"/>
                  <a:gd name="T16" fmla="*/ 9 w 157"/>
                  <a:gd name="T17" fmla="*/ 89 h 157"/>
                  <a:gd name="T18" fmla="*/ 44 w 157"/>
                  <a:gd name="T19" fmla="*/ 108 h 157"/>
                  <a:gd name="T20" fmla="*/ 49 w 157"/>
                  <a:gd name="T21" fmla="*/ 113 h 157"/>
                  <a:gd name="T22" fmla="*/ 68 w 157"/>
                  <a:gd name="T23" fmla="*/ 148 h 157"/>
                  <a:gd name="T24" fmla="*/ 90 w 157"/>
                  <a:gd name="T25" fmla="*/ 148 h 157"/>
                  <a:gd name="T26" fmla="*/ 108 w 157"/>
                  <a:gd name="T27" fmla="*/ 113 h 157"/>
                  <a:gd name="T28" fmla="*/ 114 w 157"/>
                  <a:gd name="T29" fmla="*/ 108 h 157"/>
                  <a:gd name="T30" fmla="*/ 148 w 157"/>
                  <a:gd name="T31" fmla="*/ 89 h 157"/>
                  <a:gd name="T32" fmla="*/ 148 w 157"/>
                  <a:gd name="T33" fmla="*/ 6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57">
                    <a:moveTo>
                      <a:pt x="148" y="67"/>
                    </a:moveTo>
                    <a:lnTo>
                      <a:pt x="114" y="49"/>
                    </a:lnTo>
                    <a:cubicBezTo>
                      <a:pt x="111" y="47"/>
                      <a:pt x="110" y="46"/>
                      <a:pt x="108" y="44"/>
                    </a:cubicBezTo>
                    <a:lnTo>
                      <a:pt x="90" y="9"/>
                    </a:lnTo>
                    <a:cubicBezTo>
                      <a:pt x="85" y="0"/>
                      <a:pt x="72" y="0"/>
                      <a:pt x="68" y="9"/>
                    </a:cubicBezTo>
                    <a:lnTo>
                      <a:pt x="49" y="44"/>
                    </a:lnTo>
                    <a:cubicBezTo>
                      <a:pt x="48" y="46"/>
                      <a:pt x="46" y="47"/>
                      <a:pt x="44" y="49"/>
                    </a:cubicBezTo>
                    <a:lnTo>
                      <a:pt x="9" y="67"/>
                    </a:lnTo>
                    <a:cubicBezTo>
                      <a:pt x="0" y="72"/>
                      <a:pt x="0" y="85"/>
                      <a:pt x="9" y="89"/>
                    </a:cubicBezTo>
                    <a:lnTo>
                      <a:pt x="44" y="108"/>
                    </a:lnTo>
                    <a:cubicBezTo>
                      <a:pt x="46" y="109"/>
                      <a:pt x="48" y="111"/>
                      <a:pt x="49" y="113"/>
                    </a:cubicBezTo>
                    <a:lnTo>
                      <a:pt x="68" y="148"/>
                    </a:lnTo>
                    <a:cubicBezTo>
                      <a:pt x="72" y="157"/>
                      <a:pt x="85" y="157"/>
                      <a:pt x="90" y="148"/>
                    </a:cubicBezTo>
                    <a:lnTo>
                      <a:pt x="108" y="113"/>
                    </a:lnTo>
                    <a:cubicBezTo>
                      <a:pt x="110" y="111"/>
                      <a:pt x="111" y="109"/>
                      <a:pt x="114" y="108"/>
                    </a:cubicBezTo>
                    <a:lnTo>
                      <a:pt x="148" y="89"/>
                    </a:lnTo>
                    <a:cubicBezTo>
                      <a:pt x="157" y="85"/>
                      <a:pt x="157" y="72"/>
                      <a:pt x="148"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0">
                <a:extLst>
                  <a:ext uri="{FF2B5EF4-FFF2-40B4-BE49-F238E27FC236}">
                    <a16:creationId xmlns="" xmlns:a16="http://schemas.microsoft.com/office/drawing/2014/main" id="{B86D8FA5-D623-4D05-8D6D-6CA8B5F1B128}"/>
                  </a:ext>
                </a:extLst>
              </p:cNvPr>
              <p:cNvSpPr>
                <a:spLocks/>
              </p:cNvSpPr>
              <p:nvPr/>
            </p:nvSpPr>
            <p:spPr bwMode="auto">
              <a:xfrm>
                <a:off x="11446574" y="3200486"/>
                <a:ext cx="208398" cy="211252"/>
              </a:xfrm>
              <a:custGeom>
                <a:avLst/>
                <a:gdLst>
                  <a:gd name="T0" fmla="*/ 135 w 143"/>
                  <a:gd name="T1" fmla="*/ 61 h 143"/>
                  <a:gd name="T2" fmla="*/ 104 w 143"/>
                  <a:gd name="T3" fmla="*/ 44 h 143"/>
                  <a:gd name="T4" fmla="*/ 99 w 143"/>
                  <a:gd name="T5" fmla="*/ 40 h 143"/>
                  <a:gd name="T6" fmla="*/ 82 w 143"/>
                  <a:gd name="T7" fmla="*/ 8 h 143"/>
                  <a:gd name="T8" fmla="*/ 62 w 143"/>
                  <a:gd name="T9" fmla="*/ 8 h 143"/>
                  <a:gd name="T10" fmla="*/ 44 w 143"/>
                  <a:gd name="T11" fmla="*/ 40 h 143"/>
                  <a:gd name="T12" fmla="*/ 40 w 143"/>
                  <a:gd name="T13" fmla="*/ 44 h 143"/>
                  <a:gd name="T14" fmla="*/ 8 w 143"/>
                  <a:gd name="T15" fmla="*/ 61 h 143"/>
                  <a:gd name="T16" fmla="*/ 8 w 143"/>
                  <a:gd name="T17" fmla="*/ 82 h 143"/>
                  <a:gd name="T18" fmla="*/ 40 w 143"/>
                  <a:gd name="T19" fmla="*/ 99 h 143"/>
                  <a:gd name="T20" fmla="*/ 44 w 143"/>
                  <a:gd name="T21" fmla="*/ 103 h 143"/>
                  <a:gd name="T22" fmla="*/ 62 w 143"/>
                  <a:gd name="T23" fmla="*/ 135 h 143"/>
                  <a:gd name="T24" fmla="*/ 82 w 143"/>
                  <a:gd name="T25" fmla="*/ 135 h 143"/>
                  <a:gd name="T26" fmla="*/ 99 w 143"/>
                  <a:gd name="T27" fmla="*/ 103 h 143"/>
                  <a:gd name="T28" fmla="*/ 104 w 143"/>
                  <a:gd name="T29" fmla="*/ 99 h 143"/>
                  <a:gd name="T30" fmla="*/ 135 w 143"/>
                  <a:gd name="T31" fmla="*/ 82 h 143"/>
                  <a:gd name="T32" fmla="*/ 135 w 143"/>
                  <a:gd name="T33" fmla="*/ 6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43">
                    <a:moveTo>
                      <a:pt x="135" y="61"/>
                    </a:moveTo>
                    <a:lnTo>
                      <a:pt x="104" y="44"/>
                    </a:lnTo>
                    <a:cubicBezTo>
                      <a:pt x="102" y="43"/>
                      <a:pt x="100" y="42"/>
                      <a:pt x="99" y="40"/>
                    </a:cubicBezTo>
                    <a:lnTo>
                      <a:pt x="82" y="8"/>
                    </a:lnTo>
                    <a:cubicBezTo>
                      <a:pt x="77" y="0"/>
                      <a:pt x="66" y="0"/>
                      <a:pt x="62" y="8"/>
                    </a:cubicBezTo>
                    <a:lnTo>
                      <a:pt x="44" y="40"/>
                    </a:lnTo>
                    <a:cubicBezTo>
                      <a:pt x="43" y="42"/>
                      <a:pt x="42" y="43"/>
                      <a:pt x="40" y="44"/>
                    </a:cubicBezTo>
                    <a:lnTo>
                      <a:pt x="8" y="61"/>
                    </a:lnTo>
                    <a:cubicBezTo>
                      <a:pt x="0" y="66"/>
                      <a:pt x="0" y="77"/>
                      <a:pt x="8" y="82"/>
                    </a:cubicBezTo>
                    <a:lnTo>
                      <a:pt x="40" y="99"/>
                    </a:lnTo>
                    <a:cubicBezTo>
                      <a:pt x="42" y="100"/>
                      <a:pt x="43" y="101"/>
                      <a:pt x="44" y="103"/>
                    </a:cubicBezTo>
                    <a:lnTo>
                      <a:pt x="62" y="135"/>
                    </a:lnTo>
                    <a:cubicBezTo>
                      <a:pt x="66" y="143"/>
                      <a:pt x="77" y="143"/>
                      <a:pt x="82" y="135"/>
                    </a:cubicBezTo>
                    <a:lnTo>
                      <a:pt x="99" y="103"/>
                    </a:lnTo>
                    <a:cubicBezTo>
                      <a:pt x="100" y="101"/>
                      <a:pt x="102" y="100"/>
                      <a:pt x="104" y="99"/>
                    </a:cubicBezTo>
                    <a:lnTo>
                      <a:pt x="135" y="82"/>
                    </a:lnTo>
                    <a:cubicBezTo>
                      <a:pt x="143" y="77"/>
                      <a:pt x="143" y="66"/>
                      <a:pt x="135" y="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1">
                <a:extLst>
                  <a:ext uri="{FF2B5EF4-FFF2-40B4-BE49-F238E27FC236}">
                    <a16:creationId xmlns="" xmlns:a16="http://schemas.microsoft.com/office/drawing/2014/main" id="{AAFDAAC6-5223-4E2F-8823-86B8A792E8DF}"/>
                  </a:ext>
                </a:extLst>
              </p:cNvPr>
              <p:cNvSpPr>
                <a:spLocks/>
              </p:cNvSpPr>
              <p:nvPr/>
            </p:nvSpPr>
            <p:spPr bwMode="auto">
              <a:xfrm>
                <a:off x="6831407" y="2797720"/>
                <a:ext cx="154157" cy="157012"/>
              </a:xfrm>
              <a:custGeom>
                <a:avLst/>
                <a:gdLst>
                  <a:gd name="T0" fmla="*/ 99 w 105"/>
                  <a:gd name="T1" fmla="*/ 46 h 106"/>
                  <a:gd name="T2" fmla="*/ 76 w 105"/>
                  <a:gd name="T3" fmla="*/ 33 h 106"/>
                  <a:gd name="T4" fmla="*/ 73 w 105"/>
                  <a:gd name="T5" fmla="*/ 30 h 106"/>
                  <a:gd name="T6" fmla="*/ 60 w 105"/>
                  <a:gd name="T7" fmla="*/ 6 h 106"/>
                  <a:gd name="T8" fmla="*/ 45 w 105"/>
                  <a:gd name="T9" fmla="*/ 6 h 106"/>
                  <a:gd name="T10" fmla="*/ 33 w 105"/>
                  <a:gd name="T11" fmla="*/ 30 h 106"/>
                  <a:gd name="T12" fmla="*/ 29 w 105"/>
                  <a:gd name="T13" fmla="*/ 33 h 106"/>
                  <a:gd name="T14" fmla="*/ 6 w 105"/>
                  <a:gd name="T15" fmla="*/ 46 h 106"/>
                  <a:gd name="T16" fmla="*/ 6 w 105"/>
                  <a:gd name="T17" fmla="*/ 60 h 106"/>
                  <a:gd name="T18" fmla="*/ 29 w 105"/>
                  <a:gd name="T19" fmla="*/ 73 h 106"/>
                  <a:gd name="T20" fmla="*/ 33 w 105"/>
                  <a:gd name="T21" fmla="*/ 76 h 106"/>
                  <a:gd name="T22" fmla="*/ 45 w 105"/>
                  <a:gd name="T23" fmla="*/ 100 h 106"/>
                  <a:gd name="T24" fmla="*/ 60 w 105"/>
                  <a:gd name="T25" fmla="*/ 100 h 106"/>
                  <a:gd name="T26" fmla="*/ 73 w 105"/>
                  <a:gd name="T27" fmla="*/ 76 h 106"/>
                  <a:gd name="T28" fmla="*/ 76 w 105"/>
                  <a:gd name="T29" fmla="*/ 73 h 106"/>
                  <a:gd name="T30" fmla="*/ 99 w 105"/>
                  <a:gd name="T31" fmla="*/ 60 h 106"/>
                  <a:gd name="T32" fmla="*/ 99 w 105"/>
                  <a:gd name="T33"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99" y="46"/>
                    </a:moveTo>
                    <a:lnTo>
                      <a:pt x="76" y="33"/>
                    </a:lnTo>
                    <a:cubicBezTo>
                      <a:pt x="75" y="32"/>
                      <a:pt x="73" y="31"/>
                      <a:pt x="73" y="30"/>
                    </a:cubicBezTo>
                    <a:lnTo>
                      <a:pt x="60" y="6"/>
                    </a:lnTo>
                    <a:cubicBezTo>
                      <a:pt x="57" y="0"/>
                      <a:pt x="49" y="0"/>
                      <a:pt x="45" y="6"/>
                    </a:cubicBezTo>
                    <a:lnTo>
                      <a:pt x="33" y="30"/>
                    </a:lnTo>
                    <a:cubicBezTo>
                      <a:pt x="32" y="31"/>
                      <a:pt x="31" y="32"/>
                      <a:pt x="29" y="33"/>
                    </a:cubicBezTo>
                    <a:lnTo>
                      <a:pt x="6" y="46"/>
                    </a:lnTo>
                    <a:cubicBezTo>
                      <a:pt x="0" y="49"/>
                      <a:pt x="0" y="57"/>
                      <a:pt x="6" y="60"/>
                    </a:cubicBezTo>
                    <a:lnTo>
                      <a:pt x="29" y="73"/>
                    </a:lnTo>
                    <a:cubicBezTo>
                      <a:pt x="31" y="74"/>
                      <a:pt x="32" y="75"/>
                      <a:pt x="33" y="76"/>
                    </a:cubicBezTo>
                    <a:lnTo>
                      <a:pt x="45" y="100"/>
                    </a:lnTo>
                    <a:cubicBezTo>
                      <a:pt x="49" y="106"/>
                      <a:pt x="57" y="106"/>
                      <a:pt x="60" y="100"/>
                    </a:cubicBezTo>
                    <a:lnTo>
                      <a:pt x="73" y="76"/>
                    </a:lnTo>
                    <a:cubicBezTo>
                      <a:pt x="73" y="75"/>
                      <a:pt x="75" y="74"/>
                      <a:pt x="76" y="73"/>
                    </a:cubicBezTo>
                    <a:lnTo>
                      <a:pt x="99" y="60"/>
                    </a:lnTo>
                    <a:cubicBezTo>
                      <a:pt x="105" y="57"/>
                      <a:pt x="105" y="49"/>
                      <a:pt x="99" y="4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3">
                <a:extLst>
                  <a:ext uri="{FF2B5EF4-FFF2-40B4-BE49-F238E27FC236}">
                    <a16:creationId xmlns="" xmlns:a16="http://schemas.microsoft.com/office/drawing/2014/main" id="{E9592BC3-F63F-4C72-8BBE-BD8E29D55A06}"/>
                  </a:ext>
                </a:extLst>
              </p:cNvPr>
              <p:cNvSpPr>
                <a:spLocks/>
              </p:cNvSpPr>
              <p:nvPr/>
            </p:nvSpPr>
            <p:spPr bwMode="auto">
              <a:xfrm>
                <a:off x="8526493" y="4292758"/>
                <a:ext cx="402521" cy="827879"/>
              </a:xfrm>
              <a:custGeom>
                <a:avLst/>
                <a:gdLst>
                  <a:gd name="T0" fmla="*/ 258 w 274"/>
                  <a:gd name="T1" fmla="*/ 122 h 562"/>
                  <a:gd name="T2" fmla="*/ 137 w 274"/>
                  <a:gd name="T3" fmla="*/ 0 h 562"/>
                  <a:gd name="T4" fmla="*/ 15 w 274"/>
                  <a:gd name="T5" fmla="*/ 122 h 562"/>
                  <a:gd name="T6" fmla="*/ 137 w 274"/>
                  <a:gd name="T7" fmla="*/ 562 h 562"/>
                  <a:gd name="T8" fmla="*/ 258 w 274"/>
                  <a:gd name="T9" fmla="*/ 122 h 562"/>
                </a:gdLst>
                <a:ahLst/>
                <a:cxnLst>
                  <a:cxn ang="0">
                    <a:pos x="T0" y="T1"/>
                  </a:cxn>
                  <a:cxn ang="0">
                    <a:pos x="T2" y="T3"/>
                  </a:cxn>
                  <a:cxn ang="0">
                    <a:pos x="T4" y="T5"/>
                  </a:cxn>
                  <a:cxn ang="0">
                    <a:pos x="T6" y="T7"/>
                  </a:cxn>
                  <a:cxn ang="0">
                    <a:pos x="T8" y="T9"/>
                  </a:cxn>
                </a:cxnLst>
                <a:rect l="0" t="0" r="r" b="b"/>
                <a:pathLst>
                  <a:path w="274" h="562">
                    <a:moveTo>
                      <a:pt x="258" y="122"/>
                    </a:moveTo>
                    <a:cubicBezTo>
                      <a:pt x="258" y="55"/>
                      <a:pt x="204" y="0"/>
                      <a:pt x="137" y="0"/>
                    </a:cubicBezTo>
                    <a:cubicBezTo>
                      <a:pt x="70" y="0"/>
                      <a:pt x="15" y="55"/>
                      <a:pt x="15" y="122"/>
                    </a:cubicBezTo>
                    <a:cubicBezTo>
                      <a:pt x="15" y="122"/>
                      <a:pt x="0" y="409"/>
                      <a:pt x="137" y="562"/>
                    </a:cubicBezTo>
                    <a:cubicBezTo>
                      <a:pt x="274" y="409"/>
                      <a:pt x="258" y="122"/>
                      <a:pt x="258" y="1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Shape 115">
                <a:extLst>
                  <a:ext uri="{FF2B5EF4-FFF2-40B4-BE49-F238E27FC236}">
                    <a16:creationId xmlns="" xmlns:a16="http://schemas.microsoft.com/office/drawing/2014/main" id="{8A7592E3-BC9C-48E6-B81F-AA1C8CD06407}"/>
                  </a:ext>
                </a:extLst>
              </p:cNvPr>
              <p:cNvSpPr>
                <a:spLocks noChangeArrowheads="1"/>
              </p:cNvSpPr>
              <p:nvPr/>
            </p:nvSpPr>
            <p:spPr bwMode="auto">
              <a:xfrm>
                <a:off x="7478798" y="6176896"/>
                <a:ext cx="1139048" cy="697946"/>
              </a:xfrm>
              <a:custGeom>
                <a:avLst/>
                <a:gdLst>
                  <a:gd name="connsiteX0" fmla="*/ 569525 w 1139048"/>
                  <a:gd name="connsiteY0" fmla="*/ 0 h 697946"/>
                  <a:gd name="connsiteX1" fmla="*/ 1139048 w 1139048"/>
                  <a:gd name="connsiteY1" fmla="*/ 562387 h 697946"/>
                  <a:gd name="connsiteX2" fmla="*/ 1127478 w 1139048"/>
                  <a:gd name="connsiteY2" fmla="*/ 675728 h 697946"/>
                  <a:gd name="connsiteX3" fmla="*/ 1120493 w 1139048"/>
                  <a:gd name="connsiteY3" fmla="*/ 697946 h 697946"/>
                  <a:gd name="connsiteX4" fmla="*/ 18556 w 1139048"/>
                  <a:gd name="connsiteY4" fmla="*/ 697946 h 697946"/>
                  <a:gd name="connsiteX5" fmla="*/ 11571 w 1139048"/>
                  <a:gd name="connsiteY5" fmla="*/ 675728 h 697946"/>
                  <a:gd name="connsiteX6" fmla="*/ 0 w 1139048"/>
                  <a:gd name="connsiteY6" fmla="*/ 562387 h 697946"/>
                  <a:gd name="connsiteX7" fmla="*/ 569525 w 1139048"/>
                  <a:gd name="connsiteY7" fmla="*/ 0 h 69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9048" h="697946">
                    <a:moveTo>
                      <a:pt x="569525" y="0"/>
                    </a:moveTo>
                    <a:cubicBezTo>
                      <a:pt x="884063" y="0"/>
                      <a:pt x="1139048" y="251789"/>
                      <a:pt x="1139048" y="562387"/>
                    </a:cubicBezTo>
                    <a:cubicBezTo>
                      <a:pt x="1139048" y="601212"/>
                      <a:pt x="1135064" y="639118"/>
                      <a:pt x="1127478" y="675728"/>
                    </a:cubicBezTo>
                    <a:lnTo>
                      <a:pt x="1120493" y="697946"/>
                    </a:lnTo>
                    <a:lnTo>
                      <a:pt x="18556" y="697946"/>
                    </a:lnTo>
                    <a:lnTo>
                      <a:pt x="11571" y="675728"/>
                    </a:lnTo>
                    <a:cubicBezTo>
                      <a:pt x="3985" y="639118"/>
                      <a:pt x="0" y="601212"/>
                      <a:pt x="0" y="562387"/>
                    </a:cubicBezTo>
                    <a:cubicBezTo>
                      <a:pt x="0" y="251789"/>
                      <a:pt x="254985" y="0"/>
                      <a:pt x="5695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7" name="Freeform: Shape 109">
                <a:extLst>
                  <a:ext uri="{FF2B5EF4-FFF2-40B4-BE49-F238E27FC236}">
                    <a16:creationId xmlns="" xmlns:a16="http://schemas.microsoft.com/office/drawing/2014/main" id="{F8C5A135-747E-4236-AE12-0ED4A929A3CC}"/>
                  </a:ext>
                </a:extLst>
              </p:cNvPr>
              <p:cNvSpPr>
                <a:spLocks noChangeArrowheads="1"/>
              </p:cNvSpPr>
              <p:nvPr/>
            </p:nvSpPr>
            <p:spPr bwMode="auto">
              <a:xfrm>
                <a:off x="9280148" y="6236848"/>
                <a:ext cx="1022002" cy="637995"/>
              </a:xfrm>
              <a:custGeom>
                <a:avLst/>
                <a:gdLst>
                  <a:gd name="connsiteX0" fmla="*/ 511001 w 1022002"/>
                  <a:gd name="connsiteY0" fmla="*/ 0 h 637995"/>
                  <a:gd name="connsiteX1" fmla="*/ 1022002 w 1022002"/>
                  <a:gd name="connsiteY1" fmla="*/ 502437 h 637995"/>
                  <a:gd name="connsiteX2" fmla="*/ 1011620 w 1022002"/>
                  <a:gd name="connsiteY2" fmla="*/ 603696 h 637995"/>
                  <a:gd name="connsiteX3" fmla="*/ 1000792 w 1022002"/>
                  <a:gd name="connsiteY3" fmla="*/ 637995 h 637995"/>
                  <a:gd name="connsiteX4" fmla="*/ 21210 w 1022002"/>
                  <a:gd name="connsiteY4" fmla="*/ 637995 h 637995"/>
                  <a:gd name="connsiteX5" fmla="*/ 10382 w 1022002"/>
                  <a:gd name="connsiteY5" fmla="*/ 603696 h 637995"/>
                  <a:gd name="connsiteX6" fmla="*/ 0 w 1022002"/>
                  <a:gd name="connsiteY6" fmla="*/ 502437 h 637995"/>
                  <a:gd name="connsiteX7" fmla="*/ 511001 w 1022002"/>
                  <a:gd name="connsiteY7" fmla="*/ 0 h 63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002" h="637995">
                    <a:moveTo>
                      <a:pt x="511001" y="0"/>
                    </a:moveTo>
                    <a:cubicBezTo>
                      <a:pt x="793219" y="0"/>
                      <a:pt x="1022002" y="224949"/>
                      <a:pt x="1022002" y="502437"/>
                    </a:cubicBezTo>
                    <a:cubicBezTo>
                      <a:pt x="1022002" y="537123"/>
                      <a:pt x="1018427" y="570988"/>
                      <a:pt x="1011620" y="603696"/>
                    </a:cubicBezTo>
                    <a:lnTo>
                      <a:pt x="1000792" y="637995"/>
                    </a:lnTo>
                    <a:lnTo>
                      <a:pt x="21210" y="637995"/>
                    </a:lnTo>
                    <a:lnTo>
                      <a:pt x="10382" y="603696"/>
                    </a:lnTo>
                    <a:cubicBezTo>
                      <a:pt x="3575" y="570988"/>
                      <a:pt x="0" y="537123"/>
                      <a:pt x="0" y="502437"/>
                    </a:cubicBezTo>
                    <a:cubicBezTo>
                      <a:pt x="0" y="224949"/>
                      <a:pt x="228783" y="0"/>
                      <a:pt x="51100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8" name="Oval 164">
                <a:extLst>
                  <a:ext uri="{FF2B5EF4-FFF2-40B4-BE49-F238E27FC236}">
                    <a16:creationId xmlns="" xmlns:a16="http://schemas.microsoft.com/office/drawing/2014/main" id="{5003F3C6-DA3A-4604-89F7-06AD1E9CBF6C}"/>
                  </a:ext>
                </a:extLst>
              </p:cNvPr>
              <p:cNvSpPr>
                <a:spLocks noChangeArrowheads="1"/>
              </p:cNvSpPr>
              <p:nvPr/>
            </p:nvSpPr>
            <p:spPr bwMode="auto">
              <a:xfrm>
                <a:off x="8549331" y="5908549"/>
                <a:ext cx="799331" cy="7879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67">
                <a:extLst>
                  <a:ext uri="{FF2B5EF4-FFF2-40B4-BE49-F238E27FC236}">
                    <a16:creationId xmlns="" xmlns:a16="http://schemas.microsoft.com/office/drawing/2014/main" id="{F8EB16E8-3E63-4BEE-8565-5FD5926B937E}"/>
                  </a:ext>
                </a:extLst>
              </p:cNvPr>
              <p:cNvSpPr>
                <a:spLocks noChangeArrowheads="1"/>
              </p:cNvSpPr>
              <p:nvPr/>
            </p:nvSpPr>
            <p:spPr bwMode="auto">
              <a:xfrm>
                <a:off x="8255292" y="5965645"/>
                <a:ext cx="673722" cy="6651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Shape 111">
                <a:extLst>
                  <a:ext uri="{FF2B5EF4-FFF2-40B4-BE49-F238E27FC236}">
                    <a16:creationId xmlns="" xmlns:a16="http://schemas.microsoft.com/office/drawing/2014/main" id="{51E9B83D-9F54-463A-B5C8-F6E9EC84646A}"/>
                  </a:ext>
                </a:extLst>
              </p:cNvPr>
              <p:cNvSpPr>
                <a:spLocks/>
              </p:cNvSpPr>
              <p:nvPr/>
            </p:nvSpPr>
            <p:spPr bwMode="auto">
              <a:xfrm>
                <a:off x="5163654" y="6561902"/>
                <a:ext cx="1476914" cy="312941"/>
              </a:xfrm>
              <a:custGeom>
                <a:avLst/>
                <a:gdLst>
                  <a:gd name="connsiteX0" fmla="*/ 777612 w 1476914"/>
                  <a:gd name="connsiteY0" fmla="*/ 764 h 312941"/>
                  <a:gd name="connsiteX1" fmla="*/ 882421 w 1476914"/>
                  <a:gd name="connsiteY1" fmla="*/ 10049 h 312941"/>
                  <a:gd name="connsiteX2" fmla="*/ 1428431 w 1476914"/>
                  <a:gd name="connsiteY2" fmla="*/ 260794 h 312941"/>
                  <a:gd name="connsiteX3" fmla="*/ 1476914 w 1476914"/>
                  <a:gd name="connsiteY3" fmla="*/ 312941 h 312941"/>
                  <a:gd name="connsiteX4" fmla="*/ 0 w 1476914"/>
                  <a:gd name="connsiteY4" fmla="*/ 312941 h 312941"/>
                  <a:gd name="connsiteX5" fmla="*/ 120256 w 1476914"/>
                  <a:gd name="connsiteY5" fmla="*/ 204379 h 312941"/>
                  <a:gd name="connsiteX6" fmla="*/ 777612 w 1476914"/>
                  <a:gd name="connsiteY6" fmla="*/ 764 h 31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914" h="312941">
                    <a:moveTo>
                      <a:pt x="777612" y="764"/>
                    </a:moveTo>
                    <a:cubicBezTo>
                      <a:pt x="812322" y="2092"/>
                      <a:pt x="847291" y="5163"/>
                      <a:pt x="882421" y="10049"/>
                    </a:cubicBezTo>
                    <a:cubicBezTo>
                      <a:pt x="1093754" y="39364"/>
                      <a:pt x="1281022" y="129869"/>
                      <a:pt x="1428431" y="260794"/>
                    </a:cubicBezTo>
                    <a:lnTo>
                      <a:pt x="1476914" y="312941"/>
                    </a:lnTo>
                    <a:lnTo>
                      <a:pt x="0" y="312941"/>
                    </a:lnTo>
                    <a:lnTo>
                      <a:pt x="120256" y="204379"/>
                    </a:lnTo>
                    <a:cubicBezTo>
                      <a:pt x="304366" y="67573"/>
                      <a:pt x="534645" y="-8533"/>
                      <a:pt x="777612" y="7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3" name="Freeform: Shape 113">
                <a:extLst>
                  <a:ext uri="{FF2B5EF4-FFF2-40B4-BE49-F238E27FC236}">
                    <a16:creationId xmlns="" xmlns:a16="http://schemas.microsoft.com/office/drawing/2014/main" id="{040EF713-96ED-49D5-ABE7-F46BED34C6D6}"/>
                  </a:ext>
                </a:extLst>
              </p:cNvPr>
              <p:cNvSpPr>
                <a:spLocks/>
              </p:cNvSpPr>
              <p:nvPr/>
            </p:nvSpPr>
            <p:spPr bwMode="auto">
              <a:xfrm>
                <a:off x="6378254" y="6236728"/>
                <a:ext cx="1520682" cy="638114"/>
              </a:xfrm>
              <a:custGeom>
                <a:avLst/>
                <a:gdLst>
                  <a:gd name="connsiteX0" fmla="*/ 731272 w 1520682"/>
                  <a:gd name="connsiteY0" fmla="*/ 688 h 638114"/>
                  <a:gd name="connsiteX1" fmla="*/ 1511748 w 1520682"/>
                  <a:gd name="connsiteY1" fmla="*/ 576504 h 638114"/>
                  <a:gd name="connsiteX2" fmla="*/ 1520682 w 1520682"/>
                  <a:gd name="connsiteY2" fmla="*/ 638114 h 638114"/>
                  <a:gd name="connsiteX3" fmla="*/ 0 w 1520682"/>
                  <a:gd name="connsiteY3" fmla="*/ 638114 h 638114"/>
                  <a:gd name="connsiteX4" fmla="*/ 38917 w 1520682"/>
                  <a:gd name="connsiteY4" fmla="*/ 493848 h 638114"/>
                  <a:gd name="connsiteX5" fmla="*/ 731272 w 1520682"/>
                  <a:gd name="connsiteY5" fmla="*/ 688 h 63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682" h="638114">
                    <a:moveTo>
                      <a:pt x="731272" y="688"/>
                    </a:moveTo>
                    <a:cubicBezTo>
                      <a:pt x="1103073" y="-14797"/>
                      <a:pt x="1425172" y="232797"/>
                      <a:pt x="1511748" y="576504"/>
                    </a:cubicBezTo>
                    <a:lnTo>
                      <a:pt x="1520682" y="638114"/>
                    </a:lnTo>
                    <a:lnTo>
                      <a:pt x="0" y="638114"/>
                    </a:lnTo>
                    <a:lnTo>
                      <a:pt x="38917" y="493848"/>
                    </a:lnTo>
                    <a:cubicBezTo>
                      <a:pt x="144800" y="215815"/>
                      <a:pt x="411479" y="12855"/>
                      <a:pt x="731272" y="6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4" name="Freeform: Shape 105">
                <a:extLst>
                  <a:ext uri="{FF2B5EF4-FFF2-40B4-BE49-F238E27FC236}">
                    <a16:creationId xmlns="" xmlns:a16="http://schemas.microsoft.com/office/drawing/2014/main" id="{791E6D85-19F4-4AA2-AF4F-9CC8925E5E07}"/>
                  </a:ext>
                </a:extLst>
              </p:cNvPr>
              <p:cNvSpPr>
                <a:spLocks noChangeArrowheads="1"/>
              </p:cNvSpPr>
              <p:nvPr/>
            </p:nvSpPr>
            <p:spPr bwMode="auto">
              <a:xfrm>
                <a:off x="10044420" y="6439534"/>
                <a:ext cx="1743008" cy="435308"/>
              </a:xfrm>
              <a:custGeom>
                <a:avLst/>
                <a:gdLst>
                  <a:gd name="connsiteX0" fmla="*/ 871504 w 1743008"/>
                  <a:gd name="connsiteY0" fmla="*/ 0 h 435308"/>
                  <a:gd name="connsiteX1" fmla="*/ 1642616 w 1743008"/>
                  <a:gd name="connsiteY1" fmla="*/ 315224 h 435308"/>
                  <a:gd name="connsiteX2" fmla="*/ 1743008 w 1743008"/>
                  <a:gd name="connsiteY2" fmla="*/ 435308 h 435308"/>
                  <a:gd name="connsiteX3" fmla="*/ 0 w 1743008"/>
                  <a:gd name="connsiteY3" fmla="*/ 435308 h 435308"/>
                  <a:gd name="connsiteX4" fmla="*/ 100392 w 1743008"/>
                  <a:gd name="connsiteY4" fmla="*/ 315224 h 435308"/>
                  <a:gd name="connsiteX5" fmla="*/ 871504 w 1743008"/>
                  <a:gd name="connsiteY5" fmla="*/ 0 h 43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008" h="435308">
                    <a:moveTo>
                      <a:pt x="871504" y="0"/>
                    </a:moveTo>
                    <a:cubicBezTo>
                      <a:pt x="1172642" y="0"/>
                      <a:pt x="1445271" y="120463"/>
                      <a:pt x="1642616" y="315224"/>
                    </a:cubicBezTo>
                    <a:lnTo>
                      <a:pt x="1743008" y="435308"/>
                    </a:lnTo>
                    <a:lnTo>
                      <a:pt x="0" y="435308"/>
                    </a:lnTo>
                    <a:lnTo>
                      <a:pt x="100392" y="315224"/>
                    </a:lnTo>
                    <a:cubicBezTo>
                      <a:pt x="297737" y="120463"/>
                      <a:pt x="570366" y="0"/>
                      <a:pt x="87150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5" name="Freeform: Shape 117">
                <a:extLst>
                  <a:ext uri="{FF2B5EF4-FFF2-40B4-BE49-F238E27FC236}">
                    <a16:creationId xmlns="" xmlns:a16="http://schemas.microsoft.com/office/drawing/2014/main" id="{C9812695-1807-41CD-9BC0-99216BFEA652}"/>
                  </a:ext>
                </a:extLst>
              </p:cNvPr>
              <p:cNvSpPr>
                <a:spLocks noChangeArrowheads="1"/>
              </p:cNvSpPr>
              <p:nvPr/>
            </p:nvSpPr>
            <p:spPr bwMode="auto">
              <a:xfrm>
                <a:off x="7550287" y="6502338"/>
                <a:ext cx="1321514" cy="372504"/>
              </a:xfrm>
              <a:custGeom>
                <a:avLst/>
                <a:gdLst>
                  <a:gd name="connsiteX0" fmla="*/ 660758 w 1321514"/>
                  <a:gd name="connsiteY0" fmla="*/ 0 h 372504"/>
                  <a:gd name="connsiteX1" fmla="*/ 1301087 w 1321514"/>
                  <a:gd name="connsiteY1" fmla="*/ 335427 h 372504"/>
                  <a:gd name="connsiteX2" fmla="*/ 1321514 w 1321514"/>
                  <a:gd name="connsiteY2" fmla="*/ 372504 h 372504"/>
                  <a:gd name="connsiteX3" fmla="*/ 0 w 1321514"/>
                  <a:gd name="connsiteY3" fmla="*/ 372504 h 372504"/>
                  <a:gd name="connsiteX4" fmla="*/ 20427 w 1321514"/>
                  <a:gd name="connsiteY4" fmla="*/ 335427 h 372504"/>
                  <a:gd name="connsiteX5" fmla="*/ 660758 w 1321514"/>
                  <a:gd name="connsiteY5" fmla="*/ 0 h 37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1514" h="372504">
                    <a:moveTo>
                      <a:pt x="660758" y="0"/>
                    </a:moveTo>
                    <a:cubicBezTo>
                      <a:pt x="927308" y="0"/>
                      <a:pt x="1162315" y="133055"/>
                      <a:pt x="1301087" y="335427"/>
                    </a:cubicBezTo>
                    <a:lnTo>
                      <a:pt x="1321514" y="372504"/>
                    </a:lnTo>
                    <a:lnTo>
                      <a:pt x="0" y="372504"/>
                    </a:lnTo>
                    <a:lnTo>
                      <a:pt x="20427" y="335427"/>
                    </a:lnTo>
                    <a:cubicBezTo>
                      <a:pt x="159199" y="133055"/>
                      <a:pt x="394207" y="0"/>
                      <a:pt x="6607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119">
                <a:extLst>
                  <a:ext uri="{FF2B5EF4-FFF2-40B4-BE49-F238E27FC236}">
                    <a16:creationId xmlns="" xmlns:a16="http://schemas.microsoft.com/office/drawing/2014/main" id="{F52F7201-819D-490F-BA00-D573F15A6428}"/>
                  </a:ext>
                </a:extLst>
              </p:cNvPr>
              <p:cNvSpPr>
                <a:spLocks/>
              </p:cNvSpPr>
              <p:nvPr/>
            </p:nvSpPr>
            <p:spPr bwMode="auto">
              <a:xfrm>
                <a:off x="8324904" y="6312812"/>
                <a:ext cx="1623881" cy="562030"/>
              </a:xfrm>
              <a:custGeom>
                <a:avLst/>
                <a:gdLst>
                  <a:gd name="connsiteX0" fmla="*/ 808084 w 1623881"/>
                  <a:gd name="connsiteY0" fmla="*/ 17 h 562030"/>
                  <a:gd name="connsiteX1" fmla="*/ 1608135 w 1623881"/>
                  <a:gd name="connsiteY1" fmla="*/ 513309 h 562030"/>
                  <a:gd name="connsiteX2" fmla="*/ 1623881 w 1623881"/>
                  <a:gd name="connsiteY2" fmla="*/ 562030 h 562030"/>
                  <a:gd name="connsiteX3" fmla="*/ 0 w 1623881"/>
                  <a:gd name="connsiteY3" fmla="*/ 562030 h 562030"/>
                  <a:gd name="connsiteX4" fmla="*/ 8345 w 1623881"/>
                  <a:gd name="connsiteY4" fmla="*/ 534357 h 562030"/>
                  <a:gd name="connsiteX5" fmla="*/ 633277 w 1623881"/>
                  <a:gd name="connsiteY5" fmla="*/ 18583 h 562030"/>
                  <a:gd name="connsiteX6" fmla="*/ 808084 w 1623881"/>
                  <a:gd name="connsiteY6" fmla="*/ 17 h 56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881" h="562030">
                    <a:moveTo>
                      <a:pt x="808084" y="17"/>
                    </a:moveTo>
                    <a:cubicBezTo>
                      <a:pt x="1154114" y="-2075"/>
                      <a:pt x="1470376" y="200775"/>
                      <a:pt x="1608135" y="513309"/>
                    </a:cubicBezTo>
                    <a:lnTo>
                      <a:pt x="1623881" y="562030"/>
                    </a:lnTo>
                    <a:lnTo>
                      <a:pt x="0" y="562030"/>
                    </a:lnTo>
                    <a:lnTo>
                      <a:pt x="8345" y="534357"/>
                    </a:lnTo>
                    <a:cubicBezTo>
                      <a:pt x="113175" y="279850"/>
                      <a:pt x="340093" y="79461"/>
                      <a:pt x="633277" y="18583"/>
                    </a:cubicBezTo>
                    <a:cubicBezTo>
                      <a:pt x="691914" y="6408"/>
                      <a:pt x="750413" y="366"/>
                      <a:pt x="808084"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50" name="Freeform 143">
              <a:extLst>
                <a:ext uri="{FF2B5EF4-FFF2-40B4-BE49-F238E27FC236}">
                  <a16:creationId xmlns="" xmlns:a16="http://schemas.microsoft.com/office/drawing/2014/main" id="{E9660E3B-DEA4-4D9A-B97A-401E3FBCF85C}"/>
                </a:ext>
              </a:extLst>
            </p:cNvPr>
            <p:cNvSpPr>
              <a:spLocks/>
            </p:cNvSpPr>
            <p:nvPr/>
          </p:nvSpPr>
          <p:spPr bwMode="auto">
            <a:xfrm>
              <a:off x="8757727" y="4398966"/>
              <a:ext cx="590935" cy="219817"/>
            </a:xfrm>
            <a:custGeom>
              <a:avLst/>
              <a:gdLst>
                <a:gd name="T0" fmla="*/ 28 w 401"/>
                <a:gd name="T1" fmla="*/ 86 h 150"/>
                <a:gd name="T2" fmla="*/ 98 w 401"/>
                <a:gd name="T3" fmla="*/ 71 h 150"/>
                <a:gd name="T4" fmla="*/ 198 w 401"/>
                <a:gd name="T5" fmla="*/ 0 h 150"/>
                <a:gd name="T6" fmla="*/ 312 w 401"/>
                <a:gd name="T7" fmla="*/ 104 h 150"/>
                <a:gd name="T8" fmla="*/ 401 w 401"/>
                <a:gd name="T9" fmla="*/ 150 h 150"/>
                <a:gd name="T10" fmla="*/ 0 w 401"/>
                <a:gd name="T11" fmla="*/ 150 h 150"/>
                <a:gd name="T12" fmla="*/ 28 w 401"/>
                <a:gd name="T13" fmla="*/ 86 h 150"/>
              </a:gdLst>
              <a:ahLst/>
              <a:cxnLst>
                <a:cxn ang="0">
                  <a:pos x="T0" y="T1"/>
                </a:cxn>
                <a:cxn ang="0">
                  <a:pos x="T2" y="T3"/>
                </a:cxn>
                <a:cxn ang="0">
                  <a:pos x="T4" y="T5"/>
                </a:cxn>
                <a:cxn ang="0">
                  <a:pos x="T6" y="T7"/>
                </a:cxn>
                <a:cxn ang="0">
                  <a:pos x="T8" y="T9"/>
                </a:cxn>
                <a:cxn ang="0">
                  <a:pos x="T10" y="T11"/>
                </a:cxn>
                <a:cxn ang="0">
                  <a:pos x="T12" y="T13"/>
                </a:cxn>
              </a:cxnLst>
              <a:rect l="0" t="0" r="r" b="b"/>
              <a:pathLst>
                <a:path w="401" h="150">
                  <a:moveTo>
                    <a:pt x="28" y="86"/>
                  </a:moveTo>
                  <a:cubicBezTo>
                    <a:pt x="55" y="62"/>
                    <a:pt x="83" y="66"/>
                    <a:pt x="98" y="71"/>
                  </a:cubicBezTo>
                  <a:cubicBezTo>
                    <a:pt x="111" y="38"/>
                    <a:pt x="138" y="0"/>
                    <a:pt x="198" y="0"/>
                  </a:cubicBezTo>
                  <a:cubicBezTo>
                    <a:pt x="303" y="0"/>
                    <a:pt x="312" y="104"/>
                    <a:pt x="312" y="104"/>
                  </a:cubicBezTo>
                  <a:cubicBezTo>
                    <a:pt x="386" y="82"/>
                    <a:pt x="401" y="148"/>
                    <a:pt x="401" y="150"/>
                  </a:cubicBezTo>
                  <a:lnTo>
                    <a:pt x="0" y="150"/>
                  </a:lnTo>
                  <a:cubicBezTo>
                    <a:pt x="0" y="108"/>
                    <a:pt x="28" y="86"/>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9">
              <a:extLst>
                <a:ext uri="{FF2B5EF4-FFF2-40B4-BE49-F238E27FC236}">
                  <a16:creationId xmlns="" xmlns:a16="http://schemas.microsoft.com/office/drawing/2014/main" id="{CB340B88-ECEE-4014-957C-476FE6C0E390}"/>
                </a:ext>
              </a:extLst>
            </p:cNvPr>
            <p:cNvSpPr>
              <a:spLocks/>
            </p:cNvSpPr>
            <p:nvPr/>
          </p:nvSpPr>
          <p:spPr bwMode="auto">
            <a:xfrm>
              <a:off x="6017911" y="4105067"/>
              <a:ext cx="234090" cy="231236"/>
            </a:xfrm>
            <a:custGeom>
              <a:avLst/>
              <a:gdLst>
                <a:gd name="T0" fmla="*/ 148 w 157"/>
                <a:gd name="T1" fmla="*/ 67 h 157"/>
                <a:gd name="T2" fmla="*/ 114 w 157"/>
                <a:gd name="T3" fmla="*/ 49 h 157"/>
                <a:gd name="T4" fmla="*/ 108 w 157"/>
                <a:gd name="T5" fmla="*/ 44 h 157"/>
                <a:gd name="T6" fmla="*/ 90 w 157"/>
                <a:gd name="T7" fmla="*/ 9 h 157"/>
                <a:gd name="T8" fmla="*/ 68 w 157"/>
                <a:gd name="T9" fmla="*/ 9 h 157"/>
                <a:gd name="T10" fmla="*/ 49 w 157"/>
                <a:gd name="T11" fmla="*/ 44 h 157"/>
                <a:gd name="T12" fmla="*/ 44 w 157"/>
                <a:gd name="T13" fmla="*/ 49 h 157"/>
                <a:gd name="T14" fmla="*/ 9 w 157"/>
                <a:gd name="T15" fmla="*/ 67 h 157"/>
                <a:gd name="T16" fmla="*/ 9 w 157"/>
                <a:gd name="T17" fmla="*/ 89 h 157"/>
                <a:gd name="T18" fmla="*/ 44 w 157"/>
                <a:gd name="T19" fmla="*/ 108 h 157"/>
                <a:gd name="T20" fmla="*/ 49 w 157"/>
                <a:gd name="T21" fmla="*/ 113 h 157"/>
                <a:gd name="T22" fmla="*/ 68 w 157"/>
                <a:gd name="T23" fmla="*/ 148 h 157"/>
                <a:gd name="T24" fmla="*/ 90 w 157"/>
                <a:gd name="T25" fmla="*/ 148 h 157"/>
                <a:gd name="T26" fmla="*/ 108 w 157"/>
                <a:gd name="T27" fmla="*/ 113 h 157"/>
                <a:gd name="T28" fmla="*/ 114 w 157"/>
                <a:gd name="T29" fmla="*/ 108 h 157"/>
                <a:gd name="T30" fmla="*/ 148 w 157"/>
                <a:gd name="T31" fmla="*/ 89 h 157"/>
                <a:gd name="T32" fmla="*/ 148 w 157"/>
                <a:gd name="T33" fmla="*/ 6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57">
                  <a:moveTo>
                    <a:pt x="148" y="67"/>
                  </a:moveTo>
                  <a:lnTo>
                    <a:pt x="114" y="49"/>
                  </a:lnTo>
                  <a:cubicBezTo>
                    <a:pt x="111" y="47"/>
                    <a:pt x="110" y="46"/>
                    <a:pt x="108" y="44"/>
                  </a:cubicBezTo>
                  <a:lnTo>
                    <a:pt x="90" y="9"/>
                  </a:lnTo>
                  <a:cubicBezTo>
                    <a:pt x="85" y="0"/>
                    <a:pt x="72" y="0"/>
                    <a:pt x="68" y="9"/>
                  </a:cubicBezTo>
                  <a:lnTo>
                    <a:pt x="49" y="44"/>
                  </a:lnTo>
                  <a:cubicBezTo>
                    <a:pt x="48" y="46"/>
                    <a:pt x="46" y="47"/>
                    <a:pt x="44" y="49"/>
                  </a:cubicBezTo>
                  <a:lnTo>
                    <a:pt x="9" y="67"/>
                  </a:lnTo>
                  <a:cubicBezTo>
                    <a:pt x="0" y="72"/>
                    <a:pt x="0" y="85"/>
                    <a:pt x="9" y="89"/>
                  </a:cubicBezTo>
                  <a:lnTo>
                    <a:pt x="44" y="108"/>
                  </a:lnTo>
                  <a:cubicBezTo>
                    <a:pt x="46" y="109"/>
                    <a:pt x="48" y="111"/>
                    <a:pt x="49" y="113"/>
                  </a:cubicBezTo>
                  <a:lnTo>
                    <a:pt x="68" y="148"/>
                  </a:lnTo>
                  <a:cubicBezTo>
                    <a:pt x="72" y="157"/>
                    <a:pt x="85" y="157"/>
                    <a:pt x="90" y="148"/>
                  </a:cubicBezTo>
                  <a:lnTo>
                    <a:pt x="108" y="113"/>
                  </a:lnTo>
                  <a:cubicBezTo>
                    <a:pt x="110" y="111"/>
                    <a:pt x="111" y="109"/>
                    <a:pt x="114" y="108"/>
                  </a:cubicBezTo>
                  <a:lnTo>
                    <a:pt x="148" y="89"/>
                  </a:lnTo>
                  <a:cubicBezTo>
                    <a:pt x="157" y="85"/>
                    <a:pt x="157" y="72"/>
                    <a:pt x="148"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504133" y="2376659"/>
            <a:ext cx="5391354" cy="2554545"/>
          </a:xfrm>
          <a:prstGeom prst="rect">
            <a:avLst/>
          </a:prstGeom>
        </p:spPr>
        <p:txBody>
          <a:bodyPr wrap="square">
            <a:spAutoFit/>
          </a:bodyPr>
          <a:lstStyle/>
          <a:p>
            <a:pPr algn="ctr"/>
            <a:r>
              <a:rPr lang="en-US" sz="2000" dirty="0"/>
              <a:t>Overleaf is a startup and social enterprise that builds modern collaborative authoring tools for scientists — like Google Docs for Science. Our primary product is an online, real time collaborative editor for papers, theses, technical reports and other documents written in the </a:t>
            </a:r>
            <a:r>
              <a:rPr lang="en-US" sz="2000" dirty="0" err="1"/>
              <a:t>LaTeX</a:t>
            </a:r>
            <a:r>
              <a:rPr lang="en-US" sz="2000" dirty="0"/>
              <a:t> markup language</a:t>
            </a:r>
            <a:r>
              <a:rPr lang="en-US" sz="2000" dirty="0" smtClean="0"/>
              <a:t>.</a:t>
            </a:r>
            <a:endParaRPr lang="en-US" sz="2000" dirty="0"/>
          </a:p>
        </p:txBody>
      </p:sp>
      <p:pic>
        <p:nvPicPr>
          <p:cNvPr id="7" name="Image 6"/>
          <p:cNvPicPr>
            <a:picLocks noChangeAspect="1"/>
          </p:cNvPicPr>
          <p:nvPr/>
        </p:nvPicPr>
        <p:blipFill>
          <a:blip r:embed="rId3"/>
          <a:stretch>
            <a:fillRect/>
          </a:stretch>
        </p:blipFill>
        <p:spPr>
          <a:xfrm>
            <a:off x="6268761" y="4976878"/>
            <a:ext cx="2819048" cy="932454"/>
          </a:xfrm>
          <a:prstGeom prst="roundRect">
            <a:avLst>
              <a:gd name="adj" fmla="val 36341"/>
            </a:avLst>
          </a:prstGeom>
          <a:ln>
            <a:solidFill>
              <a:srgbClr val="33C481"/>
            </a:solidFill>
          </a:ln>
        </p:spPr>
      </p:pic>
      <p:grpSp>
        <p:nvGrpSpPr>
          <p:cNvPr id="9" name="Groupe 8"/>
          <p:cNvGrpSpPr/>
          <p:nvPr/>
        </p:nvGrpSpPr>
        <p:grpSpPr>
          <a:xfrm>
            <a:off x="9797366" y="4663577"/>
            <a:ext cx="1389380" cy="1429277"/>
            <a:chOff x="9143547" y="3978254"/>
            <a:chExt cx="2511425" cy="2583543"/>
          </a:xfrm>
        </p:grpSpPr>
        <p:sp>
          <p:nvSpPr>
            <p:cNvPr id="8" name="Rectangle à coins arrondis 7"/>
            <p:cNvSpPr/>
            <p:nvPr/>
          </p:nvSpPr>
          <p:spPr>
            <a:xfrm>
              <a:off x="9144001" y="3978254"/>
              <a:ext cx="2510971" cy="2583543"/>
            </a:xfrm>
            <a:prstGeom prst="roundRect">
              <a:avLst/>
            </a:prstGeom>
            <a:solidFill>
              <a:srgbClr val="FFFFFF"/>
            </a:solidFill>
            <a:ln>
              <a:solidFill>
                <a:srgbClr val="33C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24" name="Picture 4" descr="File:Overleaf Logo.sv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3547" y="4014312"/>
              <a:ext cx="2511425" cy="25114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12718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11</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39" name="Groupe 38"/>
          <p:cNvGrpSpPr/>
          <p:nvPr/>
        </p:nvGrpSpPr>
        <p:grpSpPr>
          <a:xfrm>
            <a:off x="4280037" y="1713589"/>
            <a:ext cx="9658063" cy="5432660"/>
            <a:chOff x="4267480" y="1694098"/>
            <a:chExt cx="9658063" cy="5432660"/>
          </a:xfrm>
        </p:grpSpPr>
        <p:sp>
          <p:nvSpPr>
            <p:cNvPr id="36" name="Rectangle 35"/>
            <p:cNvSpPr/>
            <p:nvPr/>
          </p:nvSpPr>
          <p:spPr>
            <a:xfrm rot="20573663">
              <a:off x="6620711" y="2565408"/>
              <a:ext cx="3306641" cy="2419631"/>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480" y="1694098"/>
              <a:ext cx="9658063" cy="5432660"/>
            </a:xfrm>
            <a:prstGeom prst="rect">
              <a:avLst/>
            </a:prstGeom>
          </p:spPr>
        </p:pic>
      </p:grpSp>
      <p:sp>
        <p:nvSpPr>
          <p:cNvPr id="2" name="Rectangle 1"/>
          <p:cNvSpPr/>
          <p:nvPr/>
        </p:nvSpPr>
        <p:spPr>
          <a:xfrm>
            <a:off x="1628713" y="2466951"/>
            <a:ext cx="4857698" cy="461665"/>
          </a:xfrm>
          <a:prstGeom prst="rect">
            <a:avLst/>
          </a:prstGeom>
        </p:spPr>
        <p:txBody>
          <a:bodyPr wrap="square">
            <a:spAutoFit/>
          </a:bodyPr>
          <a:lstStyle/>
          <a:p>
            <a:r>
              <a:rPr lang="en-US" sz="2400" b="1" i="1" dirty="0"/>
              <a:t>Writing your first piece of LATEX</a:t>
            </a:r>
            <a:endParaRPr lang="fr-FR" sz="2400" b="1" i="1" dirty="0"/>
          </a:p>
        </p:txBody>
      </p:sp>
      <p:grpSp>
        <p:nvGrpSpPr>
          <p:cNvPr id="22" name="Group 13">
            <a:extLst>
              <a:ext uri="{FF2B5EF4-FFF2-40B4-BE49-F238E27FC236}">
                <a16:creationId xmlns="" xmlns:a16="http://schemas.microsoft.com/office/drawing/2014/main" id="{AA902AD4-688A-4344-A010-6CF7AF709DE9}"/>
              </a:ext>
            </a:extLst>
          </p:cNvPr>
          <p:cNvGrpSpPr/>
          <p:nvPr/>
        </p:nvGrpSpPr>
        <p:grpSpPr>
          <a:xfrm>
            <a:off x="6487" y="1888237"/>
            <a:ext cx="1646237" cy="2068106"/>
            <a:chOff x="8905493" y="1456643"/>
            <a:chExt cx="1646237" cy="2068106"/>
          </a:xfrm>
        </p:grpSpPr>
        <p:sp>
          <p:nvSpPr>
            <p:cNvPr id="23" name="Rectangle 2101">
              <a:extLst>
                <a:ext uri="{FF2B5EF4-FFF2-40B4-BE49-F238E27FC236}">
                  <a16:creationId xmlns="" xmlns:a16="http://schemas.microsoft.com/office/drawing/2014/main" id="{08FCCE5A-AD8E-4BD0-819F-FBB695648BF6}"/>
                </a:ext>
              </a:extLst>
            </p:cNvPr>
            <p:cNvSpPr>
              <a:spLocks noChangeArrowheads="1"/>
            </p:cNvSpPr>
            <p:nvPr/>
          </p:nvSpPr>
          <p:spPr bwMode="auto">
            <a:xfrm>
              <a:off x="9671287" y="1456643"/>
              <a:ext cx="135707" cy="488770"/>
            </a:xfrm>
            <a:prstGeom prst="rect">
              <a:avLst/>
            </a:prstGeom>
            <a:solidFill>
              <a:srgbClr val="3B3B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05">
              <a:extLst>
                <a:ext uri="{FF2B5EF4-FFF2-40B4-BE49-F238E27FC236}">
                  <a16:creationId xmlns="" xmlns:a16="http://schemas.microsoft.com/office/drawing/2014/main" id="{91673BF3-6164-4BA1-972C-756CFFF9194F}"/>
                </a:ext>
              </a:extLst>
            </p:cNvPr>
            <p:cNvSpPr>
              <a:spLocks/>
            </p:cNvSpPr>
            <p:nvPr/>
          </p:nvSpPr>
          <p:spPr bwMode="auto">
            <a:xfrm>
              <a:off x="9269030" y="1829299"/>
              <a:ext cx="939800" cy="1363663"/>
            </a:xfrm>
            <a:custGeom>
              <a:avLst/>
              <a:gdLst>
                <a:gd name="T0" fmla="*/ 1686 w 1833"/>
                <a:gd name="T1" fmla="*/ 1245 h 2660"/>
                <a:gd name="T2" fmla="*/ 1340 w 1833"/>
                <a:gd name="T3" fmla="*/ 930 h 2660"/>
                <a:gd name="T4" fmla="*/ 1339 w 1833"/>
                <a:gd name="T5" fmla="*/ 209 h 2660"/>
                <a:gd name="T6" fmla="*/ 1325 w 1833"/>
                <a:gd name="T7" fmla="*/ 173 h 2660"/>
                <a:gd name="T8" fmla="*/ 923 w 1833"/>
                <a:gd name="T9" fmla="*/ 0 h 2660"/>
                <a:gd name="T10" fmla="*/ 495 w 1833"/>
                <a:gd name="T11" fmla="*/ 168 h 2660"/>
                <a:gd name="T12" fmla="*/ 477 w 1833"/>
                <a:gd name="T13" fmla="*/ 209 h 2660"/>
                <a:gd name="T14" fmla="*/ 475 w 1833"/>
                <a:gd name="T15" fmla="*/ 940 h 2660"/>
                <a:gd name="T16" fmla="*/ 143 w 1833"/>
                <a:gd name="T17" fmla="*/ 1251 h 2660"/>
                <a:gd name="T18" fmla="*/ 0 w 1833"/>
                <a:gd name="T19" fmla="*/ 1743 h 2660"/>
                <a:gd name="T20" fmla="*/ 916 w 1833"/>
                <a:gd name="T21" fmla="*/ 2660 h 2660"/>
                <a:gd name="T22" fmla="*/ 1833 w 1833"/>
                <a:gd name="T23" fmla="*/ 1743 h 2660"/>
                <a:gd name="T24" fmla="*/ 1686 w 1833"/>
                <a:gd name="T25" fmla="*/ 1245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3" h="2660">
                  <a:moveTo>
                    <a:pt x="1686" y="1245"/>
                  </a:moveTo>
                  <a:cubicBezTo>
                    <a:pt x="1599" y="1112"/>
                    <a:pt x="1480" y="1004"/>
                    <a:pt x="1340" y="930"/>
                  </a:cubicBezTo>
                  <a:cubicBezTo>
                    <a:pt x="1340"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cubicBezTo>
                    <a:pt x="1422" y="2660"/>
                    <a:pt x="1833" y="2249"/>
                    <a:pt x="1833" y="1743"/>
                  </a:cubicBezTo>
                  <a:cubicBezTo>
                    <a:pt x="1833" y="1566"/>
                    <a:pt x="1782" y="1393"/>
                    <a:pt x="1686" y="12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735">
              <a:extLst>
                <a:ext uri="{FF2B5EF4-FFF2-40B4-BE49-F238E27FC236}">
                  <a16:creationId xmlns="" xmlns:a16="http://schemas.microsoft.com/office/drawing/2014/main" id="{44A0CC26-0F0B-4FB4-AE8D-FB04EA291611}"/>
                </a:ext>
              </a:extLst>
            </p:cNvPr>
            <p:cNvSpPr>
              <a:spLocks noEditPoints="1"/>
            </p:cNvSpPr>
            <p:nvPr/>
          </p:nvSpPr>
          <p:spPr bwMode="auto">
            <a:xfrm>
              <a:off x="9265855" y="1829299"/>
              <a:ext cx="941388" cy="1363663"/>
            </a:xfrm>
            <a:custGeom>
              <a:avLst/>
              <a:gdLst>
                <a:gd name="T0" fmla="*/ 1136 w 1833"/>
                <a:gd name="T1" fmla="*/ 1789 h 2660"/>
                <a:gd name="T2" fmla="*/ 1165 w 1833"/>
                <a:gd name="T3" fmla="*/ 1885 h 2660"/>
                <a:gd name="T4" fmla="*/ 1072 w 1833"/>
                <a:gd name="T5" fmla="*/ 1757 h 2660"/>
                <a:gd name="T6" fmla="*/ 666 w 1833"/>
                <a:gd name="T7" fmla="*/ 1848 h 2660"/>
                <a:gd name="T8" fmla="*/ 594 w 1833"/>
                <a:gd name="T9" fmla="*/ 1863 h 2660"/>
                <a:gd name="T10" fmla="*/ 696 w 1833"/>
                <a:gd name="T11" fmla="*/ 1757 h 2660"/>
                <a:gd name="T12" fmla="*/ 598 w 1833"/>
                <a:gd name="T13" fmla="*/ 1007 h 2660"/>
                <a:gd name="T14" fmla="*/ 761 w 1833"/>
                <a:gd name="T15" fmla="*/ 825 h 2660"/>
                <a:gd name="T16" fmla="*/ 713 w 1833"/>
                <a:gd name="T17" fmla="*/ 1668 h 2660"/>
                <a:gd name="T18" fmla="*/ 544 w 1833"/>
                <a:gd name="T19" fmla="*/ 1840 h 2660"/>
                <a:gd name="T20" fmla="*/ 704 w 1833"/>
                <a:gd name="T21" fmla="*/ 1907 h 2660"/>
                <a:gd name="T22" fmla="*/ 817 w 1833"/>
                <a:gd name="T23" fmla="*/ 1770 h 2660"/>
                <a:gd name="T24" fmla="*/ 884 w 1833"/>
                <a:gd name="T25" fmla="*/ 2000 h 2660"/>
                <a:gd name="T26" fmla="*/ 950 w 1833"/>
                <a:gd name="T27" fmla="*/ 1770 h 2660"/>
                <a:gd name="T28" fmla="*/ 1064 w 1833"/>
                <a:gd name="T29" fmla="*/ 1907 h 2660"/>
                <a:gd name="T30" fmla="*/ 1224 w 1833"/>
                <a:gd name="T31" fmla="*/ 1840 h 2660"/>
                <a:gd name="T32" fmla="*/ 1055 w 1833"/>
                <a:gd name="T33" fmla="*/ 1668 h 2660"/>
                <a:gd name="T34" fmla="*/ 1007 w 1833"/>
                <a:gd name="T35" fmla="*/ 867 h 2660"/>
                <a:gd name="T36" fmla="*/ 1221 w 1833"/>
                <a:gd name="T37" fmla="*/ 1002 h 2660"/>
                <a:gd name="T38" fmla="*/ 1717 w 1833"/>
                <a:gd name="T39" fmla="*/ 1743 h 2660"/>
                <a:gd name="T40" fmla="*/ 115 w 1833"/>
                <a:gd name="T41" fmla="*/ 1743 h 2660"/>
                <a:gd name="T42" fmla="*/ 933 w 1833"/>
                <a:gd name="T43" fmla="*/ 1869 h 2660"/>
                <a:gd name="T44" fmla="*/ 835 w 1833"/>
                <a:gd name="T45" fmla="*/ 1869 h 2660"/>
                <a:gd name="T46" fmla="*/ 933 w 1833"/>
                <a:gd name="T47" fmla="*/ 1869 h 2660"/>
                <a:gd name="T48" fmla="*/ 884 w 1833"/>
                <a:gd name="T49" fmla="*/ 1714 h 2660"/>
                <a:gd name="T50" fmla="*/ 766 w 1833"/>
                <a:gd name="T51" fmla="*/ 1670 h 2660"/>
                <a:gd name="T52" fmla="*/ 813 w 1833"/>
                <a:gd name="T53" fmla="*/ 834 h 2660"/>
                <a:gd name="T54" fmla="*/ 957 w 1833"/>
                <a:gd name="T55" fmla="*/ 950 h 2660"/>
                <a:gd name="T56" fmla="*/ 906 w 1833"/>
                <a:gd name="T57" fmla="*/ 1700 h 2660"/>
                <a:gd name="T58" fmla="*/ 1221 w 1833"/>
                <a:gd name="T59" fmla="*/ 675 h 2660"/>
                <a:gd name="T60" fmla="*/ 1221 w 1833"/>
                <a:gd name="T61" fmla="*/ 787 h 2660"/>
                <a:gd name="T62" fmla="*/ 595 w 1833"/>
                <a:gd name="T63" fmla="*/ 560 h 2660"/>
                <a:gd name="T64" fmla="*/ 1221 w 1833"/>
                <a:gd name="T65" fmla="*/ 425 h 2660"/>
                <a:gd name="T66" fmla="*/ 595 w 1833"/>
                <a:gd name="T67" fmla="*/ 443 h 2660"/>
                <a:gd name="T68" fmla="*/ 916 w 1833"/>
                <a:gd name="T69" fmla="*/ 2660 h 2660"/>
                <a:gd name="T70" fmla="*/ 1685 w 1833"/>
                <a:gd name="T71" fmla="*/ 1245 h 2660"/>
                <a:gd name="T72" fmla="*/ 1339 w 1833"/>
                <a:gd name="T73" fmla="*/ 209 h 2660"/>
                <a:gd name="T74" fmla="*/ 923 w 1833"/>
                <a:gd name="T75" fmla="*/ 0 h 2660"/>
                <a:gd name="T76" fmla="*/ 477 w 1833"/>
                <a:gd name="T77" fmla="*/ 209 h 2660"/>
                <a:gd name="T78" fmla="*/ 143 w 1833"/>
                <a:gd name="T79" fmla="*/ 1251 h 2660"/>
                <a:gd name="T80" fmla="*/ 916 w 1833"/>
                <a:gd name="T81" fmla="*/ 2660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33" h="2660">
                  <a:moveTo>
                    <a:pt x="1072" y="1757"/>
                  </a:moveTo>
                  <a:cubicBezTo>
                    <a:pt x="1096" y="1762"/>
                    <a:pt x="1118" y="1772"/>
                    <a:pt x="1136" y="1789"/>
                  </a:cubicBezTo>
                  <a:cubicBezTo>
                    <a:pt x="1157" y="1807"/>
                    <a:pt x="1169" y="1832"/>
                    <a:pt x="1174" y="1863"/>
                  </a:cubicBezTo>
                  <a:cubicBezTo>
                    <a:pt x="1175" y="1870"/>
                    <a:pt x="1171" y="1879"/>
                    <a:pt x="1165" y="1885"/>
                  </a:cubicBezTo>
                  <a:cubicBezTo>
                    <a:pt x="1152" y="1897"/>
                    <a:pt x="1128" y="1894"/>
                    <a:pt x="1102" y="1848"/>
                  </a:cubicBezTo>
                  <a:cubicBezTo>
                    <a:pt x="1091" y="1828"/>
                    <a:pt x="1081" y="1796"/>
                    <a:pt x="1072" y="1757"/>
                  </a:cubicBezTo>
                  <a:close/>
                  <a:moveTo>
                    <a:pt x="696" y="1757"/>
                  </a:moveTo>
                  <a:cubicBezTo>
                    <a:pt x="687" y="1796"/>
                    <a:pt x="677" y="1828"/>
                    <a:pt x="666" y="1848"/>
                  </a:cubicBezTo>
                  <a:cubicBezTo>
                    <a:pt x="640" y="1894"/>
                    <a:pt x="616" y="1897"/>
                    <a:pt x="603" y="1885"/>
                  </a:cubicBezTo>
                  <a:cubicBezTo>
                    <a:pt x="596" y="1879"/>
                    <a:pt x="593" y="1870"/>
                    <a:pt x="594" y="1863"/>
                  </a:cubicBezTo>
                  <a:cubicBezTo>
                    <a:pt x="599" y="1832"/>
                    <a:pt x="611" y="1807"/>
                    <a:pt x="631" y="1789"/>
                  </a:cubicBezTo>
                  <a:cubicBezTo>
                    <a:pt x="650" y="1772"/>
                    <a:pt x="672" y="1762"/>
                    <a:pt x="696" y="1757"/>
                  </a:cubicBezTo>
                  <a:close/>
                  <a:moveTo>
                    <a:pt x="565" y="1023"/>
                  </a:moveTo>
                  <a:lnTo>
                    <a:pt x="598" y="1007"/>
                  </a:lnTo>
                  <a:lnTo>
                    <a:pt x="595" y="796"/>
                  </a:lnTo>
                  <a:lnTo>
                    <a:pt x="761" y="825"/>
                  </a:lnTo>
                  <a:cubicBezTo>
                    <a:pt x="761" y="855"/>
                    <a:pt x="760" y="898"/>
                    <a:pt x="758" y="950"/>
                  </a:cubicBezTo>
                  <a:cubicBezTo>
                    <a:pt x="753" y="1157"/>
                    <a:pt x="739" y="1499"/>
                    <a:pt x="713" y="1668"/>
                  </a:cubicBezTo>
                  <a:cubicBezTo>
                    <a:pt x="674" y="1672"/>
                    <a:pt x="636" y="1685"/>
                    <a:pt x="606" y="1713"/>
                  </a:cubicBezTo>
                  <a:cubicBezTo>
                    <a:pt x="574" y="1742"/>
                    <a:pt x="552" y="1787"/>
                    <a:pt x="544" y="1840"/>
                  </a:cubicBezTo>
                  <a:cubicBezTo>
                    <a:pt x="536" y="1887"/>
                    <a:pt x="550" y="1935"/>
                    <a:pt x="577" y="1961"/>
                  </a:cubicBezTo>
                  <a:cubicBezTo>
                    <a:pt x="607" y="1988"/>
                    <a:pt x="658" y="1990"/>
                    <a:pt x="704" y="1907"/>
                  </a:cubicBezTo>
                  <a:cubicBezTo>
                    <a:pt x="723" y="1873"/>
                    <a:pt x="738" y="1820"/>
                    <a:pt x="751" y="1755"/>
                  </a:cubicBezTo>
                  <a:cubicBezTo>
                    <a:pt x="774" y="1757"/>
                    <a:pt x="796" y="1762"/>
                    <a:pt x="817" y="1770"/>
                  </a:cubicBezTo>
                  <a:cubicBezTo>
                    <a:pt x="785" y="1809"/>
                    <a:pt x="782" y="1853"/>
                    <a:pt x="783" y="1874"/>
                  </a:cubicBezTo>
                  <a:cubicBezTo>
                    <a:pt x="785" y="1936"/>
                    <a:pt x="832" y="2000"/>
                    <a:pt x="884" y="2000"/>
                  </a:cubicBezTo>
                  <a:cubicBezTo>
                    <a:pt x="936" y="2000"/>
                    <a:pt x="983" y="1936"/>
                    <a:pt x="985" y="1874"/>
                  </a:cubicBezTo>
                  <a:cubicBezTo>
                    <a:pt x="986" y="1853"/>
                    <a:pt x="983" y="1809"/>
                    <a:pt x="950" y="1770"/>
                  </a:cubicBezTo>
                  <a:cubicBezTo>
                    <a:pt x="971" y="1762"/>
                    <a:pt x="994" y="1757"/>
                    <a:pt x="1017" y="1755"/>
                  </a:cubicBezTo>
                  <a:cubicBezTo>
                    <a:pt x="1029" y="1820"/>
                    <a:pt x="1045" y="1873"/>
                    <a:pt x="1064" y="1907"/>
                  </a:cubicBezTo>
                  <a:cubicBezTo>
                    <a:pt x="1110" y="1990"/>
                    <a:pt x="1161" y="1988"/>
                    <a:pt x="1190" y="1961"/>
                  </a:cubicBezTo>
                  <a:cubicBezTo>
                    <a:pt x="1218" y="1935"/>
                    <a:pt x="1232" y="1887"/>
                    <a:pt x="1224" y="1840"/>
                  </a:cubicBezTo>
                  <a:cubicBezTo>
                    <a:pt x="1215" y="1787"/>
                    <a:pt x="1194" y="1742"/>
                    <a:pt x="1161" y="1713"/>
                  </a:cubicBezTo>
                  <a:cubicBezTo>
                    <a:pt x="1131" y="1685"/>
                    <a:pt x="1094" y="1672"/>
                    <a:pt x="1055" y="1668"/>
                  </a:cubicBezTo>
                  <a:cubicBezTo>
                    <a:pt x="1029" y="1499"/>
                    <a:pt x="1015" y="1157"/>
                    <a:pt x="1009" y="950"/>
                  </a:cubicBezTo>
                  <a:cubicBezTo>
                    <a:pt x="1008" y="919"/>
                    <a:pt x="1008" y="891"/>
                    <a:pt x="1007" y="867"/>
                  </a:cubicBezTo>
                  <a:lnTo>
                    <a:pt x="1221" y="904"/>
                  </a:lnTo>
                  <a:lnTo>
                    <a:pt x="1221" y="1002"/>
                  </a:lnTo>
                  <a:lnTo>
                    <a:pt x="1255" y="1017"/>
                  </a:lnTo>
                  <a:cubicBezTo>
                    <a:pt x="1536" y="1148"/>
                    <a:pt x="1717" y="1433"/>
                    <a:pt x="1717" y="1743"/>
                  </a:cubicBezTo>
                  <a:cubicBezTo>
                    <a:pt x="1717" y="2185"/>
                    <a:pt x="1358" y="2544"/>
                    <a:pt x="916" y="2544"/>
                  </a:cubicBezTo>
                  <a:cubicBezTo>
                    <a:pt x="475" y="2544"/>
                    <a:pt x="115" y="2185"/>
                    <a:pt x="115" y="1743"/>
                  </a:cubicBezTo>
                  <a:cubicBezTo>
                    <a:pt x="115" y="1435"/>
                    <a:pt x="288" y="1159"/>
                    <a:pt x="565" y="1023"/>
                  </a:cubicBezTo>
                  <a:close/>
                  <a:moveTo>
                    <a:pt x="933" y="1869"/>
                  </a:moveTo>
                  <a:cubicBezTo>
                    <a:pt x="933" y="1882"/>
                    <a:pt x="905" y="1912"/>
                    <a:pt x="884" y="1912"/>
                  </a:cubicBezTo>
                  <a:cubicBezTo>
                    <a:pt x="862" y="1912"/>
                    <a:pt x="835" y="1882"/>
                    <a:pt x="835" y="1869"/>
                  </a:cubicBezTo>
                  <a:cubicBezTo>
                    <a:pt x="834" y="1857"/>
                    <a:pt x="847" y="1832"/>
                    <a:pt x="884" y="1812"/>
                  </a:cubicBezTo>
                  <a:cubicBezTo>
                    <a:pt x="920" y="1832"/>
                    <a:pt x="934" y="1857"/>
                    <a:pt x="933" y="1869"/>
                  </a:cubicBezTo>
                  <a:close/>
                  <a:moveTo>
                    <a:pt x="906" y="1700"/>
                  </a:moveTo>
                  <a:cubicBezTo>
                    <a:pt x="898" y="1704"/>
                    <a:pt x="891" y="1709"/>
                    <a:pt x="884" y="1714"/>
                  </a:cubicBezTo>
                  <a:cubicBezTo>
                    <a:pt x="877" y="1709"/>
                    <a:pt x="869" y="1704"/>
                    <a:pt x="862" y="1700"/>
                  </a:cubicBezTo>
                  <a:cubicBezTo>
                    <a:pt x="833" y="1685"/>
                    <a:pt x="800" y="1674"/>
                    <a:pt x="766" y="1670"/>
                  </a:cubicBezTo>
                  <a:cubicBezTo>
                    <a:pt x="795" y="1476"/>
                    <a:pt x="806" y="1137"/>
                    <a:pt x="811" y="950"/>
                  </a:cubicBezTo>
                  <a:cubicBezTo>
                    <a:pt x="812" y="896"/>
                    <a:pt x="813" y="855"/>
                    <a:pt x="813" y="834"/>
                  </a:cubicBezTo>
                  <a:lnTo>
                    <a:pt x="955" y="858"/>
                  </a:lnTo>
                  <a:cubicBezTo>
                    <a:pt x="955" y="881"/>
                    <a:pt x="956" y="912"/>
                    <a:pt x="957" y="950"/>
                  </a:cubicBezTo>
                  <a:cubicBezTo>
                    <a:pt x="961" y="1137"/>
                    <a:pt x="973" y="1476"/>
                    <a:pt x="1002" y="1670"/>
                  </a:cubicBezTo>
                  <a:cubicBezTo>
                    <a:pt x="968" y="1674"/>
                    <a:pt x="935" y="1685"/>
                    <a:pt x="906" y="1700"/>
                  </a:cubicBezTo>
                  <a:close/>
                  <a:moveTo>
                    <a:pt x="595" y="560"/>
                  </a:moveTo>
                  <a:lnTo>
                    <a:pt x="1221" y="675"/>
                  </a:lnTo>
                  <a:lnTo>
                    <a:pt x="1221" y="749"/>
                  </a:lnTo>
                  <a:lnTo>
                    <a:pt x="1221" y="787"/>
                  </a:lnTo>
                  <a:lnTo>
                    <a:pt x="595" y="679"/>
                  </a:lnTo>
                  <a:lnTo>
                    <a:pt x="595" y="560"/>
                  </a:lnTo>
                  <a:close/>
                  <a:moveTo>
                    <a:pt x="595" y="313"/>
                  </a:moveTo>
                  <a:lnTo>
                    <a:pt x="1221" y="425"/>
                  </a:lnTo>
                  <a:lnTo>
                    <a:pt x="1221" y="557"/>
                  </a:lnTo>
                  <a:lnTo>
                    <a:pt x="595" y="443"/>
                  </a:lnTo>
                  <a:lnTo>
                    <a:pt x="595" y="313"/>
                  </a:lnTo>
                  <a:close/>
                  <a:moveTo>
                    <a:pt x="916" y="2660"/>
                  </a:moveTo>
                  <a:cubicBezTo>
                    <a:pt x="1422" y="2660"/>
                    <a:pt x="1833" y="2249"/>
                    <a:pt x="1833" y="1743"/>
                  </a:cubicBezTo>
                  <a:cubicBezTo>
                    <a:pt x="1833" y="1565"/>
                    <a:pt x="1782" y="1393"/>
                    <a:pt x="1685" y="1245"/>
                  </a:cubicBezTo>
                  <a:cubicBezTo>
                    <a:pt x="1599" y="1111"/>
                    <a:pt x="1480" y="1004"/>
                    <a:pt x="1340" y="930"/>
                  </a:cubicBezTo>
                  <a:cubicBezTo>
                    <a:pt x="1339"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736">
              <a:extLst>
                <a:ext uri="{FF2B5EF4-FFF2-40B4-BE49-F238E27FC236}">
                  <a16:creationId xmlns="" xmlns:a16="http://schemas.microsoft.com/office/drawing/2014/main" id="{E21B5CB4-AE41-4E82-995A-FBFCA283BE5B}"/>
                </a:ext>
              </a:extLst>
            </p:cNvPr>
            <p:cNvSpPr>
              <a:spLocks/>
            </p:cNvSpPr>
            <p:nvPr/>
          </p:nvSpPr>
          <p:spPr bwMode="auto">
            <a:xfrm>
              <a:off x="10281855" y="2762749"/>
              <a:ext cx="269875" cy="71438"/>
            </a:xfrm>
            <a:custGeom>
              <a:avLst/>
              <a:gdLst>
                <a:gd name="T0" fmla="*/ 0 w 526"/>
                <a:gd name="T1" fmla="*/ 69 h 139"/>
                <a:gd name="T2" fmla="*/ 71 w 526"/>
                <a:gd name="T3" fmla="*/ 139 h 139"/>
                <a:gd name="T4" fmla="*/ 455 w 526"/>
                <a:gd name="T5" fmla="*/ 139 h 139"/>
                <a:gd name="T6" fmla="*/ 526 w 526"/>
                <a:gd name="T7" fmla="*/ 69 h 139"/>
                <a:gd name="T8" fmla="*/ 455 w 526"/>
                <a:gd name="T9" fmla="*/ 0 h 139"/>
                <a:gd name="T10" fmla="*/ 71 w 526"/>
                <a:gd name="T11" fmla="*/ 0 h 139"/>
                <a:gd name="T12" fmla="*/ 0 w 526"/>
                <a:gd name="T13" fmla="*/ 69 h 139"/>
              </a:gdLst>
              <a:ahLst/>
              <a:cxnLst>
                <a:cxn ang="0">
                  <a:pos x="T0" y="T1"/>
                </a:cxn>
                <a:cxn ang="0">
                  <a:pos x="T2" y="T3"/>
                </a:cxn>
                <a:cxn ang="0">
                  <a:pos x="T4" y="T5"/>
                </a:cxn>
                <a:cxn ang="0">
                  <a:pos x="T6" y="T7"/>
                </a:cxn>
                <a:cxn ang="0">
                  <a:pos x="T8" y="T9"/>
                </a:cxn>
                <a:cxn ang="0">
                  <a:pos x="T10" y="T11"/>
                </a:cxn>
                <a:cxn ang="0">
                  <a:pos x="T12" y="T13"/>
                </a:cxn>
              </a:cxnLst>
              <a:rect l="0" t="0" r="r" b="b"/>
              <a:pathLst>
                <a:path w="526" h="139">
                  <a:moveTo>
                    <a:pt x="0" y="69"/>
                  </a:moveTo>
                  <a:cubicBezTo>
                    <a:pt x="0" y="108"/>
                    <a:pt x="32" y="139"/>
                    <a:pt x="71" y="139"/>
                  </a:cubicBezTo>
                  <a:lnTo>
                    <a:pt x="455" y="139"/>
                  </a:lnTo>
                  <a:cubicBezTo>
                    <a:pt x="494" y="139"/>
                    <a:pt x="526" y="108"/>
                    <a:pt x="526" y="69"/>
                  </a:cubicBezTo>
                  <a:cubicBezTo>
                    <a:pt x="526" y="31"/>
                    <a:pt x="494" y="0"/>
                    <a:pt x="455" y="0"/>
                  </a:cubicBezTo>
                  <a:lnTo>
                    <a:pt x="71" y="0"/>
                  </a:lnTo>
                  <a:cubicBezTo>
                    <a:pt x="32" y="0"/>
                    <a:pt x="0" y="31"/>
                    <a:pt x="0" y="6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737">
              <a:extLst>
                <a:ext uri="{FF2B5EF4-FFF2-40B4-BE49-F238E27FC236}">
                  <a16:creationId xmlns="" xmlns:a16="http://schemas.microsoft.com/office/drawing/2014/main" id="{6B021771-A612-4C16-BE24-E7457386DCF1}"/>
                </a:ext>
              </a:extLst>
            </p:cNvPr>
            <p:cNvSpPr>
              <a:spLocks/>
            </p:cNvSpPr>
            <p:nvPr/>
          </p:nvSpPr>
          <p:spPr bwMode="auto">
            <a:xfrm>
              <a:off x="9653205" y="3262811"/>
              <a:ext cx="73025" cy="261938"/>
            </a:xfrm>
            <a:custGeom>
              <a:avLst/>
              <a:gdLst>
                <a:gd name="T0" fmla="*/ 71 w 142"/>
                <a:gd name="T1" fmla="*/ 0 h 513"/>
                <a:gd name="T2" fmla="*/ 0 w 142"/>
                <a:gd name="T3" fmla="*/ 69 h 513"/>
                <a:gd name="T4" fmla="*/ 0 w 142"/>
                <a:gd name="T5" fmla="*/ 443 h 513"/>
                <a:gd name="T6" fmla="*/ 71 w 142"/>
                <a:gd name="T7" fmla="*/ 513 h 513"/>
                <a:gd name="T8" fmla="*/ 142 w 142"/>
                <a:gd name="T9" fmla="*/ 443 h 513"/>
                <a:gd name="T10" fmla="*/ 142 w 142"/>
                <a:gd name="T11" fmla="*/ 69 h 513"/>
                <a:gd name="T12" fmla="*/ 71 w 142"/>
                <a:gd name="T13" fmla="*/ 0 h 513"/>
              </a:gdLst>
              <a:ahLst/>
              <a:cxnLst>
                <a:cxn ang="0">
                  <a:pos x="T0" y="T1"/>
                </a:cxn>
                <a:cxn ang="0">
                  <a:pos x="T2" y="T3"/>
                </a:cxn>
                <a:cxn ang="0">
                  <a:pos x="T4" y="T5"/>
                </a:cxn>
                <a:cxn ang="0">
                  <a:pos x="T6" y="T7"/>
                </a:cxn>
                <a:cxn ang="0">
                  <a:pos x="T8" y="T9"/>
                </a:cxn>
                <a:cxn ang="0">
                  <a:pos x="T10" y="T11"/>
                </a:cxn>
                <a:cxn ang="0">
                  <a:pos x="T12" y="T13"/>
                </a:cxn>
              </a:cxnLst>
              <a:rect l="0" t="0" r="r" b="b"/>
              <a:pathLst>
                <a:path w="142" h="513">
                  <a:moveTo>
                    <a:pt x="71" y="0"/>
                  </a:moveTo>
                  <a:cubicBezTo>
                    <a:pt x="32" y="0"/>
                    <a:pt x="0" y="31"/>
                    <a:pt x="0" y="69"/>
                  </a:cubicBezTo>
                  <a:lnTo>
                    <a:pt x="0" y="443"/>
                  </a:lnTo>
                  <a:cubicBezTo>
                    <a:pt x="0" y="482"/>
                    <a:pt x="32" y="513"/>
                    <a:pt x="71" y="513"/>
                  </a:cubicBezTo>
                  <a:cubicBezTo>
                    <a:pt x="110" y="513"/>
                    <a:pt x="142" y="482"/>
                    <a:pt x="142" y="443"/>
                  </a:cubicBezTo>
                  <a:lnTo>
                    <a:pt x="142" y="69"/>
                  </a:lnTo>
                  <a:cubicBezTo>
                    <a:pt x="142" y="31"/>
                    <a:pt x="110" y="0"/>
                    <a:pt x="7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38">
              <a:extLst>
                <a:ext uri="{FF2B5EF4-FFF2-40B4-BE49-F238E27FC236}">
                  <a16:creationId xmlns="" xmlns:a16="http://schemas.microsoft.com/office/drawing/2014/main" id="{8AEB944A-E0AB-4853-AAED-FDC9172341E2}"/>
                </a:ext>
              </a:extLst>
            </p:cNvPr>
            <p:cNvSpPr>
              <a:spLocks/>
            </p:cNvSpPr>
            <p:nvPr/>
          </p:nvSpPr>
          <p:spPr bwMode="auto">
            <a:xfrm>
              <a:off x="8905493" y="2729411"/>
              <a:ext cx="269875" cy="71438"/>
            </a:xfrm>
            <a:custGeom>
              <a:avLst/>
              <a:gdLst>
                <a:gd name="T0" fmla="*/ 71 w 526"/>
                <a:gd name="T1" fmla="*/ 138 h 138"/>
                <a:gd name="T2" fmla="*/ 455 w 526"/>
                <a:gd name="T3" fmla="*/ 138 h 138"/>
                <a:gd name="T4" fmla="*/ 526 w 526"/>
                <a:gd name="T5" fmla="*/ 69 h 138"/>
                <a:gd name="T6" fmla="*/ 455 w 526"/>
                <a:gd name="T7" fmla="*/ 0 h 138"/>
                <a:gd name="T8" fmla="*/ 71 w 526"/>
                <a:gd name="T9" fmla="*/ 0 h 138"/>
                <a:gd name="T10" fmla="*/ 0 w 526"/>
                <a:gd name="T11" fmla="*/ 69 h 138"/>
                <a:gd name="T12" fmla="*/ 71 w 52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526" h="138">
                  <a:moveTo>
                    <a:pt x="71" y="138"/>
                  </a:moveTo>
                  <a:lnTo>
                    <a:pt x="455" y="138"/>
                  </a:lnTo>
                  <a:cubicBezTo>
                    <a:pt x="494" y="138"/>
                    <a:pt x="526" y="107"/>
                    <a:pt x="526" y="69"/>
                  </a:cubicBezTo>
                  <a:cubicBezTo>
                    <a:pt x="526" y="31"/>
                    <a:pt x="494" y="0"/>
                    <a:pt x="455" y="0"/>
                  </a:cubicBezTo>
                  <a:lnTo>
                    <a:pt x="71" y="0"/>
                  </a:lnTo>
                  <a:cubicBezTo>
                    <a:pt x="32" y="0"/>
                    <a:pt x="0" y="31"/>
                    <a:pt x="0" y="69"/>
                  </a:cubicBezTo>
                  <a:cubicBezTo>
                    <a:pt x="0" y="107"/>
                    <a:pt x="32" y="138"/>
                    <a:pt x="71" y="13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39">
              <a:extLst>
                <a:ext uri="{FF2B5EF4-FFF2-40B4-BE49-F238E27FC236}">
                  <a16:creationId xmlns="" xmlns:a16="http://schemas.microsoft.com/office/drawing/2014/main" id="{D17C9571-3109-4316-AD93-0AF2BBB79CDB}"/>
                </a:ext>
              </a:extLst>
            </p:cNvPr>
            <p:cNvSpPr>
              <a:spLocks/>
            </p:cNvSpPr>
            <p:nvPr/>
          </p:nvSpPr>
          <p:spPr bwMode="auto">
            <a:xfrm>
              <a:off x="9062655" y="2194424"/>
              <a:ext cx="239713" cy="192088"/>
            </a:xfrm>
            <a:custGeom>
              <a:avLst/>
              <a:gdLst>
                <a:gd name="T0" fmla="*/ 38 w 467"/>
                <a:gd name="T1" fmla="*/ 125 h 374"/>
                <a:gd name="T2" fmla="*/ 344 w 467"/>
                <a:gd name="T3" fmla="*/ 351 h 374"/>
                <a:gd name="T4" fmla="*/ 443 w 467"/>
                <a:gd name="T5" fmla="*/ 337 h 374"/>
                <a:gd name="T6" fmla="*/ 429 w 467"/>
                <a:gd name="T7" fmla="*/ 241 h 374"/>
                <a:gd name="T8" fmla="*/ 123 w 467"/>
                <a:gd name="T9" fmla="*/ 14 h 374"/>
                <a:gd name="T10" fmla="*/ 81 w 467"/>
                <a:gd name="T11" fmla="*/ 0 h 374"/>
                <a:gd name="T12" fmla="*/ 24 w 467"/>
                <a:gd name="T13" fmla="*/ 28 h 374"/>
                <a:gd name="T14" fmla="*/ 38 w 467"/>
                <a:gd name="T15" fmla="*/ 125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374">
                  <a:moveTo>
                    <a:pt x="38" y="125"/>
                  </a:moveTo>
                  <a:lnTo>
                    <a:pt x="344" y="351"/>
                  </a:lnTo>
                  <a:cubicBezTo>
                    <a:pt x="375" y="374"/>
                    <a:pt x="419" y="368"/>
                    <a:pt x="443" y="337"/>
                  </a:cubicBezTo>
                  <a:cubicBezTo>
                    <a:pt x="467" y="307"/>
                    <a:pt x="460" y="264"/>
                    <a:pt x="429" y="241"/>
                  </a:cubicBezTo>
                  <a:lnTo>
                    <a:pt x="123" y="14"/>
                  </a:lnTo>
                  <a:cubicBezTo>
                    <a:pt x="111" y="5"/>
                    <a:pt x="96" y="0"/>
                    <a:pt x="81" y="0"/>
                  </a:cubicBezTo>
                  <a:cubicBezTo>
                    <a:pt x="59" y="0"/>
                    <a:pt x="38" y="10"/>
                    <a:pt x="24" y="28"/>
                  </a:cubicBezTo>
                  <a:cubicBezTo>
                    <a:pt x="0" y="58"/>
                    <a:pt x="7" y="102"/>
                    <a:pt x="38" y="12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740">
              <a:extLst>
                <a:ext uri="{FF2B5EF4-FFF2-40B4-BE49-F238E27FC236}">
                  <a16:creationId xmlns="" xmlns:a16="http://schemas.microsoft.com/office/drawing/2014/main" id="{6D01EF8F-F6E8-4605-AC41-20570E3F2089}"/>
                </a:ext>
              </a:extLst>
            </p:cNvPr>
            <p:cNvSpPr>
              <a:spLocks/>
            </p:cNvSpPr>
            <p:nvPr/>
          </p:nvSpPr>
          <p:spPr bwMode="auto">
            <a:xfrm>
              <a:off x="10162793" y="2194424"/>
              <a:ext cx="238125" cy="192088"/>
            </a:xfrm>
            <a:custGeom>
              <a:avLst/>
              <a:gdLst>
                <a:gd name="T0" fmla="*/ 123 w 466"/>
                <a:gd name="T1" fmla="*/ 351 h 374"/>
                <a:gd name="T2" fmla="*/ 429 w 466"/>
                <a:gd name="T3" fmla="*/ 125 h 374"/>
                <a:gd name="T4" fmla="*/ 442 w 466"/>
                <a:gd name="T5" fmla="*/ 28 h 374"/>
                <a:gd name="T6" fmla="*/ 386 w 466"/>
                <a:gd name="T7" fmla="*/ 0 h 374"/>
                <a:gd name="T8" fmla="*/ 343 w 466"/>
                <a:gd name="T9" fmla="*/ 14 h 374"/>
                <a:gd name="T10" fmla="*/ 37 w 466"/>
                <a:gd name="T11" fmla="*/ 241 h 374"/>
                <a:gd name="T12" fmla="*/ 23 w 466"/>
                <a:gd name="T13" fmla="*/ 337 h 374"/>
                <a:gd name="T14" fmla="*/ 123 w 466"/>
                <a:gd name="T15" fmla="*/ 351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374">
                  <a:moveTo>
                    <a:pt x="123" y="351"/>
                  </a:moveTo>
                  <a:lnTo>
                    <a:pt x="429" y="125"/>
                  </a:lnTo>
                  <a:cubicBezTo>
                    <a:pt x="460" y="102"/>
                    <a:pt x="466" y="58"/>
                    <a:pt x="442" y="28"/>
                  </a:cubicBezTo>
                  <a:cubicBezTo>
                    <a:pt x="428" y="10"/>
                    <a:pt x="407" y="0"/>
                    <a:pt x="386" y="0"/>
                  </a:cubicBezTo>
                  <a:cubicBezTo>
                    <a:pt x="371" y="0"/>
                    <a:pt x="356" y="5"/>
                    <a:pt x="343" y="14"/>
                  </a:cubicBezTo>
                  <a:lnTo>
                    <a:pt x="37" y="241"/>
                  </a:lnTo>
                  <a:cubicBezTo>
                    <a:pt x="6" y="264"/>
                    <a:pt x="0" y="307"/>
                    <a:pt x="23" y="337"/>
                  </a:cubicBezTo>
                  <a:cubicBezTo>
                    <a:pt x="47" y="368"/>
                    <a:pt x="92" y="374"/>
                    <a:pt x="123" y="35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741">
              <a:extLst>
                <a:ext uri="{FF2B5EF4-FFF2-40B4-BE49-F238E27FC236}">
                  <a16:creationId xmlns="" xmlns:a16="http://schemas.microsoft.com/office/drawing/2014/main" id="{9BE55C49-7DFF-47AA-B7F9-17AF6C2791E6}"/>
                </a:ext>
              </a:extLst>
            </p:cNvPr>
            <p:cNvSpPr>
              <a:spLocks/>
            </p:cNvSpPr>
            <p:nvPr/>
          </p:nvSpPr>
          <p:spPr bwMode="auto">
            <a:xfrm>
              <a:off x="9108693" y="3148511"/>
              <a:ext cx="219075" cy="211138"/>
            </a:xfrm>
            <a:custGeom>
              <a:avLst/>
              <a:gdLst>
                <a:gd name="T0" fmla="*/ 349 w 427"/>
                <a:gd name="T1" fmla="*/ 0 h 410"/>
                <a:gd name="T2" fmla="*/ 299 w 427"/>
                <a:gd name="T3" fmla="*/ 20 h 410"/>
                <a:gd name="T4" fmla="*/ 27 w 427"/>
                <a:gd name="T5" fmla="*/ 285 h 410"/>
                <a:gd name="T6" fmla="*/ 27 w 427"/>
                <a:gd name="T7" fmla="*/ 383 h 410"/>
                <a:gd name="T8" fmla="*/ 128 w 427"/>
                <a:gd name="T9" fmla="*/ 383 h 410"/>
                <a:gd name="T10" fmla="*/ 399 w 427"/>
                <a:gd name="T11" fmla="*/ 118 h 410"/>
                <a:gd name="T12" fmla="*/ 399 w 427"/>
                <a:gd name="T13" fmla="*/ 20 h 410"/>
                <a:gd name="T14" fmla="*/ 349 w 427"/>
                <a:gd name="T15" fmla="*/ 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349" y="0"/>
                  </a:moveTo>
                  <a:cubicBezTo>
                    <a:pt x="331" y="0"/>
                    <a:pt x="313" y="7"/>
                    <a:pt x="299" y="20"/>
                  </a:cubicBezTo>
                  <a:lnTo>
                    <a:pt x="27" y="285"/>
                  </a:lnTo>
                  <a:cubicBezTo>
                    <a:pt x="0" y="312"/>
                    <a:pt x="0" y="356"/>
                    <a:pt x="27" y="383"/>
                  </a:cubicBezTo>
                  <a:cubicBezTo>
                    <a:pt x="55" y="410"/>
                    <a:pt x="100" y="410"/>
                    <a:pt x="128" y="383"/>
                  </a:cubicBezTo>
                  <a:lnTo>
                    <a:pt x="399" y="118"/>
                  </a:lnTo>
                  <a:cubicBezTo>
                    <a:pt x="427" y="91"/>
                    <a:pt x="427" y="47"/>
                    <a:pt x="399" y="20"/>
                  </a:cubicBezTo>
                  <a:cubicBezTo>
                    <a:pt x="385" y="7"/>
                    <a:pt x="367" y="0"/>
                    <a:pt x="349"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742">
              <a:extLst>
                <a:ext uri="{FF2B5EF4-FFF2-40B4-BE49-F238E27FC236}">
                  <a16:creationId xmlns="" xmlns:a16="http://schemas.microsoft.com/office/drawing/2014/main" id="{7952B5CB-6082-421C-82EE-B95108FB98D0}"/>
                </a:ext>
              </a:extLst>
            </p:cNvPr>
            <p:cNvSpPr>
              <a:spLocks/>
            </p:cNvSpPr>
            <p:nvPr/>
          </p:nvSpPr>
          <p:spPr bwMode="auto">
            <a:xfrm>
              <a:off x="10113580" y="3148511"/>
              <a:ext cx="219075" cy="211138"/>
            </a:xfrm>
            <a:custGeom>
              <a:avLst/>
              <a:gdLst>
                <a:gd name="T0" fmla="*/ 128 w 427"/>
                <a:gd name="T1" fmla="*/ 20 h 410"/>
                <a:gd name="T2" fmla="*/ 78 w 427"/>
                <a:gd name="T3" fmla="*/ 0 h 410"/>
                <a:gd name="T4" fmla="*/ 28 w 427"/>
                <a:gd name="T5" fmla="*/ 20 h 410"/>
                <a:gd name="T6" fmla="*/ 28 w 427"/>
                <a:gd name="T7" fmla="*/ 118 h 410"/>
                <a:gd name="T8" fmla="*/ 299 w 427"/>
                <a:gd name="T9" fmla="*/ 383 h 410"/>
                <a:gd name="T10" fmla="*/ 399 w 427"/>
                <a:gd name="T11" fmla="*/ 383 h 410"/>
                <a:gd name="T12" fmla="*/ 399 w 427"/>
                <a:gd name="T13" fmla="*/ 285 h 410"/>
                <a:gd name="T14" fmla="*/ 128 w 427"/>
                <a:gd name="T15" fmla="*/ 2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128" y="20"/>
                  </a:moveTo>
                  <a:cubicBezTo>
                    <a:pt x="114" y="7"/>
                    <a:pt x="96" y="0"/>
                    <a:pt x="78" y="0"/>
                  </a:cubicBezTo>
                  <a:cubicBezTo>
                    <a:pt x="60" y="0"/>
                    <a:pt x="42" y="7"/>
                    <a:pt x="28" y="20"/>
                  </a:cubicBezTo>
                  <a:cubicBezTo>
                    <a:pt x="0" y="47"/>
                    <a:pt x="0" y="91"/>
                    <a:pt x="28" y="118"/>
                  </a:cubicBezTo>
                  <a:lnTo>
                    <a:pt x="299" y="383"/>
                  </a:lnTo>
                  <a:cubicBezTo>
                    <a:pt x="327" y="410"/>
                    <a:pt x="372" y="410"/>
                    <a:pt x="399" y="383"/>
                  </a:cubicBezTo>
                  <a:cubicBezTo>
                    <a:pt x="427" y="356"/>
                    <a:pt x="427" y="312"/>
                    <a:pt x="399" y="285"/>
                  </a:cubicBezTo>
                  <a:lnTo>
                    <a:pt x="12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a:xfrm>
            <a:off x="1725749" y="2917129"/>
            <a:ext cx="4354464" cy="1477328"/>
          </a:xfrm>
          <a:prstGeom prst="rect">
            <a:avLst/>
          </a:prstGeom>
        </p:spPr>
        <p:txBody>
          <a:bodyPr wrap="square">
            <a:spAutoFit/>
          </a:bodyPr>
          <a:lstStyle/>
          <a:p>
            <a:pPr algn="ctr"/>
            <a:r>
              <a:rPr lang="en-US" dirty="0"/>
              <a:t>The first step is to create a new LATEX project. You can do this on your own computer by creating a new .</a:t>
            </a:r>
            <a:r>
              <a:rPr lang="en-US" dirty="0" err="1"/>
              <a:t>tex</a:t>
            </a:r>
            <a:r>
              <a:rPr lang="en-US" dirty="0"/>
              <a:t> file; alternatively, you can start a new project in Overleaf.</a:t>
            </a:r>
            <a:endParaRPr lang="fr-FR" dirty="0"/>
          </a:p>
        </p:txBody>
      </p:sp>
      <p:sp>
        <p:nvSpPr>
          <p:cNvPr id="7" name="Rectangle 6"/>
          <p:cNvSpPr/>
          <p:nvPr/>
        </p:nvSpPr>
        <p:spPr>
          <a:xfrm>
            <a:off x="167883" y="4353614"/>
            <a:ext cx="6096000" cy="646331"/>
          </a:xfrm>
          <a:prstGeom prst="rect">
            <a:avLst/>
          </a:prstGeom>
        </p:spPr>
        <p:txBody>
          <a:bodyPr>
            <a:spAutoFit/>
          </a:bodyPr>
          <a:lstStyle/>
          <a:p>
            <a:r>
              <a:rPr lang="en-US" dirty="0" smtClean="0"/>
              <a:t>This is a </a:t>
            </a:r>
            <a:r>
              <a:rPr lang="en-US" dirty="0"/>
              <a:t>simplest working example, which can be opened directly in Overleaf</a:t>
            </a:r>
            <a:endParaRPr lang="fr-FR" dirty="0"/>
          </a:p>
        </p:txBody>
      </p:sp>
      <p:sp>
        <p:nvSpPr>
          <p:cNvPr id="8" name="Rectangle 7"/>
          <p:cNvSpPr/>
          <p:nvPr/>
        </p:nvSpPr>
        <p:spPr>
          <a:xfrm>
            <a:off x="193552" y="5123515"/>
            <a:ext cx="5517260" cy="1477328"/>
          </a:xfrm>
          <a:prstGeom prst="rect">
            <a:avLst/>
          </a:prstGeom>
          <a:solidFill>
            <a:srgbClr val="FFFFFF"/>
          </a:solidFill>
          <a:ln>
            <a:solidFill>
              <a:srgbClr val="33C481"/>
            </a:solidFill>
          </a:ln>
        </p:spPr>
        <p:txBody>
          <a:bodyPr wrap="square">
            <a:spAutoFit/>
          </a:bodyPr>
          <a:lstStyle/>
          <a:p>
            <a:r>
              <a:rPr lang="fr-FR" dirty="0">
                <a:solidFill>
                  <a:schemeClr val="bg1"/>
                </a:solidFill>
              </a:rPr>
              <a:t>\</a:t>
            </a:r>
            <a:r>
              <a:rPr lang="fr-FR" dirty="0" err="1">
                <a:solidFill>
                  <a:schemeClr val="bg1"/>
                </a:solidFill>
              </a:rPr>
              <a:t>documentclass</a:t>
            </a:r>
            <a:r>
              <a:rPr lang="fr-FR" dirty="0">
                <a:solidFill>
                  <a:schemeClr val="bg1"/>
                </a:solidFill>
              </a:rPr>
              <a:t>{article}</a:t>
            </a:r>
          </a:p>
          <a:p>
            <a:r>
              <a:rPr lang="fr-FR" dirty="0">
                <a:solidFill>
                  <a:schemeClr val="bg1"/>
                </a:solidFill>
              </a:rPr>
              <a:t>\</a:t>
            </a:r>
            <a:r>
              <a:rPr lang="fr-FR" dirty="0" err="1">
                <a:solidFill>
                  <a:schemeClr val="bg1"/>
                </a:solidFill>
              </a:rPr>
              <a:t>begin</a:t>
            </a:r>
            <a:r>
              <a:rPr lang="fr-FR" dirty="0">
                <a:solidFill>
                  <a:schemeClr val="bg1"/>
                </a:solidFill>
              </a:rPr>
              <a:t>{document}</a:t>
            </a:r>
          </a:p>
          <a:p>
            <a:r>
              <a:rPr lang="fr-FR" dirty="0">
                <a:solidFill>
                  <a:schemeClr val="bg1"/>
                </a:solidFill>
              </a:rPr>
              <a:t>First document. This </a:t>
            </a:r>
            <a:r>
              <a:rPr lang="fr-FR" dirty="0" err="1">
                <a:solidFill>
                  <a:schemeClr val="bg1"/>
                </a:solidFill>
              </a:rPr>
              <a:t>is</a:t>
            </a:r>
            <a:r>
              <a:rPr lang="fr-FR" dirty="0">
                <a:solidFill>
                  <a:schemeClr val="bg1"/>
                </a:solidFill>
              </a:rPr>
              <a:t> a simple </a:t>
            </a:r>
            <a:r>
              <a:rPr lang="fr-FR" dirty="0" err="1">
                <a:solidFill>
                  <a:schemeClr val="bg1"/>
                </a:solidFill>
              </a:rPr>
              <a:t>example</a:t>
            </a:r>
            <a:r>
              <a:rPr lang="fr-FR" dirty="0">
                <a:solidFill>
                  <a:schemeClr val="bg1"/>
                </a:solidFill>
              </a:rPr>
              <a:t>, with no </a:t>
            </a:r>
          </a:p>
          <a:p>
            <a:r>
              <a:rPr lang="fr-FR" dirty="0">
                <a:solidFill>
                  <a:schemeClr val="bg1"/>
                </a:solidFill>
              </a:rPr>
              <a:t>extra </a:t>
            </a:r>
            <a:r>
              <a:rPr lang="fr-FR" dirty="0" err="1">
                <a:solidFill>
                  <a:schemeClr val="bg1"/>
                </a:solidFill>
              </a:rPr>
              <a:t>parameters</a:t>
            </a:r>
            <a:r>
              <a:rPr lang="fr-FR" dirty="0">
                <a:solidFill>
                  <a:schemeClr val="bg1"/>
                </a:solidFill>
              </a:rPr>
              <a:t> or packages </a:t>
            </a:r>
            <a:r>
              <a:rPr lang="fr-FR" dirty="0" err="1">
                <a:solidFill>
                  <a:schemeClr val="bg1"/>
                </a:solidFill>
              </a:rPr>
              <a:t>included</a:t>
            </a:r>
            <a:r>
              <a:rPr lang="fr-FR" dirty="0">
                <a:solidFill>
                  <a:schemeClr val="bg1"/>
                </a:solidFill>
              </a:rPr>
              <a:t>.</a:t>
            </a:r>
          </a:p>
          <a:p>
            <a:r>
              <a:rPr lang="fr-FR" dirty="0">
                <a:solidFill>
                  <a:schemeClr val="bg1"/>
                </a:solidFill>
              </a:rPr>
              <a:t>\end{document}</a:t>
            </a:r>
          </a:p>
        </p:txBody>
      </p:sp>
      <p:sp>
        <p:nvSpPr>
          <p:cNvPr id="9" name="Rectangle à coins arrondis 8"/>
          <p:cNvSpPr/>
          <p:nvPr/>
        </p:nvSpPr>
        <p:spPr>
          <a:xfrm>
            <a:off x="10391182" y="1968466"/>
            <a:ext cx="1800818" cy="1507192"/>
          </a:xfrm>
          <a:prstGeom prst="wedgeRoundRectCallout">
            <a:avLst>
              <a:gd name="adj1" fmla="val -96596"/>
              <a:gd name="adj2" fmla="val -15503"/>
              <a:gd name="adj3" fmla="val 16667"/>
            </a:avLst>
          </a:prstGeom>
          <a:solidFill>
            <a:srgbClr val="33C48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This example produces the following output</a:t>
            </a:r>
            <a:r>
              <a:rPr lang="en-US" b="1" dirty="0" smtClean="0"/>
              <a:t>:</a:t>
            </a:r>
            <a:endParaRPr lang="en-US" b="1" dirty="0"/>
          </a:p>
        </p:txBody>
      </p:sp>
      <p:sp>
        <p:nvSpPr>
          <p:cNvPr id="37" name="ZoneTexte 36"/>
          <p:cNvSpPr txBox="1"/>
          <p:nvPr/>
        </p:nvSpPr>
        <p:spPr>
          <a:xfrm rot="20642885">
            <a:off x="6474799" y="2744744"/>
            <a:ext cx="3243968" cy="800219"/>
          </a:xfrm>
          <a:prstGeom prst="rect">
            <a:avLst/>
          </a:prstGeom>
          <a:noFill/>
        </p:spPr>
        <p:txBody>
          <a:bodyPr wrap="square" rtlCol="0">
            <a:spAutoFit/>
          </a:bodyPr>
          <a:lstStyle/>
          <a:p>
            <a:r>
              <a:rPr lang="fr-FR" sz="1400" dirty="0">
                <a:solidFill>
                  <a:schemeClr val="bg1"/>
                </a:solidFill>
              </a:rPr>
              <a:t>First document. This </a:t>
            </a:r>
            <a:r>
              <a:rPr lang="fr-FR" sz="1400" dirty="0" err="1">
                <a:solidFill>
                  <a:schemeClr val="bg1"/>
                </a:solidFill>
              </a:rPr>
              <a:t>is</a:t>
            </a:r>
            <a:r>
              <a:rPr lang="fr-FR" sz="1400" dirty="0">
                <a:solidFill>
                  <a:schemeClr val="bg1"/>
                </a:solidFill>
              </a:rPr>
              <a:t> a simple </a:t>
            </a:r>
            <a:r>
              <a:rPr lang="fr-FR" sz="1400" dirty="0" err="1">
                <a:solidFill>
                  <a:schemeClr val="bg1"/>
                </a:solidFill>
              </a:rPr>
              <a:t>example</a:t>
            </a:r>
            <a:r>
              <a:rPr lang="fr-FR" sz="1400" dirty="0">
                <a:solidFill>
                  <a:schemeClr val="bg1"/>
                </a:solidFill>
              </a:rPr>
              <a:t>, with no </a:t>
            </a:r>
            <a:r>
              <a:rPr lang="fr-FR" sz="1400" dirty="0" smtClean="0">
                <a:solidFill>
                  <a:schemeClr val="bg1"/>
                </a:solidFill>
              </a:rPr>
              <a:t>extra </a:t>
            </a:r>
            <a:r>
              <a:rPr lang="fr-FR" sz="1400" dirty="0" err="1">
                <a:solidFill>
                  <a:schemeClr val="bg1"/>
                </a:solidFill>
              </a:rPr>
              <a:t>parameters</a:t>
            </a:r>
            <a:r>
              <a:rPr lang="fr-FR" sz="1400" dirty="0">
                <a:solidFill>
                  <a:schemeClr val="bg1"/>
                </a:solidFill>
              </a:rPr>
              <a:t> or packages </a:t>
            </a:r>
            <a:r>
              <a:rPr lang="fr-FR" sz="1400" dirty="0" err="1">
                <a:solidFill>
                  <a:schemeClr val="bg1"/>
                </a:solidFill>
              </a:rPr>
              <a:t>included</a:t>
            </a:r>
            <a:r>
              <a:rPr lang="fr-FR" dirty="0">
                <a:solidFill>
                  <a:schemeClr val="bg1"/>
                </a:solidFill>
              </a:rPr>
              <a:t>.</a:t>
            </a:r>
          </a:p>
        </p:txBody>
      </p:sp>
    </p:spTree>
    <p:extLst>
      <p:ext uri="{BB962C8B-B14F-4D97-AF65-F5344CB8AC3E}">
        <p14:creationId xmlns:p14="http://schemas.microsoft.com/office/powerpoint/2010/main" val="2562215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2" presetClass="entr" presetSubtype="6"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1+#ppt_w/2"/>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41" presetClass="entr" presetSubtype="0" fill="hold" nodeType="afterEffect">
                                  <p:stCondLst>
                                    <p:cond delay="0"/>
                                  </p:stCondLst>
                                  <p:iterate type="lt">
                                    <p:tmPct val="10000"/>
                                  </p:iterate>
                                  <p:childTnLst>
                                    <p:set>
                                      <p:cBhvr>
                                        <p:cTn id="35" dur="1" fill="hold">
                                          <p:stCondLst>
                                            <p:cond delay="0"/>
                                          </p:stCondLst>
                                        </p:cTn>
                                        <p:tgtEl>
                                          <p:spTgt spid="37">
                                            <p:txEl>
                                              <p:pRg st="0" end="0"/>
                                            </p:txEl>
                                          </p:spTgt>
                                        </p:tgtEl>
                                        <p:attrNameLst>
                                          <p:attrName>style.visibility</p:attrName>
                                        </p:attrNameLst>
                                      </p:cBhvr>
                                      <p:to>
                                        <p:strVal val="visible"/>
                                      </p:to>
                                    </p:set>
                                    <p:anim calcmode="lin" valueType="num">
                                      <p:cBhvr>
                                        <p:cTn id="36" dur="1000" fill="hold"/>
                                        <p:tgtEl>
                                          <p:spTgt spid="3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1000" fill="hold"/>
                                        <p:tgtEl>
                                          <p:spTgt spid="37">
                                            <p:txEl>
                                              <p:pRg st="0" end="0"/>
                                            </p:txEl>
                                          </p:spTgt>
                                        </p:tgtEl>
                                        <p:attrNameLst>
                                          <p:attrName>ppt_y</p:attrName>
                                        </p:attrNameLst>
                                      </p:cBhvr>
                                      <p:tavLst>
                                        <p:tav tm="0">
                                          <p:val>
                                            <p:strVal val="#ppt_y"/>
                                          </p:val>
                                        </p:tav>
                                        <p:tav tm="100000">
                                          <p:val>
                                            <p:strVal val="#ppt_y"/>
                                          </p:val>
                                        </p:tav>
                                      </p:tavLst>
                                    </p:anim>
                                    <p:anim calcmode="lin" valueType="num">
                                      <p:cBhvr>
                                        <p:cTn id="38" dur="1000" fill="hold"/>
                                        <p:tgtEl>
                                          <p:spTgt spid="3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1000" fill="hold"/>
                                        <p:tgtEl>
                                          <p:spTgt spid="3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1000" tmFilter="0,0; .5, 1; 1, 1"/>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12</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sp>
        <p:nvSpPr>
          <p:cNvPr id="2" name="Rectangle 1"/>
          <p:cNvSpPr/>
          <p:nvPr/>
        </p:nvSpPr>
        <p:spPr>
          <a:xfrm>
            <a:off x="1852794" y="2454860"/>
            <a:ext cx="1490477" cy="1200329"/>
          </a:xfrm>
          <a:prstGeom prst="rect">
            <a:avLst/>
          </a:prstGeom>
        </p:spPr>
        <p:txBody>
          <a:bodyPr wrap="square">
            <a:spAutoFit/>
          </a:bodyPr>
          <a:lstStyle/>
          <a:p>
            <a:pPr algn="ctr"/>
            <a:r>
              <a:rPr lang="en-US" sz="2400" b="1" i="1" dirty="0"/>
              <a:t>Some basic  </a:t>
            </a:r>
            <a:r>
              <a:rPr lang="en-US" sz="2400" b="1" i="1" dirty="0" smtClean="0"/>
              <a:t>tools</a:t>
            </a:r>
            <a:endParaRPr lang="fr-FR" sz="2400" i="1"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724" y="4085565"/>
            <a:ext cx="8265976" cy="2676276"/>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803" y="2096805"/>
            <a:ext cx="7610297" cy="1806677"/>
          </a:xfrm>
          <a:prstGeom prst="rect">
            <a:avLst/>
          </a:prstGeom>
        </p:spPr>
      </p:pic>
      <p:grpSp>
        <p:nvGrpSpPr>
          <p:cNvPr id="33" name="Group 13">
            <a:extLst>
              <a:ext uri="{FF2B5EF4-FFF2-40B4-BE49-F238E27FC236}">
                <a16:creationId xmlns="" xmlns:a16="http://schemas.microsoft.com/office/drawing/2014/main" id="{AA902AD4-688A-4344-A010-6CF7AF709DE9}"/>
              </a:ext>
            </a:extLst>
          </p:cNvPr>
          <p:cNvGrpSpPr/>
          <p:nvPr/>
        </p:nvGrpSpPr>
        <p:grpSpPr>
          <a:xfrm>
            <a:off x="0" y="1966090"/>
            <a:ext cx="1646237" cy="2068106"/>
            <a:chOff x="8905493" y="1456643"/>
            <a:chExt cx="1646237" cy="2068106"/>
          </a:xfrm>
        </p:grpSpPr>
        <p:sp>
          <p:nvSpPr>
            <p:cNvPr id="34" name="Rectangle 2101">
              <a:extLst>
                <a:ext uri="{FF2B5EF4-FFF2-40B4-BE49-F238E27FC236}">
                  <a16:creationId xmlns="" xmlns:a16="http://schemas.microsoft.com/office/drawing/2014/main" id="{08FCCE5A-AD8E-4BD0-819F-FBB695648BF6}"/>
                </a:ext>
              </a:extLst>
            </p:cNvPr>
            <p:cNvSpPr>
              <a:spLocks noChangeArrowheads="1"/>
            </p:cNvSpPr>
            <p:nvPr/>
          </p:nvSpPr>
          <p:spPr bwMode="auto">
            <a:xfrm>
              <a:off x="9671287" y="1456643"/>
              <a:ext cx="135707" cy="488770"/>
            </a:xfrm>
            <a:prstGeom prst="rect">
              <a:avLst/>
            </a:prstGeom>
            <a:solidFill>
              <a:srgbClr val="3B3B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305">
              <a:extLst>
                <a:ext uri="{FF2B5EF4-FFF2-40B4-BE49-F238E27FC236}">
                  <a16:creationId xmlns="" xmlns:a16="http://schemas.microsoft.com/office/drawing/2014/main" id="{91673BF3-6164-4BA1-972C-756CFFF9194F}"/>
                </a:ext>
              </a:extLst>
            </p:cNvPr>
            <p:cNvSpPr>
              <a:spLocks/>
            </p:cNvSpPr>
            <p:nvPr/>
          </p:nvSpPr>
          <p:spPr bwMode="auto">
            <a:xfrm>
              <a:off x="9269030" y="1829299"/>
              <a:ext cx="939800" cy="1363663"/>
            </a:xfrm>
            <a:custGeom>
              <a:avLst/>
              <a:gdLst>
                <a:gd name="T0" fmla="*/ 1686 w 1833"/>
                <a:gd name="T1" fmla="*/ 1245 h 2660"/>
                <a:gd name="T2" fmla="*/ 1340 w 1833"/>
                <a:gd name="T3" fmla="*/ 930 h 2660"/>
                <a:gd name="T4" fmla="*/ 1339 w 1833"/>
                <a:gd name="T5" fmla="*/ 209 h 2660"/>
                <a:gd name="T6" fmla="*/ 1325 w 1833"/>
                <a:gd name="T7" fmla="*/ 173 h 2660"/>
                <a:gd name="T8" fmla="*/ 923 w 1833"/>
                <a:gd name="T9" fmla="*/ 0 h 2660"/>
                <a:gd name="T10" fmla="*/ 495 w 1833"/>
                <a:gd name="T11" fmla="*/ 168 h 2660"/>
                <a:gd name="T12" fmla="*/ 477 w 1833"/>
                <a:gd name="T13" fmla="*/ 209 h 2660"/>
                <a:gd name="T14" fmla="*/ 475 w 1833"/>
                <a:gd name="T15" fmla="*/ 940 h 2660"/>
                <a:gd name="T16" fmla="*/ 143 w 1833"/>
                <a:gd name="T17" fmla="*/ 1251 h 2660"/>
                <a:gd name="T18" fmla="*/ 0 w 1833"/>
                <a:gd name="T19" fmla="*/ 1743 h 2660"/>
                <a:gd name="T20" fmla="*/ 916 w 1833"/>
                <a:gd name="T21" fmla="*/ 2660 h 2660"/>
                <a:gd name="T22" fmla="*/ 1833 w 1833"/>
                <a:gd name="T23" fmla="*/ 1743 h 2660"/>
                <a:gd name="T24" fmla="*/ 1686 w 1833"/>
                <a:gd name="T25" fmla="*/ 1245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3" h="2660">
                  <a:moveTo>
                    <a:pt x="1686" y="1245"/>
                  </a:moveTo>
                  <a:cubicBezTo>
                    <a:pt x="1599" y="1112"/>
                    <a:pt x="1480" y="1004"/>
                    <a:pt x="1340" y="930"/>
                  </a:cubicBezTo>
                  <a:cubicBezTo>
                    <a:pt x="1340"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cubicBezTo>
                    <a:pt x="1422" y="2660"/>
                    <a:pt x="1833" y="2249"/>
                    <a:pt x="1833" y="1743"/>
                  </a:cubicBezTo>
                  <a:cubicBezTo>
                    <a:pt x="1833" y="1566"/>
                    <a:pt x="1782" y="1393"/>
                    <a:pt x="1686" y="12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35">
              <a:extLst>
                <a:ext uri="{FF2B5EF4-FFF2-40B4-BE49-F238E27FC236}">
                  <a16:creationId xmlns="" xmlns:a16="http://schemas.microsoft.com/office/drawing/2014/main" id="{44A0CC26-0F0B-4FB4-AE8D-FB04EA291611}"/>
                </a:ext>
              </a:extLst>
            </p:cNvPr>
            <p:cNvSpPr>
              <a:spLocks noEditPoints="1"/>
            </p:cNvSpPr>
            <p:nvPr/>
          </p:nvSpPr>
          <p:spPr bwMode="auto">
            <a:xfrm>
              <a:off x="9265855" y="1829299"/>
              <a:ext cx="941388" cy="1363663"/>
            </a:xfrm>
            <a:custGeom>
              <a:avLst/>
              <a:gdLst>
                <a:gd name="T0" fmla="*/ 1136 w 1833"/>
                <a:gd name="T1" fmla="*/ 1789 h 2660"/>
                <a:gd name="T2" fmla="*/ 1165 w 1833"/>
                <a:gd name="T3" fmla="*/ 1885 h 2660"/>
                <a:gd name="T4" fmla="*/ 1072 w 1833"/>
                <a:gd name="T5" fmla="*/ 1757 h 2660"/>
                <a:gd name="T6" fmla="*/ 666 w 1833"/>
                <a:gd name="T7" fmla="*/ 1848 h 2660"/>
                <a:gd name="T8" fmla="*/ 594 w 1833"/>
                <a:gd name="T9" fmla="*/ 1863 h 2660"/>
                <a:gd name="T10" fmla="*/ 696 w 1833"/>
                <a:gd name="T11" fmla="*/ 1757 h 2660"/>
                <a:gd name="T12" fmla="*/ 598 w 1833"/>
                <a:gd name="T13" fmla="*/ 1007 h 2660"/>
                <a:gd name="T14" fmla="*/ 761 w 1833"/>
                <a:gd name="T15" fmla="*/ 825 h 2660"/>
                <a:gd name="T16" fmla="*/ 713 w 1833"/>
                <a:gd name="T17" fmla="*/ 1668 h 2660"/>
                <a:gd name="T18" fmla="*/ 544 w 1833"/>
                <a:gd name="T19" fmla="*/ 1840 h 2660"/>
                <a:gd name="T20" fmla="*/ 704 w 1833"/>
                <a:gd name="T21" fmla="*/ 1907 h 2660"/>
                <a:gd name="T22" fmla="*/ 817 w 1833"/>
                <a:gd name="T23" fmla="*/ 1770 h 2660"/>
                <a:gd name="T24" fmla="*/ 884 w 1833"/>
                <a:gd name="T25" fmla="*/ 2000 h 2660"/>
                <a:gd name="T26" fmla="*/ 950 w 1833"/>
                <a:gd name="T27" fmla="*/ 1770 h 2660"/>
                <a:gd name="T28" fmla="*/ 1064 w 1833"/>
                <a:gd name="T29" fmla="*/ 1907 h 2660"/>
                <a:gd name="T30" fmla="*/ 1224 w 1833"/>
                <a:gd name="T31" fmla="*/ 1840 h 2660"/>
                <a:gd name="T32" fmla="*/ 1055 w 1833"/>
                <a:gd name="T33" fmla="*/ 1668 h 2660"/>
                <a:gd name="T34" fmla="*/ 1007 w 1833"/>
                <a:gd name="T35" fmla="*/ 867 h 2660"/>
                <a:gd name="T36" fmla="*/ 1221 w 1833"/>
                <a:gd name="T37" fmla="*/ 1002 h 2660"/>
                <a:gd name="T38" fmla="*/ 1717 w 1833"/>
                <a:gd name="T39" fmla="*/ 1743 h 2660"/>
                <a:gd name="T40" fmla="*/ 115 w 1833"/>
                <a:gd name="T41" fmla="*/ 1743 h 2660"/>
                <a:gd name="T42" fmla="*/ 933 w 1833"/>
                <a:gd name="T43" fmla="*/ 1869 h 2660"/>
                <a:gd name="T44" fmla="*/ 835 w 1833"/>
                <a:gd name="T45" fmla="*/ 1869 h 2660"/>
                <a:gd name="T46" fmla="*/ 933 w 1833"/>
                <a:gd name="T47" fmla="*/ 1869 h 2660"/>
                <a:gd name="T48" fmla="*/ 884 w 1833"/>
                <a:gd name="T49" fmla="*/ 1714 h 2660"/>
                <a:gd name="T50" fmla="*/ 766 w 1833"/>
                <a:gd name="T51" fmla="*/ 1670 h 2660"/>
                <a:gd name="T52" fmla="*/ 813 w 1833"/>
                <a:gd name="T53" fmla="*/ 834 h 2660"/>
                <a:gd name="T54" fmla="*/ 957 w 1833"/>
                <a:gd name="T55" fmla="*/ 950 h 2660"/>
                <a:gd name="T56" fmla="*/ 906 w 1833"/>
                <a:gd name="T57" fmla="*/ 1700 h 2660"/>
                <a:gd name="T58" fmla="*/ 1221 w 1833"/>
                <a:gd name="T59" fmla="*/ 675 h 2660"/>
                <a:gd name="T60" fmla="*/ 1221 w 1833"/>
                <a:gd name="T61" fmla="*/ 787 h 2660"/>
                <a:gd name="T62" fmla="*/ 595 w 1833"/>
                <a:gd name="T63" fmla="*/ 560 h 2660"/>
                <a:gd name="T64" fmla="*/ 1221 w 1833"/>
                <a:gd name="T65" fmla="*/ 425 h 2660"/>
                <a:gd name="T66" fmla="*/ 595 w 1833"/>
                <a:gd name="T67" fmla="*/ 443 h 2660"/>
                <a:gd name="T68" fmla="*/ 916 w 1833"/>
                <a:gd name="T69" fmla="*/ 2660 h 2660"/>
                <a:gd name="T70" fmla="*/ 1685 w 1833"/>
                <a:gd name="T71" fmla="*/ 1245 h 2660"/>
                <a:gd name="T72" fmla="*/ 1339 w 1833"/>
                <a:gd name="T73" fmla="*/ 209 h 2660"/>
                <a:gd name="T74" fmla="*/ 923 w 1833"/>
                <a:gd name="T75" fmla="*/ 0 h 2660"/>
                <a:gd name="T76" fmla="*/ 477 w 1833"/>
                <a:gd name="T77" fmla="*/ 209 h 2660"/>
                <a:gd name="T78" fmla="*/ 143 w 1833"/>
                <a:gd name="T79" fmla="*/ 1251 h 2660"/>
                <a:gd name="T80" fmla="*/ 916 w 1833"/>
                <a:gd name="T81" fmla="*/ 2660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33" h="2660">
                  <a:moveTo>
                    <a:pt x="1072" y="1757"/>
                  </a:moveTo>
                  <a:cubicBezTo>
                    <a:pt x="1096" y="1762"/>
                    <a:pt x="1118" y="1772"/>
                    <a:pt x="1136" y="1789"/>
                  </a:cubicBezTo>
                  <a:cubicBezTo>
                    <a:pt x="1157" y="1807"/>
                    <a:pt x="1169" y="1832"/>
                    <a:pt x="1174" y="1863"/>
                  </a:cubicBezTo>
                  <a:cubicBezTo>
                    <a:pt x="1175" y="1870"/>
                    <a:pt x="1171" y="1879"/>
                    <a:pt x="1165" y="1885"/>
                  </a:cubicBezTo>
                  <a:cubicBezTo>
                    <a:pt x="1152" y="1897"/>
                    <a:pt x="1128" y="1894"/>
                    <a:pt x="1102" y="1848"/>
                  </a:cubicBezTo>
                  <a:cubicBezTo>
                    <a:pt x="1091" y="1828"/>
                    <a:pt x="1081" y="1796"/>
                    <a:pt x="1072" y="1757"/>
                  </a:cubicBezTo>
                  <a:close/>
                  <a:moveTo>
                    <a:pt x="696" y="1757"/>
                  </a:moveTo>
                  <a:cubicBezTo>
                    <a:pt x="687" y="1796"/>
                    <a:pt x="677" y="1828"/>
                    <a:pt x="666" y="1848"/>
                  </a:cubicBezTo>
                  <a:cubicBezTo>
                    <a:pt x="640" y="1894"/>
                    <a:pt x="616" y="1897"/>
                    <a:pt x="603" y="1885"/>
                  </a:cubicBezTo>
                  <a:cubicBezTo>
                    <a:pt x="596" y="1879"/>
                    <a:pt x="593" y="1870"/>
                    <a:pt x="594" y="1863"/>
                  </a:cubicBezTo>
                  <a:cubicBezTo>
                    <a:pt x="599" y="1832"/>
                    <a:pt x="611" y="1807"/>
                    <a:pt x="631" y="1789"/>
                  </a:cubicBezTo>
                  <a:cubicBezTo>
                    <a:pt x="650" y="1772"/>
                    <a:pt x="672" y="1762"/>
                    <a:pt x="696" y="1757"/>
                  </a:cubicBezTo>
                  <a:close/>
                  <a:moveTo>
                    <a:pt x="565" y="1023"/>
                  </a:moveTo>
                  <a:lnTo>
                    <a:pt x="598" y="1007"/>
                  </a:lnTo>
                  <a:lnTo>
                    <a:pt x="595" y="796"/>
                  </a:lnTo>
                  <a:lnTo>
                    <a:pt x="761" y="825"/>
                  </a:lnTo>
                  <a:cubicBezTo>
                    <a:pt x="761" y="855"/>
                    <a:pt x="760" y="898"/>
                    <a:pt x="758" y="950"/>
                  </a:cubicBezTo>
                  <a:cubicBezTo>
                    <a:pt x="753" y="1157"/>
                    <a:pt x="739" y="1499"/>
                    <a:pt x="713" y="1668"/>
                  </a:cubicBezTo>
                  <a:cubicBezTo>
                    <a:pt x="674" y="1672"/>
                    <a:pt x="636" y="1685"/>
                    <a:pt x="606" y="1713"/>
                  </a:cubicBezTo>
                  <a:cubicBezTo>
                    <a:pt x="574" y="1742"/>
                    <a:pt x="552" y="1787"/>
                    <a:pt x="544" y="1840"/>
                  </a:cubicBezTo>
                  <a:cubicBezTo>
                    <a:pt x="536" y="1887"/>
                    <a:pt x="550" y="1935"/>
                    <a:pt x="577" y="1961"/>
                  </a:cubicBezTo>
                  <a:cubicBezTo>
                    <a:pt x="607" y="1988"/>
                    <a:pt x="658" y="1990"/>
                    <a:pt x="704" y="1907"/>
                  </a:cubicBezTo>
                  <a:cubicBezTo>
                    <a:pt x="723" y="1873"/>
                    <a:pt x="738" y="1820"/>
                    <a:pt x="751" y="1755"/>
                  </a:cubicBezTo>
                  <a:cubicBezTo>
                    <a:pt x="774" y="1757"/>
                    <a:pt x="796" y="1762"/>
                    <a:pt x="817" y="1770"/>
                  </a:cubicBezTo>
                  <a:cubicBezTo>
                    <a:pt x="785" y="1809"/>
                    <a:pt x="782" y="1853"/>
                    <a:pt x="783" y="1874"/>
                  </a:cubicBezTo>
                  <a:cubicBezTo>
                    <a:pt x="785" y="1936"/>
                    <a:pt x="832" y="2000"/>
                    <a:pt x="884" y="2000"/>
                  </a:cubicBezTo>
                  <a:cubicBezTo>
                    <a:pt x="936" y="2000"/>
                    <a:pt x="983" y="1936"/>
                    <a:pt x="985" y="1874"/>
                  </a:cubicBezTo>
                  <a:cubicBezTo>
                    <a:pt x="986" y="1853"/>
                    <a:pt x="983" y="1809"/>
                    <a:pt x="950" y="1770"/>
                  </a:cubicBezTo>
                  <a:cubicBezTo>
                    <a:pt x="971" y="1762"/>
                    <a:pt x="994" y="1757"/>
                    <a:pt x="1017" y="1755"/>
                  </a:cubicBezTo>
                  <a:cubicBezTo>
                    <a:pt x="1029" y="1820"/>
                    <a:pt x="1045" y="1873"/>
                    <a:pt x="1064" y="1907"/>
                  </a:cubicBezTo>
                  <a:cubicBezTo>
                    <a:pt x="1110" y="1990"/>
                    <a:pt x="1161" y="1988"/>
                    <a:pt x="1190" y="1961"/>
                  </a:cubicBezTo>
                  <a:cubicBezTo>
                    <a:pt x="1218" y="1935"/>
                    <a:pt x="1232" y="1887"/>
                    <a:pt x="1224" y="1840"/>
                  </a:cubicBezTo>
                  <a:cubicBezTo>
                    <a:pt x="1215" y="1787"/>
                    <a:pt x="1194" y="1742"/>
                    <a:pt x="1161" y="1713"/>
                  </a:cubicBezTo>
                  <a:cubicBezTo>
                    <a:pt x="1131" y="1685"/>
                    <a:pt x="1094" y="1672"/>
                    <a:pt x="1055" y="1668"/>
                  </a:cubicBezTo>
                  <a:cubicBezTo>
                    <a:pt x="1029" y="1499"/>
                    <a:pt x="1015" y="1157"/>
                    <a:pt x="1009" y="950"/>
                  </a:cubicBezTo>
                  <a:cubicBezTo>
                    <a:pt x="1008" y="919"/>
                    <a:pt x="1008" y="891"/>
                    <a:pt x="1007" y="867"/>
                  </a:cubicBezTo>
                  <a:lnTo>
                    <a:pt x="1221" y="904"/>
                  </a:lnTo>
                  <a:lnTo>
                    <a:pt x="1221" y="1002"/>
                  </a:lnTo>
                  <a:lnTo>
                    <a:pt x="1255" y="1017"/>
                  </a:lnTo>
                  <a:cubicBezTo>
                    <a:pt x="1536" y="1148"/>
                    <a:pt x="1717" y="1433"/>
                    <a:pt x="1717" y="1743"/>
                  </a:cubicBezTo>
                  <a:cubicBezTo>
                    <a:pt x="1717" y="2185"/>
                    <a:pt x="1358" y="2544"/>
                    <a:pt x="916" y="2544"/>
                  </a:cubicBezTo>
                  <a:cubicBezTo>
                    <a:pt x="475" y="2544"/>
                    <a:pt x="115" y="2185"/>
                    <a:pt x="115" y="1743"/>
                  </a:cubicBezTo>
                  <a:cubicBezTo>
                    <a:pt x="115" y="1435"/>
                    <a:pt x="288" y="1159"/>
                    <a:pt x="565" y="1023"/>
                  </a:cubicBezTo>
                  <a:close/>
                  <a:moveTo>
                    <a:pt x="933" y="1869"/>
                  </a:moveTo>
                  <a:cubicBezTo>
                    <a:pt x="933" y="1882"/>
                    <a:pt x="905" y="1912"/>
                    <a:pt x="884" y="1912"/>
                  </a:cubicBezTo>
                  <a:cubicBezTo>
                    <a:pt x="862" y="1912"/>
                    <a:pt x="835" y="1882"/>
                    <a:pt x="835" y="1869"/>
                  </a:cubicBezTo>
                  <a:cubicBezTo>
                    <a:pt x="834" y="1857"/>
                    <a:pt x="847" y="1832"/>
                    <a:pt x="884" y="1812"/>
                  </a:cubicBezTo>
                  <a:cubicBezTo>
                    <a:pt x="920" y="1832"/>
                    <a:pt x="934" y="1857"/>
                    <a:pt x="933" y="1869"/>
                  </a:cubicBezTo>
                  <a:close/>
                  <a:moveTo>
                    <a:pt x="906" y="1700"/>
                  </a:moveTo>
                  <a:cubicBezTo>
                    <a:pt x="898" y="1704"/>
                    <a:pt x="891" y="1709"/>
                    <a:pt x="884" y="1714"/>
                  </a:cubicBezTo>
                  <a:cubicBezTo>
                    <a:pt x="877" y="1709"/>
                    <a:pt x="869" y="1704"/>
                    <a:pt x="862" y="1700"/>
                  </a:cubicBezTo>
                  <a:cubicBezTo>
                    <a:pt x="833" y="1685"/>
                    <a:pt x="800" y="1674"/>
                    <a:pt x="766" y="1670"/>
                  </a:cubicBezTo>
                  <a:cubicBezTo>
                    <a:pt x="795" y="1476"/>
                    <a:pt x="806" y="1137"/>
                    <a:pt x="811" y="950"/>
                  </a:cubicBezTo>
                  <a:cubicBezTo>
                    <a:pt x="812" y="896"/>
                    <a:pt x="813" y="855"/>
                    <a:pt x="813" y="834"/>
                  </a:cubicBezTo>
                  <a:lnTo>
                    <a:pt x="955" y="858"/>
                  </a:lnTo>
                  <a:cubicBezTo>
                    <a:pt x="955" y="881"/>
                    <a:pt x="956" y="912"/>
                    <a:pt x="957" y="950"/>
                  </a:cubicBezTo>
                  <a:cubicBezTo>
                    <a:pt x="961" y="1137"/>
                    <a:pt x="973" y="1476"/>
                    <a:pt x="1002" y="1670"/>
                  </a:cubicBezTo>
                  <a:cubicBezTo>
                    <a:pt x="968" y="1674"/>
                    <a:pt x="935" y="1685"/>
                    <a:pt x="906" y="1700"/>
                  </a:cubicBezTo>
                  <a:close/>
                  <a:moveTo>
                    <a:pt x="595" y="560"/>
                  </a:moveTo>
                  <a:lnTo>
                    <a:pt x="1221" y="675"/>
                  </a:lnTo>
                  <a:lnTo>
                    <a:pt x="1221" y="749"/>
                  </a:lnTo>
                  <a:lnTo>
                    <a:pt x="1221" y="787"/>
                  </a:lnTo>
                  <a:lnTo>
                    <a:pt x="595" y="679"/>
                  </a:lnTo>
                  <a:lnTo>
                    <a:pt x="595" y="560"/>
                  </a:lnTo>
                  <a:close/>
                  <a:moveTo>
                    <a:pt x="595" y="313"/>
                  </a:moveTo>
                  <a:lnTo>
                    <a:pt x="1221" y="425"/>
                  </a:lnTo>
                  <a:lnTo>
                    <a:pt x="1221" y="557"/>
                  </a:lnTo>
                  <a:lnTo>
                    <a:pt x="595" y="443"/>
                  </a:lnTo>
                  <a:lnTo>
                    <a:pt x="595" y="313"/>
                  </a:lnTo>
                  <a:close/>
                  <a:moveTo>
                    <a:pt x="916" y="2660"/>
                  </a:moveTo>
                  <a:cubicBezTo>
                    <a:pt x="1422" y="2660"/>
                    <a:pt x="1833" y="2249"/>
                    <a:pt x="1833" y="1743"/>
                  </a:cubicBezTo>
                  <a:cubicBezTo>
                    <a:pt x="1833" y="1565"/>
                    <a:pt x="1782" y="1393"/>
                    <a:pt x="1685" y="1245"/>
                  </a:cubicBezTo>
                  <a:cubicBezTo>
                    <a:pt x="1599" y="1111"/>
                    <a:pt x="1480" y="1004"/>
                    <a:pt x="1340" y="930"/>
                  </a:cubicBezTo>
                  <a:cubicBezTo>
                    <a:pt x="1339"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36">
              <a:extLst>
                <a:ext uri="{FF2B5EF4-FFF2-40B4-BE49-F238E27FC236}">
                  <a16:creationId xmlns="" xmlns:a16="http://schemas.microsoft.com/office/drawing/2014/main" id="{E21B5CB4-AE41-4E82-995A-FBFCA283BE5B}"/>
                </a:ext>
              </a:extLst>
            </p:cNvPr>
            <p:cNvSpPr>
              <a:spLocks/>
            </p:cNvSpPr>
            <p:nvPr/>
          </p:nvSpPr>
          <p:spPr bwMode="auto">
            <a:xfrm>
              <a:off x="10281855" y="2762749"/>
              <a:ext cx="269875" cy="71438"/>
            </a:xfrm>
            <a:custGeom>
              <a:avLst/>
              <a:gdLst>
                <a:gd name="T0" fmla="*/ 0 w 526"/>
                <a:gd name="T1" fmla="*/ 69 h 139"/>
                <a:gd name="T2" fmla="*/ 71 w 526"/>
                <a:gd name="T3" fmla="*/ 139 h 139"/>
                <a:gd name="T4" fmla="*/ 455 w 526"/>
                <a:gd name="T5" fmla="*/ 139 h 139"/>
                <a:gd name="T6" fmla="*/ 526 w 526"/>
                <a:gd name="T7" fmla="*/ 69 h 139"/>
                <a:gd name="T8" fmla="*/ 455 w 526"/>
                <a:gd name="T9" fmla="*/ 0 h 139"/>
                <a:gd name="T10" fmla="*/ 71 w 526"/>
                <a:gd name="T11" fmla="*/ 0 h 139"/>
                <a:gd name="T12" fmla="*/ 0 w 526"/>
                <a:gd name="T13" fmla="*/ 69 h 139"/>
              </a:gdLst>
              <a:ahLst/>
              <a:cxnLst>
                <a:cxn ang="0">
                  <a:pos x="T0" y="T1"/>
                </a:cxn>
                <a:cxn ang="0">
                  <a:pos x="T2" y="T3"/>
                </a:cxn>
                <a:cxn ang="0">
                  <a:pos x="T4" y="T5"/>
                </a:cxn>
                <a:cxn ang="0">
                  <a:pos x="T6" y="T7"/>
                </a:cxn>
                <a:cxn ang="0">
                  <a:pos x="T8" y="T9"/>
                </a:cxn>
                <a:cxn ang="0">
                  <a:pos x="T10" y="T11"/>
                </a:cxn>
                <a:cxn ang="0">
                  <a:pos x="T12" y="T13"/>
                </a:cxn>
              </a:cxnLst>
              <a:rect l="0" t="0" r="r" b="b"/>
              <a:pathLst>
                <a:path w="526" h="139">
                  <a:moveTo>
                    <a:pt x="0" y="69"/>
                  </a:moveTo>
                  <a:cubicBezTo>
                    <a:pt x="0" y="108"/>
                    <a:pt x="32" y="139"/>
                    <a:pt x="71" y="139"/>
                  </a:cubicBezTo>
                  <a:lnTo>
                    <a:pt x="455" y="139"/>
                  </a:lnTo>
                  <a:cubicBezTo>
                    <a:pt x="494" y="139"/>
                    <a:pt x="526" y="108"/>
                    <a:pt x="526" y="69"/>
                  </a:cubicBezTo>
                  <a:cubicBezTo>
                    <a:pt x="526" y="31"/>
                    <a:pt x="494" y="0"/>
                    <a:pt x="455" y="0"/>
                  </a:cubicBezTo>
                  <a:lnTo>
                    <a:pt x="71" y="0"/>
                  </a:lnTo>
                  <a:cubicBezTo>
                    <a:pt x="32" y="0"/>
                    <a:pt x="0" y="31"/>
                    <a:pt x="0" y="6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37">
              <a:extLst>
                <a:ext uri="{FF2B5EF4-FFF2-40B4-BE49-F238E27FC236}">
                  <a16:creationId xmlns="" xmlns:a16="http://schemas.microsoft.com/office/drawing/2014/main" id="{6B021771-A612-4C16-BE24-E7457386DCF1}"/>
                </a:ext>
              </a:extLst>
            </p:cNvPr>
            <p:cNvSpPr>
              <a:spLocks/>
            </p:cNvSpPr>
            <p:nvPr/>
          </p:nvSpPr>
          <p:spPr bwMode="auto">
            <a:xfrm>
              <a:off x="9653205" y="3262811"/>
              <a:ext cx="73025" cy="261938"/>
            </a:xfrm>
            <a:custGeom>
              <a:avLst/>
              <a:gdLst>
                <a:gd name="T0" fmla="*/ 71 w 142"/>
                <a:gd name="T1" fmla="*/ 0 h 513"/>
                <a:gd name="T2" fmla="*/ 0 w 142"/>
                <a:gd name="T3" fmla="*/ 69 h 513"/>
                <a:gd name="T4" fmla="*/ 0 w 142"/>
                <a:gd name="T5" fmla="*/ 443 h 513"/>
                <a:gd name="T6" fmla="*/ 71 w 142"/>
                <a:gd name="T7" fmla="*/ 513 h 513"/>
                <a:gd name="T8" fmla="*/ 142 w 142"/>
                <a:gd name="T9" fmla="*/ 443 h 513"/>
                <a:gd name="T10" fmla="*/ 142 w 142"/>
                <a:gd name="T11" fmla="*/ 69 h 513"/>
                <a:gd name="T12" fmla="*/ 71 w 142"/>
                <a:gd name="T13" fmla="*/ 0 h 513"/>
              </a:gdLst>
              <a:ahLst/>
              <a:cxnLst>
                <a:cxn ang="0">
                  <a:pos x="T0" y="T1"/>
                </a:cxn>
                <a:cxn ang="0">
                  <a:pos x="T2" y="T3"/>
                </a:cxn>
                <a:cxn ang="0">
                  <a:pos x="T4" y="T5"/>
                </a:cxn>
                <a:cxn ang="0">
                  <a:pos x="T6" y="T7"/>
                </a:cxn>
                <a:cxn ang="0">
                  <a:pos x="T8" y="T9"/>
                </a:cxn>
                <a:cxn ang="0">
                  <a:pos x="T10" y="T11"/>
                </a:cxn>
                <a:cxn ang="0">
                  <a:pos x="T12" y="T13"/>
                </a:cxn>
              </a:cxnLst>
              <a:rect l="0" t="0" r="r" b="b"/>
              <a:pathLst>
                <a:path w="142" h="513">
                  <a:moveTo>
                    <a:pt x="71" y="0"/>
                  </a:moveTo>
                  <a:cubicBezTo>
                    <a:pt x="32" y="0"/>
                    <a:pt x="0" y="31"/>
                    <a:pt x="0" y="69"/>
                  </a:cubicBezTo>
                  <a:lnTo>
                    <a:pt x="0" y="443"/>
                  </a:lnTo>
                  <a:cubicBezTo>
                    <a:pt x="0" y="482"/>
                    <a:pt x="32" y="513"/>
                    <a:pt x="71" y="513"/>
                  </a:cubicBezTo>
                  <a:cubicBezTo>
                    <a:pt x="110" y="513"/>
                    <a:pt x="142" y="482"/>
                    <a:pt x="142" y="443"/>
                  </a:cubicBezTo>
                  <a:lnTo>
                    <a:pt x="142" y="69"/>
                  </a:lnTo>
                  <a:cubicBezTo>
                    <a:pt x="142" y="31"/>
                    <a:pt x="110" y="0"/>
                    <a:pt x="7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38">
              <a:extLst>
                <a:ext uri="{FF2B5EF4-FFF2-40B4-BE49-F238E27FC236}">
                  <a16:creationId xmlns="" xmlns:a16="http://schemas.microsoft.com/office/drawing/2014/main" id="{8AEB944A-E0AB-4853-AAED-FDC9172341E2}"/>
                </a:ext>
              </a:extLst>
            </p:cNvPr>
            <p:cNvSpPr>
              <a:spLocks/>
            </p:cNvSpPr>
            <p:nvPr/>
          </p:nvSpPr>
          <p:spPr bwMode="auto">
            <a:xfrm>
              <a:off x="8905493" y="2729411"/>
              <a:ext cx="269875" cy="71438"/>
            </a:xfrm>
            <a:custGeom>
              <a:avLst/>
              <a:gdLst>
                <a:gd name="T0" fmla="*/ 71 w 526"/>
                <a:gd name="T1" fmla="*/ 138 h 138"/>
                <a:gd name="T2" fmla="*/ 455 w 526"/>
                <a:gd name="T3" fmla="*/ 138 h 138"/>
                <a:gd name="T4" fmla="*/ 526 w 526"/>
                <a:gd name="T5" fmla="*/ 69 h 138"/>
                <a:gd name="T6" fmla="*/ 455 w 526"/>
                <a:gd name="T7" fmla="*/ 0 h 138"/>
                <a:gd name="T8" fmla="*/ 71 w 526"/>
                <a:gd name="T9" fmla="*/ 0 h 138"/>
                <a:gd name="T10" fmla="*/ 0 w 526"/>
                <a:gd name="T11" fmla="*/ 69 h 138"/>
                <a:gd name="T12" fmla="*/ 71 w 52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526" h="138">
                  <a:moveTo>
                    <a:pt x="71" y="138"/>
                  </a:moveTo>
                  <a:lnTo>
                    <a:pt x="455" y="138"/>
                  </a:lnTo>
                  <a:cubicBezTo>
                    <a:pt x="494" y="138"/>
                    <a:pt x="526" y="107"/>
                    <a:pt x="526" y="69"/>
                  </a:cubicBezTo>
                  <a:cubicBezTo>
                    <a:pt x="526" y="31"/>
                    <a:pt x="494" y="0"/>
                    <a:pt x="455" y="0"/>
                  </a:cubicBezTo>
                  <a:lnTo>
                    <a:pt x="71" y="0"/>
                  </a:lnTo>
                  <a:cubicBezTo>
                    <a:pt x="32" y="0"/>
                    <a:pt x="0" y="31"/>
                    <a:pt x="0" y="69"/>
                  </a:cubicBezTo>
                  <a:cubicBezTo>
                    <a:pt x="0" y="107"/>
                    <a:pt x="32" y="138"/>
                    <a:pt x="71" y="13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39">
              <a:extLst>
                <a:ext uri="{FF2B5EF4-FFF2-40B4-BE49-F238E27FC236}">
                  <a16:creationId xmlns="" xmlns:a16="http://schemas.microsoft.com/office/drawing/2014/main" id="{D17C9571-3109-4316-AD93-0AF2BBB79CDB}"/>
                </a:ext>
              </a:extLst>
            </p:cNvPr>
            <p:cNvSpPr>
              <a:spLocks/>
            </p:cNvSpPr>
            <p:nvPr/>
          </p:nvSpPr>
          <p:spPr bwMode="auto">
            <a:xfrm>
              <a:off x="9062655" y="2194424"/>
              <a:ext cx="239713" cy="192088"/>
            </a:xfrm>
            <a:custGeom>
              <a:avLst/>
              <a:gdLst>
                <a:gd name="T0" fmla="*/ 38 w 467"/>
                <a:gd name="T1" fmla="*/ 125 h 374"/>
                <a:gd name="T2" fmla="*/ 344 w 467"/>
                <a:gd name="T3" fmla="*/ 351 h 374"/>
                <a:gd name="T4" fmla="*/ 443 w 467"/>
                <a:gd name="T5" fmla="*/ 337 h 374"/>
                <a:gd name="T6" fmla="*/ 429 w 467"/>
                <a:gd name="T7" fmla="*/ 241 h 374"/>
                <a:gd name="T8" fmla="*/ 123 w 467"/>
                <a:gd name="T9" fmla="*/ 14 h 374"/>
                <a:gd name="T10" fmla="*/ 81 w 467"/>
                <a:gd name="T11" fmla="*/ 0 h 374"/>
                <a:gd name="T12" fmla="*/ 24 w 467"/>
                <a:gd name="T13" fmla="*/ 28 h 374"/>
                <a:gd name="T14" fmla="*/ 38 w 467"/>
                <a:gd name="T15" fmla="*/ 125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374">
                  <a:moveTo>
                    <a:pt x="38" y="125"/>
                  </a:moveTo>
                  <a:lnTo>
                    <a:pt x="344" y="351"/>
                  </a:lnTo>
                  <a:cubicBezTo>
                    <a:pt x="375" y="374"/>
                    <a:pt x="419" y="368"/>
                    <a:pt x="443" y="337"/>
                  </a:cubicBezTo>
                  <a:cubicBezTo>
                    <a:pt x="467" y="307"/>
                    <a:pt x="460" y="264"/>
                    <a:pt x="429" y="241"/>
                  </a:cubicBezTo>
                  <a:lnTo>
                    <a:pt x="123" y="14"/>
                  </a:lnTo>
                  <a:cubicBezTo>
                    <a:pt x="111" y="5"/>
                    <a:pt x="96" y="0"/>
                    <a:pt x="81" y="0"/>
                  </a:cubicBezTo>
                  <a:cubicBezTo>
                    <a:pt x="59" y="0"/>
                    <a:pt x="38" y="10"/>
                    <a:pt x="24" y="28"/>
                  </a:cubicBezTo>
                  <a:cubicBezTo>
                    <a:pt x="0" y="58"/>
                    <a:pt x="7" y="102"/>
                    <a:pt x="38" y="12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40">
              <a:extLst>
                <a:ext uri="{FF2B5EF4-FFF2-40B4-BE49-F238E27FC236}">
                  <a16:creationId xmlns="" xmlns:a16="http://schemas.microsoft.com/office/drawing/2014/main" id="{6D01EF8F-F6E8-4605-AC41-20570E3F2089}"/>
                </a:ext>
              </a:extLst>
            </p:cNvPr>
            <p:cNvSpPr>
              <a:spLocks/>
            </p:cNvSpPr>
            <p:nvPr/>
          </p:nvSpPr>
          <p:spPr bwMode="auto">
            <a:xfrm>
              <a:off x="10162793" y="2194424"/>
              <a:ext cx="238125" cy="192088"/>
            </a:xfrm>
            <a:custGeom>
              <a:avLst/>
              <a:gdLst>
                <a:gd name="T0" fmla="*/ 123 w 466"/>
                <a:gd name="T1" fmla="*/ 351 h 374"/>
                <a:gd name="T2" fmla="*/ 429 w 466"/>
                <a:gd name="T3" fmla="*/ 125 h 374"/>
                <a:gd name="T4" fmla="*/ 442 w 466"/>
                <a:gd name="T5" fmla="*/ 28 h 374"/>
                <a:gd name="T6" fmla="*/ 386 w 466"/>
                <a:gd name="T7" fmla="*/ 0 h 374"/>
                <a:gd name="T8" fmla="*/ 343 w 466"/>
                <a:gd name="T9" fmla="*/ 14 h 374"/>
                <a:gd name="T10" fmla="*/ 37 w 466"/>
                <a:gd name="T11" fmla="*/ 241 h 374"/>
                <a:gd name="T12" fmla="*/ 23 w 466"/>
                <a:gd name="T13" fmla="*/ 337 h 374"/>
                <a:gd name="T14" fmla="*/ 123 w 466"/>
                <a:gd name="T15" fmla="*/ 351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374">
                  <a:moveTo>
                    <a:pt x="123" y="351"/>
                  </a:moveTo>
                  <a:lnTo>
                    <a:pt x="429" y="125"/>
                  </a:lnTo>
                  <a:cubicBezTo>
                    <a:pt x="460" y="102"/>
                    <a:pt x="466" y="58"/>
                    <a:pt x="442" y="28"/>
                  </a:cubicBezTo>
                  <a:cubicBezTo>
                    <a:pt x="428" y="10"/>
                    <a:pt x="407" y="0"/>
                    <a:pt x="386" y="0"/>
                  </a:cubicBezTo>
                  <a:cubicBezTo>
                    <a:pt x="371" y="0"/>
                    <a:pt x="356" y="5"/>
                    <a:pt x="343" y="14"/>
                  </a:cubicBezTo>
                  <a:lnTo>
                    <a:pt x="37" y="241"/>
                  </a:lnTo>
                  <a:cubicBezTo>
                    <a:pt x="6" y="264"/>
                    <a:pt x="0" y="307"/>
                    <a:pt x="23" y="337"/>
                  </a:cubicBezTo>
                  <a:cubicBezTo>
                    <a:pt x="47" y="368"/>
                    <a:pt x="92" y="374"/>
                    <a:pt x="123" y="35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41">
              <a:extLst>
                <a:ext uri="{FF2B5EF4-FFF2-40B4-BE49-F238E27FC236}">
                  <a16:creationId xmlns="" xmlns:a16="http://schemas.microsoft.com/office/drawing/2014/main" id="{9BE55C49-7DFF-47AA-B7F9-17AF6C2791E6}"/>
                </a:ext>
              </a:extLst>
            </p:cNvPr>
            <p:cNvSpPr>
              <a:spLocks/>
            </p:cNvSpPr>
            <p:nvPr/>
          </p:nvSpPr>
          <p:spPr bwMode="auto">
            <a:xfrm>
              <a:off x="9108693" y="3148511"/>
              <a:ext cx="219075" cy="211138"/>
            </a:xfrm>
            <a:custGeom>
              <a:avLst/>
              <a:gdLst>
                <a:gd name="T0" fmla="*/ 349 w 427"/>
                <a:gd name="T1" fmla="*/ 0 h 410"/>
                <a:gd name="T2" fmla="*/ 299 w 427"/>
                <a:gd name="T3" fmla="*/ 20 h 410"/>
                <a:gd name="T4" fmla="*/ 27 w 427"/>
                <a:gd name="T5" fmla="*/ 285 h 410"/>
                <a:gd name="T6" fmla="*/ 27 w 427"/>
                <a:gd name="T7" fmla="*/ 383 h 410"/>
                <a:gd name="T8" fmla="*/ 128 w 427"/>
                <a:gd name="T9" fmla="*/ 383 h 410"/>
                <a:gd name="T10" fmla="*/ 399 w 427"/>
                <a:gd name="T11" fmla="*/ 118 h 410"/>
                <a:gd name="T12" fmla="*/ 399 w 427"/>
                <a:gd name="T13" fmla="*/ 20 h 410"/>
                <a:gd name="T14" fmla="*/ 349 w 427"/>
                <a:gd name="T15" fmla="*/ 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349" y="0"/>
                  </a:moveTo>
                  <a:cubicBezTo>
                    <a:pt x="331" y="0"/>
                    <a:pt x="313" y="7"/>
                    <a:pt x="299" y="20"/>
                  </a:cubicBezTo>
                  <a:lnTo>
                    <a:pt x="27" y="285"/>
                  </a:lnTo>
                  <a:cubicBezTo>
                    <a:pt x="0" y="312"/>
                    <a:pt x="0" y="356"/>
                    <a:pt x="27" y="383"/>
                  </a:cubicBezTo>
                  <a:cubicBezTo>
                    <a:pt x="55" y="410"/>
                    <a:pt x="100" y="410"/>
                    <a:pt x="128" y="383"/>
                  </a:cubicBezTo>
                  <a:lnTo>
                    <a:pt x="399" y="118"/>
                  </a:lnTo>
                  <a:cubicBezTo>
                    <a:pt x="427" y="91"/>
                    <a:pt x="427" y="47"/>
                    <a:pt x="399" y="20"/>
                  </a:cubicBezTo>
                  <a:cubicBezTo>
                    <a:pt x="385" y="7"/>
                    <a:pt x="367" y="0"/>
                    <a:pt x="349"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742">
              <a:extLst>
                <a:ext uri="{FF2B5EF4-FFF2-40B4-BE49-F238E27FC236}">
                  <a16:creationId xmlns="" xmlns:a16="http://schemas.microsoft.com/office/drawing/2014/main" id="{7952B5CB-6082-421C-82EE-B95108FB98D0}"/>
                </a:ext>
              </a:extLst>
            </p:cNvPr>
            <p:cNvSpPr>
              <a:spLocks/>
            </p:cNvSpPr>
            <p:nvPr/>
          </p:nvSpPr>
          <p:spPr bwMode="auto">
            <a:xfrm>
              <a:off x="10113580" y="3148511"/>
              <a:ext cx="219075" cy="211138"/>
            </a:xfrm>
            <a:custGeom>
              <a:avLst/>
              <a:gdLst>
                <a:gd name="T0" fmla="*/ 128 w 427"/>
                <a:gd name="T1" fmla="*/ 20 h 410"/>
                <a:gd name="T2" fmla="*/ 78 w 427"/>
                <a:gd name="T3" fmla="*/ 0 h 410"/>
                <a:gd name="T4" fmla="*/ 28 w 427"/>
                <a:gd name="T5" fmla="*/ 20 h 410"/>
                <a:gd name="T6" fmla="*/ 28 w 427"/>
                <a:gd name="T7" fmla="*/ 118 h 410"/>
                <a:gd name="T8" fmla="*/ 299 w 427"/>
                <a:gd name="T9" fmla="*/ 383 h 410"/>
                <a:gd name="T10" fmla="*/ 399 w 427"/>
                <a:gd name="T11" fmla="*/ 383 h 410"/>
                <a:gd name="T12" fmla="*/ 399 w 427"/>
                <a:gd name="T13" fmla="*/ 285 h 410"/>
                <a:gd name="T14" fmla="*/ 128 w 427"/>
                <a:gd name="T15" fmla="*/ 2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128" y="20"/>
                  </a:moveTo>
                  <a:cubicBezTo>
                    <a:pt x="114" y="7"/>
                    <a:pt x="96" y="0"/>
                    <a:pt x="78" y="0"/>
                  </a:cubicBezTo>
                  <a:cubicBezTo>
                    <a:pt x="60" y="0"/>
                    <a:pt x="42" y="7"/>
                    <a:pt x="28" y="20"/>
                  </a:cubicBezTo>
                  <a:cubicBezTo>
                    <a:pt x="0" y="47"/>
                    <a:pt x="0" y="91"/>
                    <a:pt x="28" y="118"/>
                  </a:cubicBezTo>
                  <a:lnTo>
                    <a:pt x="299" y="383"/>
                  </a:lnTo>
                  <a:cubicBezTo>
                    <a:pt x="327" y="410"/>
                    <a:pt x="372" y="410"/>
                    <a:pt x="399" y="383"/>
                  </a:cubicBezTo>
                  <a:cubicBezTo>
                    <a:pt x="427" y="356"/>
                    <a:pt x="427" y="312"/>
                    <a:pt x="399" y="285"/>
                  </a:cubicBezTo>
                  <a:lnTo>
                    <a:pt x="12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539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111235" y="3451961"/>
            <a:ext cx="7100821" cy="2836430"/>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1257309" y="2529887"/>
            <a:ext cx="4264107" cy="641445"/>
            <a:chOff x="3460264" y="2371476"/>
            <a:chExt cx="5260654" cy="641445"/>
          </a:xfrm>
        </p:grpSpPr>
        <p:sp>
          <p:nvSpPr>
            <p:cNvPr id="46" name="Rectangle à coins arrondis 45"/>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13</a:t>
            </a:fld>
            <a:endParaRPr lang="en-US" dirty="0"/>
          </a:p>
        </p:txBody>
      </p:sp>
      <p:sp>
        <p:nvSpPr>
          <p:cNvPr id="2" name="Rectangle 1"/>
          <p:cNvSpPr/>
          <p:nvPr/>
        </p:nvSpPr>
        <p:spPr>
          <a:xfrm>
            <a:off x="140404" y="3611586"/>
            <a:ext cx="6855753" cy="2585323"/>
          </a:xfrm>
          <a:prstGeom prst="rect">
            <a:avLst/>
          </a:prstGeom>
        </p:spPr>
        <p:txBody>
          <a:bodyPr wrap="square">
            <a:spAutoFit/>
          </a:bodyPr>
          <a:lstStyle/>
          <a:p>
            <a:pPr algn="ctr"/>
            <a:r>
              <a:rPr lang="fr-FR" dirty="0">
                <a:solidFill>
                  <a:schemeClr val="bg1"/>
                </a:solidFill>
              </a:rPr>
              <a:t>HTML, standing for HyperText </a:t>
            </a:r>
            <a:r>
              <a:rPr lang="fr-FR" dirty="0" err="1">
                <a:solidFill>
                  <a:schemeClr val="bg1"/>
                </a:solidFill>
              </a:rPr>
              <a:t>Markup</a:t>
            </a:r>
            <a:r>
              <a:rPr lang="fr-FR" dirty="0">
                <a:solidFill>
                  <a:schemeClr val="bg1"/>
                </a:solidFill>
              </a:rPr>
              <a:t> </a:t>
            </a:r>
            <a:r>
              <a:rPr lang="fr-FR" dirty="0" err="1">
                <a:solidFill>
                  <a:schemeClr val="bg1"/>
                </a:solidFill>
              </a:rPr>
              <a:t>Language</a:t>
            </a:r>
            <a:r>
              <a:rPr lang="fr-FR" dirty="0">
                <a:solidFill>
                  <a:schemeClr val="bg1"/>
                </a:solidFill>
              </a:rPr>
              <a:t>, </a:t>
            </a:r>
            <a:r>
              <a:rPr lang="fr-FR" dirty="0" err="1">
                <a:solidFill>
                  <a:schemeClr val="bg1"/>
                </a:solidFill>
              </a:rPr>
              <a:t>is</a:t>
            </a:r>
            <a:r>
              <a:rPr lang="fr-FR" dirty="0">
                <a:solidFill>
                  <a:schemeClr val="bg1"/>
                </a:solidFill>
              </a:rPr>
              <a:t> a </a:t>
            </a:r>
            <a:r>
              <a:rPr lang="fr-FR" dirty="0" err="1">
                <a:solidFill>
                  <a:schemeClr val="bg1"/>
                </a:solidFill>
              </a:rPr>
              <a:t>pivotal</a:t>
            </a:r>
            <a:r>
              <a:rPr lang="fr-FR" dirty="0">
                <a:solidFill>
                  <a:schemeClr val="bg1"/>
                </a:solidFill>
              </a:rPr>
              <a:t> and </a:t>
            </a:r>
            <a:r>
              <a:rPr lang="fr-FR" dirty="0" err="1">
                <a:solidFill>
                  <a:schemeClr val="bg1"/>
                </a:solidFill>
              </a:rPr>
              <a:t>standardized</a:t>
            </a:r>
            <a:r>
              <a:rPr lang="fr-FR" dirty="0">
                <a:solidFill>
                  <a:schemeClr val="bg1"/>
                </a:solidFill>
              </a:rPr>
              <a:t> </a:t>
            </a:r>
            <a:r>
              <a:rPr lang="fr-FR" dirty="0" err="1">
                <a:solidFill>
                  <a:schemeClr val="bg1"/>
                </a:solidFill>
              </a:rPr>
              <a:t>markup</a:t>
            </a:r>
            <a:r>
              <a:rPr lang="fr-FR" dirty="0">
                <a:solidFill>
                  <a:schemeClr val="bg1"/>
                </a:solidFill>
              </a:rPr>
              <a:t> </a:t>
            </a:r>
            <a:r>
              <a:rPr lang="fr-FR" dirty="0" err="1">
                <a:solidFill>
                  <a:schemeClr val="bg1"/>
                </a:solidFill>
              </a:rPr>
              <a:t>language</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plays</a:t>
            </a:r>
            <a:r>
              <a:rPr lang="fr-FR" dirty="0">
                <a:solidFill>
                  <a:schemeClr val="bg1"/>
                </a:solidFill>
              </a:rPr>
              <a:t> a crucial </a:t>
            </a:r>
            <a:r>
              <a:rPr lang="fr-FR" dirty="0" err="1">
                <a:solidFill>
                  <a:schemeClr val="bg1"/>
                </a:solidFill>
              </a:rPr>
              <a:t>role</a:t>
            </a:r>
            <a:r>
              <a:rPr lang="fr-FR" dirty="0">
                <a:solidFill>
                  <a:schemeClr val="bg1"/>
                </a:solidFill>
              </a:rPr>
              <a:t> in the </a:t>
            </a:r>
            <a:r>
              <a:rPr lang="fr-FR" dirty="0" err="1">
                <a:solidFill>
                  <a:schemeClr val="bg1"/>
                </a:solidFill>
              </a:rPr>
              <a:t>creation</a:t>
            </a:r>
            <a:r>
              <a:rPr lang="fr-FR" dirty="0">
                <a:solidFill>
                  <a:schemeClr val="bg1"/>
                </a:solidFill>
              </a:rPr>
              <a:t> and </a:t>
            </a:r>
            <a:r>
              <a:rPr lang="fr-FR" dirty="0" err="1">
                <a:solidFill>
                  <a:schemeClr val="bg1"/>
                </a:solidFill>
              </a:rPr>
              <a:t>structuring</a:t>
            </a:r>
            <a:r>
              <a:rPr lang="fr-FR" dirty="0">
                <a:solidFill>
                  <a:schemeClr val="bg1"/>
                </a:solidFill>
              </a:rPr>
              <a:t> of content on the </a:t>
            </a:r>
            <a:r>
              <a:rPr lang="fr-FR" dirty="0" err="1">
                <a:solidFill>
                  <a:schemeClr val="bg1"/>
                </a:solidFill>
              </a:rPr>
              <a:t>vast</a:t>
            </a:r>
            <a:r>
              <a:rPr lang="fr-FR" dirty="0">
                <a:solidFill>
                  <a:schemeClr val="bg1"/>
                </a:solidFill>
              </a:rPr>
              <a:t> </a:t>
            </a:r>
            <a:r>
              <a:rPr lang="fr-FR" dirty="0" err="1">
                <a:solidFill>
                  <a:schemeClr val="bg1"/>
                </a:solidFill>
              </a:rPr>
              <a:t>landscape</a:t>
            </a:r>
            <a:r>
              <a:rPr lang="fr-FR" dirty="0">
                <a:solidFill>
                  <a:schemeClr val="bg1"/>
                </a:solidFill>
              </a:rPr>
              <a:t> of the World Wide Web. </a:t>
            </a:r>
            <a:r>
              <a:rPr lang="fr-FR" dirty="0" err="1">
                <a:solidFill>
                  <a:schemeClr val="bg1"/>
                </a:solidFill>
              </a:rPr>
              <a:t>Its</a:t>
            </a:r>
            <a:r>
              <a:rPr lang="fr-FR" dirty="0">
                <a:solidFill>
                  <a:schemeClr val="bg1"/>
                </a:solidFill>
              </a:rPr>
              <a:t> </a:t>
            </a:r>
            <a:r>
              <a:rPr lang="fr-FR" dirty="0" err="1">
                <a:solidFill>
                  <a:schemeClr val="bg1"/>
                </a:solidFill>
              </a:rPr>
              <a:t>origins</a:t>
            </a:r>
            <a:r>
              <a:rPr lang="fr-FR" dirty="0">
                <a:solidFill>
                  <a:schemeClr val="bg1"/>
                </a:solidFill>
              </a:rPr>
              <a:t> trace back to </a:t>
            </a:r>
            <a:r>
              <a:rPr lang="fr-FR" dirty="0" smtClean="0">
                <a:solidFill>
                  <a:schemeClr val="bg1"/>
                </a:solidFill>
              </a:rPr>
              <a:t>1989,</a:t>
            </a:r>
          </a:p>
          <a:p>
            <a:pPr algn="ctr"/>
            <a:r>
              <a:rPr lang="en-US" dirty="0">
                <a:solidFill>
                  <a:schemeClr val="bg1"/>
                </a:solidFill>
              </a:rPr>
              <a:t>Since its inception, HTML has metamorphosed into an indispensable tool for web development, providing a rich set of tools and features essential for crafting engaging and interactive digital experiences.</a:t>
            </a:r>
            <a:endParaRPr lang="fr-FR" dirty="0">
              <a:solidFill>
                <a:schemeClr val="bg1"/>
              </a:solidFill>
            </a:endParaRPr>
          </a:p>
        </p:txBody>
      </p:sp>
      <p:grpSp>
        <p:nvGrpSpPr>
          <p:cNvPr id="5" name="Group 21">
            <a:extLst>
              <a:ext uri="{FF2B5EF4-FFF2-40B4-BE49-F238E27FC236}">
                <a16:creationId xmlns="" xmlns:a16="http://schemas.microsoft.com/office/drawing/2014/main" id="{D93968FF-BAC2-4E0B-974E-DF97394C6D57}"/>
              </a:ext>
            </a:extLst>
          </p:cNvPr>
          <p:cNvGrpSpPr/>
          <p:nvPr/>
        </p:nvGrpSpPr>
        <p:grpSpPr>
          <a:xfrm>
            <a:off x="7140606" y="2294976"/>
            <a:ext cx="2548999" cy="3631633"/>
            <a:chOff x="3230770" y="1494639"/>
            <a:chExt cx="2080023" cy="2963469"/>
          </a:xfrm>
        </p:grpSpPr>
        <p:sp>
          <p:nvSpPr>
            <p:cNvPr id="6" name="Freeform 5">
              <a:extLst>
                <a:ext uri="{FF2B5EF4-FFF2-40B4-BE49-F238E27FC236}">
                  <a16:creationId xmlns="" xmlns:a16="http://schemas.microsoft.com/office/drawing/2014/main" id="{0BFF871F-F4CD-4396-8297-A61796AD85E7}"/>
                </a:ext>
              </a:extLst>
            </p:cNvPr>
            <p:cNvSpPr>
              <a:spLocks/>
            </p:cNvSpPr>
            <p:nvPr/>
          </p:nvSpPr>
          <p:spPr bwMode="auto">
            <a:xfrm flipH="1">
              <a:off x="4117786" y="2719794"/>
              <a:ext cx="544116" cy="351235"/>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7" name="Freeform 6">
              <a:extLst>
                <a:ext uri="{FF2B5EF4-FFF2-40B4-BE49-F238E27FC236}">
                  <a16:creationId xmlns="" xmlns:a16="http://schemas.microsoft.com/office/drawing/2014/main" id="{BF2156CE-41E8-4B09-A489-1F4870335107}"/>
                </a:ext>
              </a:extLst>
            </p:cNvPr>
            <p:cNvSpPr>
              <a:spLocks/>
            </p:cNvSpPr>
            <p:nvPr/>
          </p:nvSpPr>
          <p:spPr bwMode="auto">
            <a:xfrm flipH="1">
              <a:off x="4174936" y="2817425"/>
              <a:ext cx="544116" cy="351235"/>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 name="Freeform 7">
              <a:extLst>
                <a:ext uri="{FF2B5EF4-FFF2-40B4-BE49-F238E27FC236}">
                  <a16:creationId xmlns="" xmlns:a16="http://schemas.microsoft.com/office/drawing/2014/main" id="{19825E34-DDDF-4AE8-8180-D2A926F082E0}"/>
                </a:ext>
              </a:extLst>
            </p:cNvPr>
            <p:cNvSpPr>
              <a:spLocks noEditPoints="1"/>
            </p:cNvSpPr>
            <p:nvPr/>
          </p:nvSpPr>
          <p:spPr bwMode="auto">
            <a:xfrm flipH="1">
              <a:off x="4222561" y="2916247"/>
              <a:ext cx="1088232" cy="1541861"/>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rgbClr val="41A5EE"/>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 name="Freeform 8">
              <a:extLst>
                <a:ext uri="{FF2B5EF4-FFF2-40B4-BE49-F238E27FC236}">
                  <a16:creationId xmlns="" xmlns:a16="http://schemas.microsoft.com/office/drawing/2014/main" id="{F4243583-78D1-47C4-BA74-B1A22648B88C}"/>
                </a:ext>
              </a:extLst>
            </p:cNvPr>
            <p:cNvSpPr>
              <a:spLocks/>
            </p:cNvSpPr>
            <p:nvPr/>
          </p:nvSpPr>
          <p:spPr bwMode="auto">
            <a:xfrm flipH="1">
              <a:off x="3230770" y="2056615"/>
              <a:ext cx="192881" cy="104775"/>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 name="Freeform 9">
              <a:extLst>
                <a:ext uri="{FF2B5EF4-FFF2-40B4-BE49-F238E27FC236}">
                  <a16:creationId xmlns="" xmlns:a16="http://schemas.microsoft.com/office/drawing/2014/main" id="{C792EC36-3DAC-4AF5-A1C6-9A5E92B7CBEA}"/>
                </a:ext>
              </a:extLst>
            </p:cNvPr>
            <p:cNvSpPr>
              <a:spLocks/>
            </p:cNvSpPr>
            <p:nvPr/>
          </p:nvSpPr>
          <p:spPr bwMode="auto">
            <a:xfrm flipH="1">
              <a:off x="4173746" y="1494639"/>
              <a:ext cx="105966" cy="191691"/>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 name="Freeform 10">
              <a:extLst>
                <a:ext uri="{FF2B5EF4-FFF2-40B4-BE49-F238E27FC236}">
                  <a16:creationId xmlns="" xmlns:a16="http://schemas.microsoft.com/office/drawing/2014/main" id="{52B1D5CE-861A-4539-A20B-09C1A4D0F50C}"/>
                </a:ext>
              </a:extLst>
            </p:cNvPr>
            <p:cNvSpPr>
              <a:spLocks/>
            </p:cNvSpPr>
            <p:nvPr/>
          </p:nvSpPr>
          <p:spPr bwMode="auto">
            <a:xfrm flipH="1">
              <a:off x="3811795" y="2897197"/>
              <a:ext cx="105966" cy="191691"/>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 name="Freeform 11">
              <a:extLst>
                <a:ext uri="{FF2B5EF4-FFF2-40B4-BE49-F238E27FC236}">
                  <a16:creationId xmlns="" xmlns:a16="http://schemas.microsoft.com/office/drawing/2014/main" id="{1EE83885-F8B3-4DEA-A276-8577308E0BC4}"/>
                </a:ext>
              </a:extLst>
            </p:cNvPr>
            <p:cNvSpPr>
              <a:spLocks/>
            </p:cNvSpPr>
            <p:nvPr/>
          </p:nvSpPr>
          <p:spPr bwMode="auto">
            <a:xfrm flipH="1">
              <a:off x="4632137" y="2441188"/>
              <a:ext cx="192881" cy="107156"/>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 name="Freeform 12">
              <a:extLst>
                <a:ext uri="{FF2B5EF4-FFF2-40B4-BE49-F238E27FC236}">
                  <a16:creationId xmlns="" xmlns:a16="http://schemas.microsoft.com/office/drawing/2014/main" id="{56C08EDF-C047-4582-90B5-962A3C2DBA2F}"/>
                </a:ext>
              </a:extLst>
            </p:cNvPr>
            <p:cNvSpPr>
              <a:spLocks/>
            </p:cNvSpPr>
            <p:nvPr/>
          </p:nvSpPr>
          <p:spPr bwMode="auto">
            <a:xfrm flipH="1">
              <a:off x="3585577" y="1555361"/>
              <a:ext cx="136922" cy="182166"/>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 name="Freeform 13">
              <a:extLst>
                <a:ext uri="{FF2B5EF4-FFF2-40B4-BE49-F238E27FC236}">
                  <a16:creationId xmlns="" xmlns:a16="http://schemas.microsoft.com/office/drawing/2014/main" id="{66B8E271-0096-4C13-B516-FB09B726E873}"/>
                </a:ext>
              </a:extLst>
            </p:cNvPr>
            <p:cNvSpPr>
              <a:spLocks/>
            </p:cNvSpPr>
            <p:nvPr/>
          </p:nvSpPr>
          <p:spPr bwMode="auto">
            <a:xfrm flipH="1">
              <a:off x="4578558" y="1914931"/>
              <a:ext cx="182166" cy="135731"/>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5" name="Freeform 14">
              <a:extLst>
                <a:ext uri="{FF2B5EF4-FFF2-40B4-BE49-F238E27FC236}">
                  <a16:creationId xmlns="" xmlns:a16="http://schemas.microsoft.com/office/drawing/2014/main" id="{8C601ADB-034D-4107-AF05-9DCA97450C41}"/>
                </a:ext>
              </a:extLst>
            </p:cNvPr>
            <p:cNvSpPr>
              <a:spLocks/>
            </p:cNvSpPr>
            <p:nvPr/>
          </p:nvSpPr>
          <p:spPr bwMode="auto">
            <a:xfrm flipH="1">
              <a:off x="3360548" y="2618590"/>
              <a:ext cx="182166" cy="135731"/>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6" name="Freeform 15">
              <a:extLst>
                <a:ext uri="{FF2B5EF4-FFF2-40B4-BE49-F238E27FC236}">
                  <a16:creationId xmlns="" xmlns:a16="http://schemas.microsoft.com/office/drawing/2014/main" id="{CD795D3F-03A2-41A3-92D4-9DA328F6B9E5}"/>
                </a:ext>
              </a:extLst>
            </p:cNvPr>
            <p:cNvSpPr>
              <a:spLocks noEditPoints="1"/>
            </p:cNvSpPr>
            <p:nvPr/>
          </p:nvSpPr>
          <p:spPr bwMode="auto">
            <a:xfrm flipH="1">
              <a:off x="3439130" y="1710142"/>
              <a:ext cx="1170385" cy="1276352"/>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rgbClr val="FFC0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7" name="Freeform 16">
              <a:extLst>
                <a:ext uri="{FF2B5EF4-FFF2-40B4-BE49-F238E27FC236}">
                  <a16:creationId xmlns="" xmlns:a16="http://schemas.microsoft.com/office/drawing/2014/main" id="{32E16D86-5347-4B37-9E33-6822E92AD6FD}"/>
                </a:ext>
              </a:extLst>
            </p:cNvPr>
            <p:cNvSpPr>
              <a:spLocks/>
            </p:cNvSpPr>
            <p:nvPr/>
          </p:nvSpPr>
          <p:spPr bwMode="auto">
            <a:xfrm flipH="1">
              <a:off x="3552239" y="1932790"/>
              <a:ext cx="378619" cy="434579"/>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9" name="Freeform 17">
              <a:extLst>
                <a:ext uri="{FF2B5EF4-FFF2-40B4-BE49-F238E27FC236}">
                  <a16:creationId xmlns="" xmlns:a16="http://schemas.microsoft.com/office/drawing/2014/main" id="{7CF58A0D-20C0-412A-AC3D-466268316062}"/>
                </a:ext>
              </a:extLst>
            </p:cNvPr>
            <p:cNvSpPr>
              <a:spLocks/>
            </p:cNvSpPr>
            <p:nvPr/>
          </p:nvSpPr>
          <p:spPr bwMode="auto">
            <a:xfrm flipH="1">
              <a:off x="3592720" y="2168534"/>
              <a:ext cx="567929" cy="523876"/>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0" name="Freeform 18">
              <a:extLst>
                <a:ext uri="{FF2B5EF4-FFF2-40B4-BE49-F238E27FC236}">
                  <a16:creationId xmlns="" xmlns:a16="http://schemas.microsoft.com/office/drawing/2014/main" id="{FD344159-8C5C-401D-9F90-C6A8BE93ED68}"/>
                </a:ext>
              </a:extLst>
            </p:cNvPr>
            <p:cNvSpPr>
              <a:spLocks/>
            </p:cNvSpPr>
            <p:nvPr/>
          </p:nvSpPr>
          <p:spPr bwMode="auto">
            <a:xfrm flipH="1">
              <a:off x="3847514" y="1842302"/>
              <a:ext cx="609600" cy="704851"/>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solidFill>
              <a:srgbClr val="33C481"/>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1" name="Freeform 19">
              <a:extLst>
                <a:ext uri="{FF2B5EF4-FFF2-40B4-BE49-F238E27FC236}">
                  <a16:creationId xmlns="" xmlns:a16="http://schemas.microsoft.com/office/drawing/2014/main" id="{83BDBCD7-A289-44BE-9B70-DC86D9F647A4}"/>
                </a:ext>
              </a:extLst>
            </p:cNvPr>
            <p:cNvSpPr>
              <a:spLocks/>
            </p:cNvSpPr>
            <p:nvPr/>
          </p:nvSpPr>
          <p:spPr bwMode="auto">
            <a:xfrm flipH="1">
              <a:off x="4292808" y="2530484"/>
              <a:ext cx="114300" cy="207169"/>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2" name="Freeform 20">
              <a:extLst>
                <a:ext uri="{FF2B5EF4-FFF2-40B4-BE49-F238E27FC236}">
                  <a16:creationId xmlns="" xmlns:a16="http://schemas.microsoft.com/office/drawing/2014/main" id="{AADC5F58-08B0-41B2-AC8C-B2296F1E71EC}"/>
                </a:ext>
              </a:extLst>
            </p:cNvPr>
            <p:cNvSpPr>
              <a:spLocks/>
            </p:cNvSpPr>
            <p:nvPr/>
          </p:nvSpPr>
          <p:spPr bwMode="auto">
            <a:xfrm flipH="1">
              <a:off x="4088021" y="2653118"/>
              <a:ext cx="170260" cy="172641"/>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23" name="Freeform 13">
            <a:extLst>
              <a:ext uri="{FF2B5EF4-FFF2-40B4-BE49-F238E27FC236}">
                <a16:creationId xmlns="" xmlns:a16="http://schemas.microsoft.com/office/drawing/2014/main" id="{F24D8577-86EC-4370-9EF1-F7C45A25AB1E}"/>
              </a:ext>
            </a:extLst>
          </p:cNvPr>
          <p:cNvSpPr>
            <a:spLocks noEditPoints="1"/>
          </p:cNvSpPr>
          <p:nvPr/>
        </p:nvSpPr>
        <p:spPr bwMode="auto">
          <a:xfrm flipH="1">
            <a:off x="9689605" y="6072040"/>
            <a:ext cx="2452933" cy="614956"/>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p>
        </p:txBody>
      </p:sp>
      <p:sp>
        <p:nvSpPr>
          <p:cNvPr id="33" name="Rectangle 32"/>
          <p:cNvSpPr/>
          <p:nvPr/>
        </p:nvSpPr>
        <p:spPr>
          <a:xfrm>
            <a:off x="1362093" y="2639715"/>
            <a:ext cx="4252128" cy="830997"/>
          </a:xfrm>
          <a:prstGeom prst="rect">
            <a:avLst/>
          </a:prstGeom>
        </p:spPr>
        <p:txBody>
          <a:bodyPr wrap="square">
            <a:spAutoFit/>
          </a:bodyPr>
          <a:lstStyle/>
          <a:p>
            <a:r>
              <a:rPr lang="en-US" sz="2400" dirty="0" smtClean="0">
                <a:solidFill>
                  <a:schemeClr val="bg2">
                    <a:lumMod val="50000"/>
                  </a:schemeClr>
                </a:solidFill>
              </a:rPr>
              <a:t>What is HTML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664177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750"/>
                                        <p:tgtEl>
                                          <p:spTgt spid="45"/>
                                        </p:tgtEl>
                                      </p:cBhvr>
                                    </p:animEffect>
                                  </p:childTnLst>
                                </p:cTn>
                              </p:par>
                            </p:childTnLst>
                          </p:cTn>
                        </p:par>
                        <p:par>
                          <p:cTn id="14" fill="hold">
                            <p:stCondLst>
                              <p:cond delay="12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33"/>
                                        </p:tgtEl>
                                        <p:attrNameLst>
                                          <p:attrName>ppt_y</p:attrName>
                                        </p:attrNameLst>
                                      </p:cBhvr>
                                      <p:tavLst>
                                        <p:tav tm="0">
                                          <p:val>
                                            <p:strVal val="#ppt_y"/>
                                          </p:val>
                                        </p:tav>
                                        <p:tav tm="100000">
                                          <p:val>
                                            <p:strVal val="#ppt_y"/>
                                          </p:val>
                                        </p:tav>
                                      </p:tavLst>
                                    </p:anim>
                                    <p:anim calcmode="lin" valueType="num">
                                      <p:cBhvr>
                                        <p:cTn id="19"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33"/>
                                        </p:tgtEl>
                                      </p:cBhvr>
                                    </p:animEffect>
                                  </p:childTnLst>
                                </p:cTn>
                              </p:par>
                            </p:childTnLst>
                          </p:cTn>
                        </p:par>
                        <p:par>
                          <p:cTn id="22" fill="hold">
                            <p:stCondLst>
                              <p:cond delay="3125"/>
                            </p:stCondLst>
                            <p:childTnLst>
                              <p:par>
                                <p:cTn id="23" presetID="1"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par>
                          <p:cTn id="25" fill="hold">
                            <p:stCondLst>
                              <p:cond delay="3125"/>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3125"/>
                            </p:stCondLst>
                            <p:childTnLst>
                              <p:par>
                                <p:cTn id="29" presetID="40" presetClass="path" presetSubtype="0" accel="50000" decel="50000" fill="hold" nodeType="afterEffect">
                                  <p:stCondLst>
                                    <p:cond delay="0"/>
                                  </p:stCondLst>
                                  <p:childTnLst>
                                    <p:animMotion origin="layout" path="M -4.375E-6 4.44444E-6 C 0.00443 -0.01737 0.00964 -0.03357 0.01498 -0.03149 C 0.02201 -0.02825 0.02136 -0.01042 0.02032 0.00902 C 0.02045 0.03101 0.02019 0.05138 0.02735 0.05509 C 0.03308 0.05787 0.03803 0.03888 0.04428 0.01967 C 0.04766 0.00162 0.05274 -0.01459 0.05899 -0.01204 C 0.06433 -0.00903 0.06472 0.00949 0.0642 0.02847 C 0.06407 0.04953 0.06407 0.07175 0.06993 0.07361 C 0.07566 0.07708 0.08672 0.03865 0.08685 0.03773 C 0.09154 0.02037 0.09571 0.00463 0.10209 0.00717 C 0.1086 0.00972 0.10795 0.028 0.10704 0.04745 C 0.10717 0.06967 0.10638 0.09097 0.11342 0.09398 C 0.11967 0.09699 0.12461 0.07685 0.12956 0.05763 C 0.13542 0.04027 0.13946 0.02361 0.14597 0.02638 C 0.15118 0.02939 0.15209 0.04791 0.15118 0.06597 C 0.1504 0.08865 0.15066 0.10995 0.15665 0.11273 C 0.1625 0.11574 0.16784 0.0956 0.17357 0.07708 " pathEditMode="relative" rAng="840000" ptsTypes="AAAAAAAAAAAAAAAAA">
                                      <p:cBhvr>
                                        <p:cTn id="30" dur="2000" spd="-100000" fill="hold"/>
                                        <p:tgtEl>
                                          <p:spTgt spid="5"/>
                                        </p:tgtEl>
                                        <p:attrNameLst>
                                          <p:attrName>ppt_x</p:attrName>
                                          <p:attrName>ppt_y</p:attrName>
                                        </p:attrNameLst>
                                      </p:cBhvr>
                                      <p:rCtr x="8646" y="4097"/>
                                    </p:animMotion>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2000"/>
                                        <p:tgtEl>
                                          <p:spTgt spid="2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P spid="2" grpId="0"/>
      <p:bldP spid="23"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111235" y="3451960"/>
            <a:ext cx="7100821" cy="3235035"/>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1257309" y="2529887"/>
            <a:ext cx="4264107" cy="641445"/>
            <a:chOff x="3460264" y="2371476"/>
            <a:chExt cx="5260654" cy="641445"/>
          </a:xfrm>
        </p:grpSpPr>
        <p:sp>
          <p:nvSpPr>
            <p:cNvPr id="46" name="Rectangle à coins arrondis 45"/>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14</a:t>
            </a:fld>
            <a:endParaRPr lang="en-US" dirty="0"/>
          </a:p>
        </p:txBody>
      </p:sp>
      <p:sp>
        <p:nvSpPr>
          <p:cNvPr id="2" name="Rectangle 1"/>
          <p:cNvSpPr/>
          <p:nvPr/>
        </p:nvSpPr>
        <p:spPr>
          <a:xfrm>
            <a:off x="140405" y="3611586"/>
            <a:ext cx="6844082" cy="2862322"/>
          </a:xfrm>
          <a:prstGeom prst="rect">
            <a:avLst/>
          </a:prstGeom>
        </p:spPr>
        <p:txBody>
          <a:bodyPr wrap="square">
            <a:spAutoFit/>
          </a:bodyPr>
          <a:lstStyle/>
          <a:p>
            <a:pPr algn="ctr"/>
            <a:r>
              <a:rPr lang="en-US" dirty="0" smtClean="0">
                <a:solidFill>
                  <a:schemeClr val="bg1"/>
                </a:solidFill>
              </a:rPr>
              <a:t>Cascading </a:t>
            </a:r>
            <a:r>
              <a:rPr lang="en-US" dirty="0">
                <a:solidFill>
                  <a:schemeClr val="bg1"/>
                </a:solidFill>
              </a:rPr>
              <a:t>Style Sheets (</a:t>
            </a:r>
            <a:r>
              <a:rPr lang="en-US" dirty="0" err="1">
                <a:solidFill>
                  <a:schemeClr val="bg1"/>
                </a:solidFill>
              </a:rPr>
              <a:t>CSS</a:t>
            </a:r>
            <a:r>
              <a:rPr lang="en-US" dirty="0">
                <a:solidFill>
                  <a:schemeClr val="bg1"/>
                </a:solidFill>
              </a:rPr>
              <a:t>) stands as a cornerstone in the realm of web development, offering a style sheet language designed to imbue web pages created with HTML with a rich array of styles and formatting. Conceived in 1996</a:t>
            </a:r>
            <a:r>
              <a:rPr lang="en-US" dirty="0" smtClean="0">
                <a:solidFill>
                  <a:schemeClr val="bg1"/>
                </a:solidFill>
              </a:rPr>
              <a:t>,</a:t>
            </a:r>
          </a:p>
          <a:p>
            <a:pPr algn="ctr"/>
            <a:endParaRPr lang="en-US" dirty="0" smtClean="0">
              <a:solidFill>
                <a:schemeClr val="bg1"/>
              </a:solidFill>
            </a:endParaRPr>
          </a:p>
          <a:p>
            <a:pPr algn="ctr"/>
            <a:r>
              <a:rPr lang="fr-FR" dirty="0" smtClean="0">
                <a:solidFill>
                  <a:schemeClr val="bg1"/>
                </a:solidFill>
              </a:rPr>
              <a:t>The </a:t>
            </a:r>
            <a:r>
              <a:rPr lang="fr-FR" dirty="0" err="1">
                <a:solidFill>
                  <a:schemeClr val="bg1"/>
                </a:solidFill>
              </a:rPr>
              <a:t>multifaceted</a:t>
            </a:r>
            <a:r>
              <a:rPr lang="fr-FR" dirty="0">
                <a:solidFill>
                  <a:schemeClr val="bg1"/>
                </a:solidFill>
              </a:rPr>
              <a:t> </a:t>
            </a:r>
            <a:r>
              <a:rPr lang="fr-FR" dirty="0" err="1">
                <a:solidFill>
                  <a:schemeClr val="bg1"/>
                </a:solidFill>
              </a:rPr>
              <a:t>toolkit</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CSS</a:t>
            </a:r>
            <a:r>
              <a:rPr lang="fr-FR" dirty="0">
                <a:solidFill>
                  <a:schemeClr val="bg1"/>
                </a:solidFill>
              </a:rPr>
              <a:t> </a:t>
            </a:r>
            <a:r>
              <a:rPr lang="fr-FR" dirty="0" err="1">
                <a:solidFill>
                  <a:schemeClr val="bg1"/>
                </a:solidFill>
              </a:rPr>
              <a:t>provides</a:t>
            </a:r>
            <a:r>
              <a:rPr lang="fr-FR" dirty="0">
                <a:solidFill>
                  <a:schemeClr val="bg1"/>
                </a:solidFill>
              </a:rPr>
              <a:t> </a:t>
            </a:r>
            <a:r>
              <a:rPr lang="fr-FR" dirty="0" err="1">
                <a:solidFill>
                  <a:schemeClr val="bg1"/>
                </a:solidFill>
              </a:rPr>
              <a:t>empowers</a:t>
            </a:r>
            <a:r>
              <a:rPr lang="fr-FR" dirty="0">
                <a:solidFill>
                  <a:schemeClr val="bg1"/>
                </a:solidFill>
              </a:rPr>
              <a:t> </a:t>
            </a:r>
            <a:r>
              <a:rPr lang="fr-FR" dirty="0" err="1">
                <a:solidFill>
                  <a:schemeClr val="bg1"/>
                </a:solidFill>
              </a:rPr>
              <a:t>developers</a:t>
            </a:r>
            <a:r>
              <a:rPr lang="fr-FR" dirty="0">
                <a:solidFill>
                  <a:schemeClr val="bg1"/>
                </a:solidFill>
              </a:rPr>
              <a:t> to </a:t>
            </a:r>
            <a:r>
              <a:rPr lang="fr-FR" dirty="0" err="1">
                <a:solidFill>
                  <a:schemeClr val="bg1"/>
                </a:solidFill>
              </a:rPr>
              <a:t>manipulate</a:t>
            </a:r>
            <a:r>
              <a:rPr lang="fr-FR" dirty="0">
                <a:solidFill>
                  <a:schemeClr val="bg1"/>
                </a:solidFill>
              </a:rPr>
              <a:t> </a:t>
            </a:r>
            <a:r>
              <a:rPr lang="fr-FR" dirty="0" err="1">
                <a:solidFill>
                  <a:schemeClr val="bg1"/>
                </a:solidFill>
              </a:rPr>
              <a:t>various</a:t>
            </a:r>
            <a:r>
              <a:rPr lang="fr-FR" dirty="0">
                <a:solidFill>
                  <a:schemeClr val="bg1"/>
                </a:solidFill>
              </a:rPr>
              <a:t> design </a:t>
            </a:r>
            <a:r>
              <a:rPr lang="fr-FR" dirty="0" err="1">
                <a:solidFill>
                  <a:schemeClr val="bg1"/>
                </a:solidFill>
              </a:rPr>
              <a:t>elements</a:t>
            </a:r>
            <a:r>
              <a:rPr lang="fr-FR" dirty="0">
                <a:solidFill>
                  <a:schemeClr val="bg1"/>
                </a:solidFill>
              </a:rPr>
              <a:t>, </a:t>
            </a:r>
            <a:r>
              <a:rPr lang="fr-FR" dirty="0" err="1">
                <a:solidFill>
                  <a:schemeClr val="bg1"/>
                </a:solidFill>
              </a:rPr>
              <a:t>including</a:t>
            </a:r>
            <a:r>
              <a:rPr lang="fr-FR" dirty="0">
                <a:solidFill>
                  <a:schemeClr val="bg1"/>
                </a:solidFill>
              </a:rPr>
              <a:t> </a:t>
            </a:r>
            <a:r>
              <a:rPr lang="fr-FR" dirty="0" err="1">
                <a:solidFill>
                  <a:schemeClr val="bg1"/>
                </a:solidFill>
              </a:rPr>
              <a:t>layout</a:t>
            </a:r>
            <a:r>
              <a:rPr lang="fr-FR" dirty="0">
                <a:solidFill>
                  <a:schemeClr val="bg1"/>
                </a:solidFill>
              </a:rPr>
              <a:t>, </a:t>
            </a:r>
            <a:r>
              <a:rPr lang="fr-FR" dirty="0" err="1">
                <a:solidFill>
                  <a:schemeClr val="bg1"/>
                </a:solidFill>
              </a:rPr>
              <a:t>typography</a:t>
            </a:r>
            <a:r>
              <a:rPr lang="fr-FR" dirty="0">
                <a:solidFill>
                  <a:schemeClr val="bg1"/>
                </a:solidFill>
              </a:rPr>
              <a:t>, </a:t>
            </a:r>
            <a:r>
              <a:rPr lang="fr-FR" dirty="0" err="1">
                <a:solidFill>
                  <a:schemeClr val="bg1"/>
                </a:solidFill>
              </a:rPr>
              <a:t>colors</a:t>
            </a:r>
            <a:r>
              <a:rPr lang="fr-FR" dirty="0">
                <a:solidFill>
                  <a:schemeClr val="bg1"/>
                </a:solidFill>
              </a:rPr>
              <a:t>, </a:t>
            </a:r>
            <a:r>
              <a:rPr lang="fr-FR" dirty="0" err="1">
                <a:solidFill>
                  <a:schemeClr val="bg1"/>
                </a:solidFill>
              </a:rPr>
              <a:t>spacing</a:t>
            </a:r>
            <a:r>
              <a:rPr lang="fr-FR" dirty="0">
                <a:solidFill>
                  <a:schemeClr val="bg1"/>
                </a:solidFill>
              </a:rPr>
              <a:t>, and more, </a:t>
            </a:r>
            <a:r>
              <a:rPr lang="fr-FR" dirty="0" err="1">
                <a:solidFill>
                  <a:schemeClr val="bg1"/>
                </a:solidFill>
              </a:rPr>
              <a:t>thereby</a:t>
            </a:r>
            <a:r>
              <a:rPr lang="fr-FR" dirty="0">
                <a:solidFill>
                  <a:schemeClr val="bg1"/>
                </a:solidFill>
              </a:rPr>
              <a:t> </a:t>
            </a:r>
            <a:r>
              <a:rPr lang="fr-FR" dirty="0" err="1">
                <a:solidFill>
                  <a:schemeClr val="bg1"/>
                </a:solidFill>
              </a:rPr>
              <a:t>facilitating</a:t>
            </a:r>
            <a:r>
              <a:rPr lang="fr-FR" dirty="0">
                <a:solidFill>
                  <a:schemeClr val="bg1"/>
                </a:solidFill>
              </a:rPr>
              <a:t> the </a:t>
            </a:r>
            <a:r>
              <a:rPr lang="fr-FR" dirty="0" err="1">
                <a:solidFill>
                  <a:schemeClr val="bg1"/>
                </a:solidFill>
              </a:rPr>
              <a:t>creation</a:t>
            </a:r>
            <a:r>
              <a:rPr lang="fr-FR" dirty="0">
                <a:solidFill>
                  <a:schemeClr val="bg1"/>
                </a:solidFill>
              </a:rPr>
              <a:t> of </a:t>
            </a:r>
            <a:r>
              <a:rPr lang="fr-FR" dirty="0" err="1">
                <a:solidFill>
                  <a:schemeClr val="bg1"/>
                </a:solidFill>
              </a:rPr>
              <a:t>visually</a:t>
            </a:r>
            <a:r>
              <a:rPr lang="fr-FR" dirty="0">
                <a:solidFill>
                  <a:schemeClr val="bg1"/>
                </a:solidFill>
              </a:rPr>
              <a:t> </a:t>
            </a:r>
            <a:r>
              <a:rPr lang="fr-FR" dirty="0" err="1">
                <a:solidFill>
                  <a:schemeClr val="bg1"/>
                </a:solidFill>
              </a:rPr>
              <a:t>captivating</a:t>
            </a:r>
            <a:r>
              <a:rPr lang="fr-FR" dirty="0">
                <a:solidFill>
                  <a:schemeClr val="bg1"/>
                </a:solidFill>
              </a:rPr>
              <a:t> and user-</a:t>
            </a:r>
            <a:r>
              <a:rPr lang="fr-FR" dirty="0" err="1">
                <a:solidFill>
                  <a:schemeClr val="bg1"/>
                </a:solidFill>
              </a:rPr>
              <a:t>friendly</a:t>
            </a:r>
            <a:r>
              <a:rPr lang="fr-FR" dirty="0">
                <a:solidFill>
                  <a:schemeClr val="bg1"/>
                </a:solidFill>
              </a:rPr>
              <a:t> web pages and applications</a:t>
            </a:r>
            <a:r>
              <a:rPr lang="fr-FR" dirty="0" smtClean="0">
                <a:solidFill>
                  <a:schemeClr val="bg1"/>
                </a:solidFill>
              </a:rPr>
              <a:t>.</a:t>
            </a:r>
            <a:endParaRPr lang="fr-FR" dirty="0">
              <a:solidFill>
                <a:schemeClr val="bg1"/>
              </a:solidFill>
            </a:endParaRPr>
          </a:p>
        </p:txBody>
      </p:sp>
      <p:grpSp>
        <p:nvGrpSpPr>
          <p:cNvPr id="5" name="Group 21">
            <a:extLst>
              <a:ext uri="{FF2B5EF4-FFF2-40B4-BE49-F238E27FC236}">
                <a16:creationId xmlns="" xmlns:a16="http://schemas.microsoft.com/office/drawing/2014/main" id="{D93968FF-BAC2-4E0B-974E-DF97394C6D57}"/>
              </a:ext>
            </a:extLst>
          </p:cNvPr>
          <p:cNvGrpSpPr/>
          <p:nvPr/>
        </p:nvGrpSpPr>
        <p:grpSpPr>
          <a:xfrm>
            <a:off x="7140606" y="2294976"/>
            <a:ext cx="2548999" cy="3631633"/>
            <a:chOff x="3230770" y="1494639"/>
            <a:chExt cx="2080023" cy="2963469"/>
          </a:xfrm>
        </p:grpSpPr>
        <p:sp>
          <p:nvSpPr>
            <p:cNvPr id="6" name="Freeform 5">
              <a:extLst>
                <a:ext uri="{FF2B5EF4-FFF2-40B4-BE49-F238E27FC236}">
                  <a16:creationId xmlns="" xmlns:a16="http://schemas.microsoft.com/office/drawing/2014/main" id="{0BFF871F-F4CD-4396-8297-A61796AD85E7}"/>
                </a:ext>
              </a:extLst>
            </p:cNvPr>
            <p:cNvSpPr>
              <a:spLocks/>
            </p:cNvSpPr>
            <p:nvPr/>
          </p:nvSpPr>
          <p:spPr bwMode="auto">
            <a:xfrm flipH="1">
              <a:off x="4117786" y="2719794"/>
              <a:ext cx="544116" cy="351235"/>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7" name="Freeform 6">
              <a:extLst>
                <a:ext uri="{FF2B5EF4-FFF2-40B4-BE49-F238E27FC236}">
                  <a16:creationId xmlns="" xmlns:a16="http://schemas.microsoft.com/office/drawing/2014/main" id="{BF2156CE-41E8-4B09-A489-1F4870335107}"/>
                </a:ext>
              </a:extLst>
            </p:cNvPr>
            <p:cNvSpPr>
              <a:spLocks/>
            </p:cNvSpPr>
            <p:nvPr/>
          </p:nvSpPr>
          <p:spPr bwMode="auto">
            <a:xfrm flipH="1">
              <a:off x="4174936" y="2817425"/>
              <a:ext cx="544116" cy="351235"/>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 name="Freeform 7">
              <a:extLst>
                <a:ext uri="{FF2B5EF4-FFF2-40B4-BE49-F238E27FC236}">
                  <a16:creationId xmlns="" xmlns:a16="http://schemas.microsoft.com/office/drawing/2014/main" id="{19825E34-DDDF-4AE8-8180-D2A926F082E0}"/>
                </a:ext>
              </a:extLst>
            </p:cNvPr>
            <p:cNvSpPr>
              <a:spLocks noEditPoints="1"/>
            </p:cNvSpPr>
            <p:nvPr/>
          </p:nvSpPr>
          <p:spPr bwMode="auto">
            <a:xfrm flipH="1">
              <a:off x="4222561" y="2916247"/>
              <a:ext cx="1088232" cy="1541861"/>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rgbClr val="41A5EE"/>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 name="Freeform 8">
              <a:extLst>
                <a:ext uri="{FF2B5EF4-FFF2-40B4-BE49-F238E27FC236}">
                  <a16:creationId xmlns="" xmlns:a16="http://schemas.microsoft.com/office/drawing/2014/main" id="{F4243583-78D1-47C4-BA74-B1A22648B88C}"/>
                </a:ext>
              </a:extLst>
            </p:cNvPr>
            <p:cNvSpPr>
              <a:spLocks/>
            </p:cNvSpPr>
            <p:nvPr/>
          </p:nvSpPr>
          <p:spPr bwMode="auto">
            <a:xfrm flipH="1">
              <a:off x="3230770" y="2056615"/>
              <a:ext cx="192881" cy="104775"/>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 name="Freeform 9">
              <a:extLst>
                <a:ext uri="{FF2B5EF4-FFF2-40B4-BE49-F238E27FC236}">
                  <a16:creationId xmlns="" xmlns:a16="http://schemas.microsoft.com/office/drawing/2014/main" id="{C792EC36-3DAC-4AF5-A1C6-9A5E92B7CBEA}"/>
                </a:ext>
              </a:extLst>
            </p:cNvPr>
            <p:cNvSpPr>
              <a:spLocks/>
            </p:cNvSpPr>
            <p:nvPr/>
          </p:nvSpPr>
          <p:spPr bwMode="auto">
            <a:xfrm flipH="1">
              <a:off x="4173746" y="1494639"/>
              <a:ext cx="105966" cy="191691"/>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 name="Freeform 10">
              <a:extLst>
                <a:ext uri="{FF2B5EF4-FFF2-40B4-BE49-F238E27FC236}">
                  <a16:creationId xmlns="" xmlns:a16="http://schemas.microsoft.com/office/drawing/2014/main" id="{52B1D5CE-861A-4539-A20B-09C1A4D0F50C}"/>
                </a:ext>
              </a:extLst>
            </p:cNvPr>
            <p:cNvSpPr>
              <a:spLocks/>
            </p:cNvSpPr>
            <p:nvPr/>
          </p:nvSpPr>
          <p:spPr bwMode="auto">
            <a:xfrm flipH="1">
              <a:off x="3811795" y="2897197"/>
              <a:ext cx="105966" cy="191691"/>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 name="Freeform 11">
              <a:extLst>
                <a:ext uri="{FF2B5EF4-FFF2-40B4-BE49-F238E27FC236}">
                  <a16:creationId xmlns="" xmlns:a16="http://schemas.microsoft.com/office/drawing/2014/main" id="{1EE83885-F8B3-4DEA-A276-8577308E0BC4}"/>
                </a:ext>
              </a:extLst>
            </p:cNvPr>
            <p:cNvSpPr>
              <a:spLocks/>
            </p:cNvSpPr>
            <p:nvPr/>
          </p:nvSpPr>
          <p:spPr bwMode="auto">
            <a:xfrm flipH="1">
              <a:off x="4632137" y="2441188"/>
              <a:ext cx="192881" cy="107156"/>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 name="Freeform 12">
              <a:extLst>
                <a:ext uri="{FF2B5EF4-FFF2-40B4-BE49-F238E27FC236}">
                  <a16:creationId xmlns="" xmlns:a16="http://schemas.microsoft.com/office/drawing/2014/main" id="{56C08EDF-C047-4582-90B5-962A3C2DBA2F}"/>
                </a:ext>
              </a:extLst>
            </p:cNvPr>
            <p:cNvSpPr>
              <a:spLocks/>
            </p:cNvSpPr>
            <p:nvPr/>
          </p:nvSpPr>
          <p:spPr bwMode="auto">
            <a:xfrm flipH="1">
              <a:off x="3585577" y="1555361"/>
              <a:ext cx="136922" cy="182166"/>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 name="Freeform 13">
              <a:extLst>
                <a:ext uri="{FF2B5EF4-FFF2-40B4-BE49-F238E27FC236}">
                  <a16:creationId xmlns="" xmlns:a16="http://schemas.microsoft.com/office/drawing/2014/main" id="{66B8E271-0096-4C13-B516-FB09B726E873}"/>
                </a:ext>
              </a:extLst>
            </p:cNvPr>
            <p:cNvSpPr>
              <a:spLocks/>
            </p:cNvSpPr>
            <p:nvPr/>
          </p:nvSpPr>
          <p:spPr bwMode="auto">
            <a:xfrm flipH="1">
              <a:off x="4578558" y="1914931"/>
              <a:ext cx="182166" cy="135731"/>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5" name="Freeform 14">
              <a:extLst>
                <a:ext uri="{FF2B5EF4-FFF2-40B4-BE49-F238E27FC236}">
                  <a16:creationId xmlns="" xmlns:a16="http://schemas.microsoft.com/office/drawing/2014/main" id="{8C601ADB-034D-4107-AF05-9DCA97450C41}"/>
                </a:ext>
              </a:extLst>
            </p:cNvPr>
            <p:cNvSpPr>
              <a:spLocks/>
            </p:cNvSpPr>
            <p:nvPr/>
          </p:nvSpPr>
          <p:spPr bwMode="auto">
            <a:xfrm flipH="1">
              <a:off x="3360548" y="2618590"/>
              <a:ext cx="182166" cy="135731"/>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6" name="Freeform 15">
              <a:extLst>
                <a:ext uri="{FF2B5EF4-FFF2-40B4-BE49-F238E27FC236}">
                  <a16:creationId xmlns="" xmlns:a16="http://schemas.microsoft.com/office/drawing/2014/main" id="{CD795D3F-03A2-41A3-92D4-9DA328F6B9E5}"/>
                </a:ext>
              </a:extLst>
            </p:cNvPr>
            <p:cNvSpPr>
              <a:spLocks noEditPoints="1"/>
            </p:cNvSpPr>
            <p:nvPr/>
          </p:nvSpPr>
          <p:spPr bwMode="auto">
            <a:xfrm flipH="1">
              <a:off x="3439130" y="1710142"/>
              <a:ext cx="1170385" cy="1276352"/>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rgbClr val="FFC0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7" name="Freeform 16">
              <a:extLst>
                <a:ext uri="{FF2B5EF4-FFF2-40B4-BE49-F238E27FC236}">
                  <a16:creationId xmlns="" xmlns:a16="http://schemas.microsoft.com/office/drawing/2014/main" id="{32E16D86-5347-4B37-9E33-6822E92AD6FD}"/>
                </a:ext>
              </a:extLst>
            </p:cNvPr>
            <p:cNvSpPr>
              <a:spLocks/>
            </p:cNvSpPr>
            <p:nvPr/>
          </p:nvSpPr>
          <p:spPr bwMode="auto">
            <a:xfrm flipH="1">
              <a:off x="3552239" y="1932790"/>
              <a:ext cx="378619" cy="434579"/>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9" name="Freeform 17">
              <a:extLst>
                <a:ext uri="{FF2B5EF4-FFF2-40B4-BE49-F238E27FC236}">
                  <a16:creationId xmlns="" xmlns:a16="http://schemas.microsoft.com/office/drawing/2014/main" id="{7CF58A0D-20C0-412A-AC3D-466268316062}"/>
                </a:ext>
              </a:extLst>
            </p:cNvPr>
            <p:cNvSpPr>
              <a:spLocks/>
            </p:cNvSpPr>
            <p:nvPr/>
          </p:nvSpPr>
          <p:spPr bwMode="auto">
            <a:xfrm flipH="1">
              <a:off x="3592720" y="2168534"/>
              <a:ext cx="567929" cy="523876"/>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0" name="Freeform 18">
              <a:extLst>
                <a:ext uri="{FF2B5EF4-FFF2-40B4-BE49-F238E27FC236}">
                  <a16:creationId xmlns="" xmlns:a16="http://schemas.microsoft.com/office/drawing/2014/main" id="{FD344159-8C5C-401D-9F90-C6A8BE93ED68}"/>
                </a:ext>
              </a:extLst>
            </p:cNvPr>
            <p:cNvSpPr>
              <a:spLocks/>
            </p:cNvSpPr>
            <p:nvPr/>
          </p:nvSpPr>
          <p:spPr bwMode="auto">
            <a:xfrm flipH="1">
              <a:off x="3847514" y="1842302"/>
              <a:ext cx="609600" cy="704851"/>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solidFill>
              <a:srgbClr val="33C481"/>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1" name="Freeform 19">
              <a:extLst>
                <a:ext uri="{FF2B5EF4-FFF2-40B4-BE49-F238E27FC236}">
                  <a16:creationId xmlns="" xmlns:a16="http://schemas.microsoft.com/office/drawing/2014/main" id="{83BDBCD7-A289-44BE-9B70-DC86D9F647A4}"/>
                </a:ext>
              </a:extLst>
            </p:cNvPr>
            <p:cNvSpPr>
              <a:spLocks/>
            </p:cNvSpPr>
            <p:nvPr/>
          </p:nvSpPr>
          <p:spPr bwMode="auto">
            <a:xfrm flipH="1">
              <a:off x="4292808" y="2530484"/>
              <a:ext cx="114300" cy="207169"/>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2" name="Freeform 20">
              <a:extLst>
                <a:ext uri="{FF2B5EF4-FFF2-40B4-BE49-F238E27FC236}">
                  <a16:creationId xmlns="" xmlns:a16="http://schemas.microsoft.com/office/drawing/2014/main" id="{AADC5F58-08B0-41B2-AC8C-B2296F1E71EC}"/>
                </a:ext>
              </a:extLst>
            </p:cNvPr>
            <p:cNvSpPr>
              <a:spLocks/>
            </p:cNvSpPr>
            <p:nvPr/>
          </p:nvSpPr>
          <p:spPr bwMode="auto">
            <a:xfrm flipH="1">
              <a:off x="4088021" y="2653118"/>
              <a:ext cx="170260" cy="172641"/>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23" name="Freeform 13">
            <a:extLst>
              <a:ext uri="{FF2B5EF4-FFF2-40B4-BE49-F238E27FC236}">
                <a16:creationId xmlns="" xmlns:a16="http://schemas.microsoft.com/office/drawing/2014/main" id="{F24D8577-86EC-4370-9EF1-F7C45A25AB1E}"/>
              </a:ext>
            </a:extLst>
          </p:cNvPr>
          <p:cNvSpPr>
            <a:spLocks noEditPoints="1"/>
          </p:cNvSpPr>
          <p:nvPr/>
        </p:nvSpPr>
        <p:spPr bwMode="auto">
          <a:xfrm flipH="1">
            <a:off x="9689605" y="6072040"/>
            <a:ext cx="2452933" cy="614956"/>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p>
        </p:txBody>
      </p:sp>
      <p:sp>
        <p:nvSpPr>
          <p:cNvPr id="33" name="Rectangle 32"/>
          <p:cNvSpPr/>
          <p:nvPr/>
        </p:nvSpPr>
        <p:spPr>
          <a:xfrm>
            <a:off x="1362093" y="2639715"/>
            <a:ext cx="4252128" cy="830997"/>
          </a:xfrm>
          <a:prstGeom prst="rect">
            <a:avLst/>
          </a:prstGeom>
        </p:spPr>
        <p:txBody>
          <a:bodyPr wrap="square">
            <a:spAutoFit/>
          </a:bodyPr>
          <a:lstStyle/>
          <a:p>
            <a:r>
              <a:rPr lang="en-US" sz="2400" dirty="0" smtClean="0">
                <a:solidFill>
                  <a:schemeClr val="bg2">
                    <a:lumMod val="50000"/>
                  </a:schemeClr>
                </a:solidFill>
              </a:rPr>
              <a:t>What is </a:t>
            </a:r>
            <a:r>
              <a:rPr lang="en-US" sz="2400" dirty="0" err="1" smtClean="0">
                <a:solidFill>
                  <a:schemeClr val="bg2">
                    <a:lumMod val="50000"/>
                  </a:schemeClr>
                </a:solidFill>
              </a:rPr>
              <a:t>CSS</a:t>
            </a:r>
            <a:r>
              <a:rPr lang="en-US" sz="2400" dirty="0" smtClean="0">
                <a:solidFill>
                  <a:schemeClr val="bg2">
                    <a:lumMod val="50000"/>
                  </a:schemeClr>
                </a:solidFill>
              </a:rPr>
              <a:t>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3131236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750"/>
                                        <p:tgtEl>
                                          <p:spTgt spid="45"/>
                                        </p:tgtEl>
                                      </p:cBhvr>
                                    </p:animEffect>
                                  </p:childTnLst>
                                </p:cTn>
                              </p:par>
                            </p:childTnLst>
                          </p:cTn>
                        </p:par>
                        <p:par>
                          <p:cTn id="14" fill="hold">
                            <p:stCondLst>
                              <p:cond delay="12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33"/>
                                        </p:tgtEl>
                                        <p:attrNameLst>
                                          <p:attrName>ppt_y</p:attrName>
                                        </p:attrNameLst>
                                      </p:cBhvr>
                                      <p:tavLst>
                                        <p:tav tm="0">
                                          <p:val>
                                            <p:strVal val="#ppt_y"/>
                                          </p:val>
                                        </p:tav>
                                        <p:tav tm="100000">
                                          <p:val>
                                            <p:strVal val="#ppt_y"/>
                                          </p:val>
                                        </p:tav>
                                      </p:tavLst>
                                    </p:anim>
                                    <p:anim calcmode="lin" valueType="num">
                                      <p:cBhvr>
                                        <p:cTn id="19"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33"/>
                                        </p:tgtEl>
                                      </p:cBhvr>
                                    </p:animEffect>
                                  </p:childTnLst>
                                </p:cTn>
                              </p:par>
                            </p:childTnLst>
                          </p:cTn>
                        </p:par>
                        <p:par>
                          <p:cTn id="22" fill="hold">
                            <p:stCondLst>
                              <p:cond delay="3050"/>
                            </p:stCondLst>
                            <p:childTnLst>
                              <p:par>
                                <p:cTn id="23" presetID="1"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par>
                          <p:cTn id="25" fill="hold">
                            <p:stCondLst>
                              <p:cond delay="3050"/>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3050"/>
                            </p:stCondLst>
                            <p:childTnLst>
                              <p:par>
                                <p:cTn id="29" presetID="40" presetClass="path" presetSubtype="0" accel="50000" decel="50000" fill="hold" nodeType="afterEffect">
                                  <p:stCondLst>
                                    <p:cond delay="0"/>
                                  </p:stCondLst>
                                  <p:childTnLst>
                                    <p:animMotion origin="layout" path="M -4.375E-6 4.44444E-6 C 0.00443 -0.01737 0.00964 -0.03357 0.01498 -0.03149 C 0.02201 -0.02825 0.02136 -0.01042 0.02032 0.00902 C 0.02045 0.03101 0.02019 0.05138 0.02735 0.05509 C 0.03308 0.05787 0.03803 0.03888 0.04428 0.01967 C 0.04766 0.00162 0.05274 -0.01459 0.05899 -0.01204 C 0.06433 -0.00903 0.06472 0.00949 0.0642 0.02847 C 0.06407 0.04953 0.06407 0.07175 0.06993 0.07361 C 0.07566 0.07708 0.08672 0.03865 0.08685 0.03773 C 0.09154 0.02037 0.09571 0.00463 0.10209 0.00717 C 0.1086 0.00972 0.10795 0.028 0.10704 0.04745 C 0.10717 0.06967 0.10638 0.09097 0.11342 0.09398 C 0.11967 0.09699 0.12461 0.07685 0.12956 0.05763 C 0.13542 0.04027 0.13946 0.02361 0.14597 0.02638 C 0.15118 0.02939 0.15209 0.04791 0.15118 0.06597 C 0.1504 0.08865 0.15066 0.10995 0.15665 0.11273 C 0.1625 0.11574 0.16784 0.0956 0.17357 0.07708 " pathEditMode="relative" rAng="840000" ptsTypes="AAAAAAAAAAAAAAAAA">
                                      <p:cBhvr>
                                        <p:cTn id="30" dur="2000" spd="-100000" fill="hold"/>
                                        <p:tgtEl>
                                          <p:spTgt spid="5"/>
                                        </p:tgtEl>
                                        <p:attrNameLst>
                                          <p:attrName>ppt_x</p:attrName>
                                          <p:attrName>ppt_y</p:attrName>
                                        </p:attrNameLst>
                                      </p:cBhvr>
                                      <p:rCtr x="8646" y="4097"/>
                                    </p:animMotion>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2000"/>
                                        <p:tgtEl>
                                          <p:spTgt spid="2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P spid="2" grpId="0"/>
      <p:bldP spid="23"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15</a:t>
            </a:fld>
            <a:endParaRPr lang="en-US" dirty="0"/>
          </a:p>
        </p:txBody>
      </p:sp>
      <p:pic>
        <p:nvPicPr>
          <p:cNvPr id="25" name="Image 24"/>
          <p:cNvPicPr/>
          <p:nvPr/>
        </p:nvPicPr>
        <p:blipFill>
          <a:blip r:embed="rId2">
            <a:extLst>
              <a:ext uri="{28A0092B-C50C-407E-A947-70E740481C1C}">
                <a14:useLocalDpi xmlns:a14="http://schemas.microsoft.com/office/drawing/2010/main" val="0"/>
              </a:ext>
            </a:extLst>
          </a:blip>
          <a:stretch>
            <a:fillRect/>
          </a:stretch>
        </p:blipFill>
        <p:spPr>
          <a:xfrm>
            <a:off x="346774" y="2304916"/>
            <a:ext cx="5302912" cy="4317607"/>
          </a:xfrm>
          <a:prstGeom prst="rect">
            <a:avLst/>
          </a:prstGeom>
        </p:spPr>
      </p:pic>
      <p:pic>
        <p:nvPicPr>
          <p:cNvPr id="8194" name="Picture 2" descr="Liste des articles de la catégorie CSS"/>
          <p:cNvPicPr>
            <a:picLocks noChangeAspect="1" noChangeArrowheads="1"/>
          </p:cNvPicPr>
          <p:nvPr/>
        </p:nvPicPr>
        <p:blipFill rotWithShape="1">
          <a:blip r:embed="rId3">
            <a:extLst>
              <a:ext uri="{28A0092B-C50C-407E-A947-70E740481C1C}">
                <a14:useLocalDpi xmlns:a14="http://schemas.microsoft.com/office/drawing/2010/main" val="0"/>
              </a:ext>
            </a:extLst>
          </a:blip>
          <a:srcRect r="13250" b="21764"/>
          <a:stretch/>
        </p:blipFill>
        <p:spPr bwMode="auto">
          <a:xfrm>
            <a:off x="6204857" y="2416535"/>
            <a:ext cx="5868027" cy="328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417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1+#ppt_w/2"/>
                                          </p:val>
                                        </p:tav>
                                        <p:tav tm="100000">
                                          <p:val>
                                            <p:strVal val="#ppt_x"/>
                                          </p:val>
                                        </p:tav>
                                      </p:tavLst>
                                    </p:anim>
                                    <p:anim calcmode="lin" valueType="num">
                                      <p:cBhvr additive="base">
                                        <p:cTn id="12"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16</a:t>
            </a:fld>
            <a:endParaRPr lang="en-US" dirty="0"/>
          </a:p>
        </p:txBody>
      </p:sp>
      <p:pic>
        <p:nvPicPr>
          <p:cNvPr id="30" name="Image 29"/>
          <p:cNvPicPr>
            <a:picLocks noChangeAspect="1"/>
          </p:cNvPicPr>
          <p:nvPr/>
        </p:nvPicPr>
        <p:blipFill>
          <a:blip r:embed="rId2"/>
          <a:stretch>
            <a:fillRect/>
          </a:stretch>
        </p:blipFill>
        <p:spPr>
          <a:xfrm>
            <a:off x="3131812" y="2136339"/>
            <a:ext cx="8517790" cy="4490092"/>
          </a:xfrm>
          <a:prstGeom prst="rect">
            <a:avLst/>
          </a:prstGeom>
        </p:spPr>
      </p:pic>
      <p:sp>
        <p:nvSpPr>
          <p:cNvPr id="2" name="Rectangle à coins arrondis 1"/>
          <p:cNvSpPr/>
          <p:nvPr/>
        </p:nvSpPr>
        <p:spPr>
          <a:xfrm>
            <a:off x="237633" y="2634734"/>
            <a:ext cx="2467467" cy="1123712"/>
          </a:xfrm>
          <a:prstGeom prst="wedgeRoundRectCallout">
            <a:avLst>
              <a:gd name="adj1" fmla="val 66862"/>
              <a:gd name="adj2" fmla="val 91772"/>
              <a:gd name="adj3" fmla="val 16667"/>
            </a:avLst>
          </a:prstGeom>
          <a:solidFill>
            <a:srgbClr val="41A5EE"/>
          </a:solidFill>
          <a:ln>
            <a:solidFill>
              <a:schemeClr val="tx1"/>
            </a:solidFill>
          </a:ln>
        </p:spPr>
        <p:txBody>
          <a:bodyPr wrap="square">
            <a:spAutoFit/>
          </a:bodyPr>
          <a:lstStyle/>
          <a:p>
            <a:pPr algn="ctr"/>
            <a:r>
              <a:rPr lang="en-US" sz="2000" dirty="0"/>
              <a:t>This is a simplest working example, </a:t>
            </a:r>
            <a:endParaRPr lang="fr-FR" sz="2000" dirty="0"/>
          </a:p>
        </p:txBody>
      </p:sp>
    </p:spTree>
    <p:extLst>
      <p:ext uri="{BB962C8B-B14F-4D97-AF65-F5344CB8AC3E}">
        <p14:creationId xmlns:p14="http://schemas.microsoft.com/office/powerpoint/2010/main" val="2626374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9"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750" fill="hold"/>
                                        <p:tgtEl>
                                          <p:spTgt spid="2"/>
                                        </p:tgtEl>
                                        <p:attrNameLst>
                                          <p:attrName>ppt_x</p:attrName>
                                        </p:attrNameLst>
                                      </p:cBhvr>
                                      <p:tavLst>
                                        <p:tav tm="0">
                                          <p:val>
                                            <p:strVal val="0-#ppt_w/2"/>
                                          </p:val>
                                        </p:tav>
                                        <p:tav tm="100000">
                                          <p:val>
                                            <p:strVal val="#ppt_x"/>
                                          </p:val>
                                        </p:tav>
                                      </p:tavLst>
                                    </p:anim>
                                    <p:anim calcmode="lin" valueType="num">
                                      <p:cBhvr additive="base">
                                        <p:cTn id="13" dur="75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17</a:t>
            </a:fld>
            <a:endParaRPr lang="en-US" dirty="0"/>
          </a:p>
        </p:txBody>
      </p:sp>
      <p:sp>
        <p:nvSpPr>
          <p:cNvPr id="5" name="Rectangle à coins arrondis 4"/>
          <p:cNvSpPr/>
          <p:nvPr/>
        </p:nvSpPr>
        <p:spPr>
          <a:xfrm>
            <a:off x="111235" y="3172562"/>
            <a:ext cx="11841279" cy="330988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Git was developed in 2005 by Linus Torvalds as open source software for tracking changes in a distributed version control system</a:t>
            </a:r>
            <a:r>
              <a:rPr lang="en-US" sz="2000" dirty="0" smtClean="0">
                <a:solidFill>
                  <a:schemeClr val="bg1"/>
                </a:solidFill>
              </a:rPr>
              <a:t>.</a:t>
            </a:r>
            <a:endParaRPr lang="en-US" sz="2000" dirty="0">
              <a:solidFill>
                <a:schemeClr val="bg1"/>
              </a:solidFill>
            </a:endParaRPr>
          </a:p>
          <a:p>
            <a:pPr algn="ctr"/>
            <a:r>
              <a:rPr lang="en-US" sz="2000" dirty="0">
                <a:solidFill>
                  <a:schemeClr val="bg1"/>
                </a:solidFill>
              </a:rPr>
              <a:t>Git is open source because its source code is made freely available for anyone to modify and use, aside from its creator. Open-source projects are built and maintained collectively by different developers in different locations</a:t>
            </a:r>
            <a:r>
              <a:rPr lang="en-US" sz="2000" dirty="0" smtClean="0">
                <a:solidFill>
                  <a:schemeClr val="bg1"/>
                </a:solidFill>
              </a:rPr>
              <a:t>.</a:t>
            </a:r>
          </a:p>
          <a:p>
            <a:pPr algn="ctr"/>
            <a:endParaRPr lang="en-US" sz="2000" dirty="0" smtClean="0">
              <a:solidFill>
                <a:schemeClr val="bg1"/>
              </a:solidFill>
            </a:endParaRPr>
          </a:p>
          <a:p>
            <a:pPr algn="ctr"/>
            <a:r>
              <a:rPr lang="en-US" sz="2000" dirty="0">
                <a:solidFill>
                  <a:schemeClr val="bg1"/>
                </a:solidFill>
              </a:rPr>
              <a:t>GitHub is a "hub" (a place or platform) where Git users build software together. GitHub is also an hosting provider and version control platform you can use to collaborate on open source projects and share files. When you're using GitHub, you're working with Git beneath the hood.</a:t>
            </a:r>
            <a:endParaRPr lang="fr-FR" sz="2000" dirty="0">
              <a:solidFill>
                <a:schemeClr val="bg1"/>
              </a:solidFill>
            </a:endParaRPr>
          </a:p>
        </p:txBody>
      </p:sp>
      <p:grpSp>
        <p:nvGrpSpPr>
          <p:cNvPr id="6" name="Groupe 5"/>
          <p:cNvGrpSpPr/>
          <p:nvPr/>
        </p:nvGrpSpPr>
        <p:grpSpPr>
          <a:xfrm>
            <a:off x="2949699" y="2282271"/>
            <a:ext cx="5962072" cy="641445"/>
            <a:chOff x="3460264" y="2371476"/>
            <a:chExt cx="5260654" cy="641445"/>
          </a:xfrm>
        </p:grpSpPr>
        <p:sp>
          <p:nvSpPr>
            <p:cNvPr id="7" name="Rectangle à coins arrondis 6"/>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8"/>
          <p:cNvSpPr/>
          <p:nvPr/>
        </p:nvSpPr>
        <p:spPr>
          <a:xfrm>
            <a:off x="3074389" y="2341565"/>
            <a:ext cx="4893785" cy="830997"/>
          </a:xfrm>
          <a:prstGeom prst="rect">
            <a:avLst/>
          </a:prstGeom>
        </p:spPr>
        <p:txBody>
          <a:bodyPr wrap="square">
            <a:spAutoFit/>
          </a:bodyPr>
          <a:lstStyle/>
          <a:p>
            <a:r>
              <a:rPr lang="en-US" sz="2400" dirty="0">
                <a:solidFill>
                  <a:schemeClr val="bg2">
                    <a:lumMod val="50000"/>
                  </a:schemeClr>
                </a:solidFill>
              </a:rPr>
              <a:t>What are Git and </a:t>
            </a:r>
            <a:r>
              <a:rPr lang="en-US" sz="2400" dirty="0" smtClean="0">
                <a:solidFill>
                  <a:schemeClr val="bg2">
                    <a:lumMod val="50000"/>
                  </a:schemeClr>
                </a:solidFill>
              </a:rPr>
              <a:t>GitHub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85759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750"/>
                                        <p:tgtEl>
                                          <p:spTgt spid="6"/>
                                        </p:tgtEl>
                                      </p:cBhvr>
                                    </p:animEffect>
                                  </p:childTnLst>
                                </p:cTn>
                              </p:par>
                            </p:childTnLst>
                          </p:cTn>
                        </p:par>
                        <p:par>
                          <p:cTn id="22" fill="hold">
                            <p:stCondLst>
                              <p:cond delay="22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6" dur="750" fill="hold"/>
                                        <p:tgtEl>
                                          <p:spTgt spid="9"/>
                                        </p:tgtEl>
                                        <p:attrNameLst>
                                          <p:attrName>ppt_y</p:attrName>
                                        </p:attrNameLst>
                                      </p:cBhvr>
                                      <p:tavLst>
                                        <p:tav tm="0">
                                          <p:val>
                                            <p:strVal val="#ppt_y"/>
                                          </p:val>
                                        </p:tav>
                                        <p:tav tm="100000">
                                          <p:val>
                                            <p:strVal val="#ppt_y"/>
                                          </p:val>
                                        </p:tav>
                                      </p:tavLst>
                                    </p:anim>
                                    <p:anim calcmode="lin" valueType="num">
                                      <p:cBhvr>
                                        <p:cTn id="27"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8"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750" tmFilter="0,0; .5, 1; 1, 1"/>
                                        <p:tgtEl>
                                          <p:spTgt spid="9"/>
                                        </p:tgtEl>
                                      </p:cBhvr>
                                    </p:animEffect>
                                  </p:childTnLst>
                                </p:cTn>
                              </p:par>
                            </p:childTnLst>
                          </p:cTn>
                        </p:par>
                        <p:par>
                          <p:cTn id="30" fill="hold">
                            <p:stCondLst>
                              <p:cond delay="4800"/>
                            </p:stCondLst>
                            <p:childTnLst>
                              <p:par>
                                <p:cTn id="31" presetID="1"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Astronomy, earth, galaxy, planet, space, system, universe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22327">
            <a:off x="6592973" y="1829783"/>
            <a:ext cx="6199985" cy="6199986"/>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18</a:t>
            </a:fld>
            <a:endParaRPr lang="en-US" dirty="0"/>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558575" y="2928794"/>
            <a:ext cx="6096000" cy="3416320"/>
          </a:xfrm>
          <a:prstGeom prst="rect">
            <a:avLst/>
          </a:prstGeom>
        </p:spPr>
        <p:txBody>
          <a:bodyPr>
            <a:spAutoFit/>
          </a:bodyPr>
          <a:lstStyle/>
          <a:p>
            <a:pPr algn="ctr"/>
            <a:r>
              <a:rPr lang="en-US" dirty="0" smtClean="0"/>
              <a:t>According </a:t>
            </a:r>
            <a:r>
              <a:rPr lang="en-US" dirty="0"/>
              <a:t>to Techmonitor.ai, over 73 million developers use GitHub as of November 2021. And the GitHub community is set to hit 100 million users by 2025.</a:t>
            </a:r>
          </a:p>
          <a:p>
            <a:pPr algn="ctr"/>
            <a:endParaRPr lang="en-US" dirty="0"/>
          </a:p>
          <a:p>
            <a:pPr algn="ctr"/>
            <a:r>
              <a:rPr lang="en-US" dirty="0"/>
              <a:t>As you can see, millions of people all over the world use these tools, and the numbers just keep going up.</a:t>
            </a:r>
          </a:p>
          <a:p>
            <a:pPr algn="ctr"/>
            <a:endParaRPr lang="en-US" dirty="0"/>
          </a:p>
          <a:p>
            <a:pPr algn="ctr"/>
            <a:r>
              <a:rPr lang="en-US" dirty="0"/>
              <a:t>Because of this, more companies are requiring new hires to know how to use Git and GitHub. So if you're looking for a developer job, these are essential skills to have.</a:t>
            </a:r>
            <a:endParaRPr lang="fr-FR" dirty="0"/>
          </a:p>
        </p:txBody>
      </p:sp>
      <p:grpSp>
        <p:nvGrpSpPr>
          <p:cNvPr id="16" name="Groupe 15"/>
          <p:cNvGrpSpPr/>
          <p:nvPr/>
        </p:nvGrpSpPr>
        <p:grpSpPr>
          <a:xfrm>
            <a:off x="9354543" y="2003491"/>
            <a:ext cx="1100984" cy="979016"/>
            <a:chOff x="6109868" y="2739261"/>
            <a:chExt cx="2381852" cy="2123061"/>
          </a:xfrm>
        </p:grpSpPr>
        <p:sp>
          <p:nvSpPr>
            <p:cNvPr id="17" name="Freeform 840"/>
            <p:cNvSpPr>
              <a:spLocks/>
            </p:cNvSpPr>
            <p:nvPr/>
          </p:nvSpPr>
          <p:spPr bwMode="auto">
            <a:xfrm flipH="1">
              <a:off x="6109868" y="3358487"/>
              <a:ext cx="1732926" cy="678200"/>
            </a:xfrm>
            <a:custGeom>
              <a:avLst/>
              <a:gdLst>
                <a:gd name="T0" fmla="*/ 443 w 1411"/>
                <a:gd name="T1" fmla="*/ 0 h 647"/>
                <a:gd name="T2" fmla="*/ 0 w 1411"/>
                <a:gd name="T3" fmla="*/ 203 h 647"/>
                <a:gd name="T4" fmla="*/ 968 w 1411"/>
                <a:gd name="T5" fmla="*/ 647 h 647"/>
                <a:gd name="T6" fmla="*/ 1411 w 1411"/>
                <a:gd name="T7" fmla="*/ 444 h 647"/>
                <a:gd name="T8" fmla="*/ 443 w 1411"/>
                <a:gd name="T9" fmla="*/ 0 h 647"/>
              </a:gdLst>
              <a:ahLst/>
              <a:cxnLst>
                <a:cxn ang="0">
                  <a:pos x="T0" y="T1"/>
                </a:cxn>
                <a:cxn ang="0">
                  <a:pos x="T2" y="T3"/>
                </a:cxn>
                <a:cxn ang="0">
                  <a:pos x="T4" y="T5"/>
                </a:cxn>
                <a:cxn ang="0">
                  <a:pos x="T6" y="T7"/>
                </a:cxn>
                <a:cxn ang="0">
                  <a:pos x="T8" y="T9"/>
                </a:cxn>
              </a:cxnLst>
              <a:rect l="0" t="0" r="r" b="b"/>
              <a:pathLst>
                <a:path w="1411" h="647">
                  <a:moveTo>
                    <a:pt x="443" y="0"/>
                  </a:moveTo>
                  <a:lnTo>
                    <a:pt x="0" y="203"/>
                  </a:lnTo>
                  <a:lnTo>
                    <a:pt x="968" y="647"/>
                  </a:lnTo>
                  <a:lnTo>
                    <a:pt x="1411" y="444"/>
                  </a:lnTo>
                  <a:lnTo>
                    <a:pt x="443"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41"/>
            <p:cNvSpPr>
              <a:spLocks/>
            </p:cNvSpPr>
            <p:nvPr/>
          </p:nvSpPr>
          <p:spPr bwMode="auto">
            <a:xfrm flipH="1">
              <a:off x="6611310" y="3609126"/>
              <a:ext cx="88489" cy="154806"/>
            </a:xfrm>
            <a:custGeom>
              <a:avLst/>
              <a:gdLst>
                <a:gd name="T0" fmla="*/ 73 w 73"/>
                <a:gd name="T1" fmla="*/ 145 h 150"/>
                <a:gd name="T2" fmla="*/ 73 w 73"/>
                <a:gd name="T3" fmla="*/ 16 h 150"/>
                <a:gd name="T4" fmla="*/ 73 w 73"/>
                <a:gd name="T5" fmla="*/ 16 h 150"/>
                <a:gd name="T6" fmla="*/ 72 w 73"/>
                <a:gd name="T7" fmla="*/ 13 h 150"/>
                <a:gd name="T8" fmla="*/ 70 w 73"/>
                <a:gd name="T9" fmla="*/ 10 h 150"/>
                <a:gd name="T10" fmla="*/ 67 w 73"/>
                <a:gd name="T11" fmla="*/ 8 h 150"/>
                <a:gd name="T12" fmla="*/ 62 w 73"/>
                <a:gd name="T13" fmla="*/ 4 h 150"/>
                <a:gd name="T14" fmla="*/ 57 w 73"/>
                <a:gd name="T15" fmla="*/ 3 h 150"/>
                <a:gd name="T16" fmla="*/ 51 w 73"/>
                <a:gd name="T17" fmla="*/ 1 h 150"/>
                <a:gd name="T18" fmla="*/ 44 w 73"/>
                <a:gd name="T19" fmla="*/ 0 h 150"/>
                <a:gd name="T20" fmla="*/ 36 w 73"/>
                <a:gd name="T21" fmla="*/ 0 h 150"/>
                <a:gd name="T22" fmla="*/ 36 w 73"/>
                <a:gd name="T23" fmla="*/ 0 h 150"/>
                <a:gd name="T24" fmla="*/ 30 w 73"/>
                <a:gd name="T25" fmla="*/ 0 h 150"/>
                <a:gd name="T26" fmla="*/ 22 w 73"/>
                <a:gd name="T27" fmla="*/ 1 h 150"/>
                <a:gd name="T28" fmla="*/ 16 w 73"/>
                <a:gd name="T29" fmla="*/ 3 h 150"/>
                <a:gd name="T30" fmla="*/ 11 w 73"/>
                <a:gd name="T31" fmla="*/ 4 h 150"/>
                <a:gd name="T32" fmla="*/ 6 w 73"/>
                <a:gd name="T33" fmla="*/ 8 h 150"/>
                <a:gd name="T34" fmla="*/ 3 w 73"/>
                <a:gd name="T35" fmla="*/ 10 h 150"/>
                <a:gd name="T36" fmla="*/ 0 w 73"/>
                <a:gd name="T37" fmla="*/ 13 h 150"/>
                <a:gd name="T38" fmla="*/ 0 w 73"/>
                <a:gd name="T39" fmla="*/ 16 h 150"/>
                <a:gd name="T40" fmla="*/ 0 w 73"/>
                <a:gd name="T41" fmla="*/ 145 h 150"/>
                <a:gd name="T42" fmla="*/ 0 w 73"/>
                <a:gd name="T43" fmla="*/ 145 h 150"/>
                <a:gd name="T44" fmla="*/ 18 w 73"/>
                <a:gd name="T45" fmla="*/ 148 h 150"/>
                <a:gd name="T46" fmla="*/ 37 w 73"/>
                <a:gd name="T47" fmla="*/ 150 h 150"/>
                <a:gd name="T48" fmla="*/ 46 w 73"/>
                <a:gd name="T49" fmla="*/ 150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2" y="13"/>
                  </a:lnTo>
                  <a:lnTo>
                    <a:pt x="70" y="10"/>
                  </a:lnTo>
                  <a:lnTo>
                    <a:pt x="67" y="8"/>
                  </a:lnTo>
                  <a:lnTo>
                    <a:pt x="62" y="4"/>
                  </a:lnTo>
                  <a:lnTo>
                    <a:pt x="57" y="3"/>
                  </a:lnTo>
                  <a:lnTo>
                    <a:pt x="51" y="1"/>
                  </a:lnTo>
                  <a:lnTo>
                    <a:pt x="44" y="0"/>
                  </a:lnTo>
                  <a:lnTo>
                    <a:pt x="36" y="0"/>
                  </a:lnTo>
                  <a:lnTo>
                    <a:pt x="36" y="0"/>
                  </a:lnTo>
                  <a:lnTo>
                    <a:pt x="30" y="0"/>
                  </a:lnTo>
                  <a:lnTo>
                    <a:pt x="22" y="1"/>
                  </a:lnTo>
                  <a:lnTo>
                    <a:pt x="16" y="3"/>
                  </a:lnTo>
                  <a:lnTo>
                    <a:pt x="11" y="4"/>
                  </a:lnTo>
                  <a:lnTo>
                    <a:pt x="6" y="8"/>
                  </a:lnTo>
                  <a:lnTo>
                    <a:pt x="3" y="10"/>
                  </a:lnTo>
                  <a:lnTo>
                    <a:pt x="0" y="13"/>
                  </a:lnTo>
                  <a:lnTo>
                    <a:pt x="0" y="16"/>
                  </a:lnTo>
                  <a:lnTo>
                    <a:pt x="0" y="145"/>
                  </a:lnTo>
                  <a:lnTo>
                    <a:pt x="0" y="145"/>
                  </a:lnTo>
                  <a:lnTo>
                    <a:pt x="18" y="148"/>
                  </a:lnTo>
                  <a:lnTo>
                    <a:pt x="37" y="150"/>
                  </a:lnTo>
                  <a:lnTo>
                    <a:pt x="46" y="150"/>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42"/>
            <p:cNvSpPr>
              <a:spLocks/>
            </p:cNvSpPr>
            <p:nvPr/>
          </p:nvSpPr>
          <p:spPr bwMode="auto">
            <a:xfrm flipH="1">
              <a:off x="6611310" y="3756561"/>
              <a:ext cx="88489" cy="250639"/>
            </a:xfrm>
            <a:custGeom>
              <a:avLst/>
              <a:gdLst>
                <a:gd name="T0" fmla="*/ 0 w 73"/>
                <a:gd name="T1" fmla="*/ 0 h 234"/>
                <a:gd name="T2" fmla="*/ 0 w 73"/>
                <a:gd name="T3" fmla="*/ 217 h 234"/>
                <a:gd name="T4" fmla="*/ 0 w 73"/>
                <a:gd name="T5" fmla="*/ 217 h 234"/>
                <a:gd name="T6" fmla="*/ 0 w 73"/>
                <a:gd name="T7" fmla="*/ 220 h 234"/>
                <a:gd name="T8" fmla="*/ 3 w 73"/>
                <a:gd name="T9" fmla="*/ 223 h 234"/>
                <a:gd name="T10" fmla="*/ 6 w 73"/>
                <a:gd name="T11" fmla="*/ 226 h 234"/>
                <a:gd name="T12" fmla="*/ 11 w 73"/>
                <a:gd name="T13" fmla="*/ 229 h 234"/>
                <a:gd name="T14" fmla="*/ 16 w 73"/>
                <a:gd name="T15" fmla="*/ 231 h 234"/>
                <a:gd name="T16" fmla="*/ 22 w 73"/>
                <a:gd name="T17" fmla="*/ 232 h 234"/>
                <a:gd name="T18" fmla="*/ 30 w 73"/>
                <a:gd name="T19" fmla="*/ 233 h 234"/>
                <a:gd name="T20" fmla="*/ 36 w 73"/>
                <a:gd name="T21" fmla="*/ 234 h 234"/>
                <a:gd name="T22" fmla="*/ 36 w 73"/>
                <a:gd name="T23" fmla="*/ 234 h 234"/>
                <a:gd name="T24" fmla="*/ 44 w 73"/>
                <a:gd name="T25" fmla="*/ 233 h 234"/>
                <a:gd name="T26" fmla="*/ 51 w 73"/>
                <a:gd name="T27" fmla="*/ 232 h 234"/>
                <a:gd name="T28" fmla="*/ 57 w 73"/>
                <a:gd name="T29" fmla="*/ 231 h 234"/>
                <a:gd name="T30" fmla="*/ 62 w 73"/>
                <a:gd name="T31" fmla="*/ 229 h 234"/>
                <a:gd name="T32" fmla="*/ 67 w 73"/>
                <a:gd name="T33" fmla="*/ 226 h 234"/>
                <a:gd name="T34" fmla="*/ 70 w 73"/>
                <a:gd name="T35" fmla="*/ 223 h 234"/>
                <a:gd name="T36" fmla="*/ 72 w 73"/>
                <a:gd name="T37" fmla="*/ 220 h 234"/>
                <a:gd name="T38" fmla="*/ 73 w 73"/>
                <a:gd name="T39" fmla="*/ 217 h 234"/>
                <a:gd name="T40" fmla="*/ 73 w 73"/>
                <a:gd name="T41" fmla="*/ 0 h 234"/>
                <a:gd name="T42" fmla="*/ 73 w 73"/>
                <a:gd name="T43" fmla="*/ 0 h 234"/>
                <a:gd name="T44" fmla="*/ 64 w 73"/>
                <a:gd name="T45" fmla="*/ 2 h 234"/>
                <a:gd name="T46" fmla="*/ 55 w 73"/>
                <a:gd name="T47" fmla="*/ 4 h 234"/>
                <a:gd name="T48" fmla="*/ 46 w 73"/>
                <a:gd name="T49" fmla="*/ 5 h 234"/>
                <a:gd name="T50" fmla="*/ 37 w 73"/>
                <a:gd name="T51" fmla="*/ 5 h 234"/>
                <a:gd name="T52" fmla="*/ 18 w 73"/>
                <a:gd name="T53" fmla="*/ 3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7"/>
                  </a:lnTo>
                  <a:lnTo>
                    <a:pt x="0" y="217"/>
                  </a:lnTo>
                  <a:lnTo>
                    <a:pt x="0" y="220"/>
                  </a:lnTo>
                  <a:lnTo>
                    <a:pt x="3" y="223"/>
                  </a:lnTo>
                  <a:lnTo>
                    <a:pt x="6" y="226"/>
                  </a:lnTo>
                  <a:lnTo>
                    <a:pt x="11" y="229"/>
                  </a:lnTo>
                  <a:lnTo>
                    <a:pt x="16" y="231"/>
                  </a:lnTo>
                  <a:lnTo>
                    <a:pt x="22" y="232"/>
                  </a:lnTo>
                  <a:lnTo>
                    <a:pt x="30" y="233"/>
                  </a:lnTo>
                  <a:lnTo>
                    <a:pt x="36" y="234"/>
                  </a:lnTo>
                  <a:lnTo>
                    <a:pt x="36" y="234"/>
                  </a:lnTo>
                  <a:lnTo>
                    <a:pt x="44" y="233"/>
                  </a:lnTo>
                  <a:lnTo>
                    <a:pt x="51" y="232"/>
                  </a:lnTo>
                  <a:lnTo>
                    <a:pt x="57" y="231"/>
                  </a:lnTo>
                  <a:lnTo>
                    <a:pt x="62" y="229"/>
                  </a:lnTo>
                  <a:lnTo>
                    <a:pt x="67" y="226"/>
                  </a:lnTo>
                  <a:lnTo>
                    <a:pt x="70" y="223"/>
                  </a:lnTo>
                  <a:lnTo>
                    <a:pt x="72" y="220"/>
                  </a:lnTo>
                  <a:lnTo>
                    <a:pt x="73" y="217"/>
                  </a:lnTo>
                  <a:lnTo>
                    <a:pt x="73" y="0"/>
                  </a:lnTo>
                  <a:lnTo>
                    <a:pt x="73" y="0"/>
                  </a:lnTo>
                  <a:lnTo>
                    <a:pt x="64" y="2"/>
                  </a:lnTo>
                  <a:lnTo>
                    <a:pt x="55" y="4"/>
                  </a:lnTo>
                  <a:lnTo>
                    <a:pt x="46" y="5"/>
                  </a:lnTo>
                  <a:lnTo>
                    <a:pt x="37" y="5"/>
                  </a:lnTo>
                  <a:lnTo>
                    <a:pt x="18" y="3"/>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43"/>
            <p:cNvSpPr>
              <a:spLocks/>
            </p:cNvSpPr>
            <p:nvPr/>
          </p:nvSpPr>
          <p:spPr bwMode="auto">
            <a:xfrm flipH="1">
              <a:off x="6176235" y="3572267"/>
              <a:ext cx="88489" cy="265383"/>
            </a:xfrm>
            <a:custGeom>
              <a:avLst/>
              <a:gdLst>
                <a:gd name="T0" fmla="*/ 0 w 73"/>
                <a:gd name="T1" fmla="*/ 231 h 247"/>
                <a:gd name="T2" fmla="*/ 0 w 73"/>
                <a:gd name="T3" fmla="*/ 231 h 247"/>
                <a:gd name="T4" fmla="*/ 1 w 73"/>
                <a:gd name="T5" fmla="*/ 234 h 247"/>
                <a:gd name="T6" fmla="*/ 3 w 73"/>
                <a:gd name="T7" fmla="*/ 237 h 247"/>
                <a:gd name="T8" fmla="*/ 7 w 73"/>
                <a:gd name="T9" fmla="*/ 241 h 247"/>
                <a:gd name="T10" fmla="*/ 11 w 73"/>
                <a:gd name="T11" fmla="*/ 243 h 247"/>
                <a:gd name="T12" fmla="*/ 15 w 73"/>
                <a:gd name="T13" fmla="*/ 245 h 247"/>
                <a:gd name="T14" fmla="*/ 22 w 73"/>
                <a:gd name="T15" fmla="*/ 246 h 247"/>
                <a:gd name="T16" fmla="*/ 29 w 73"/>
                <a:gd name="T17" fmla="*/ 247 h 247"/>
                <a:gd name="T18" fmla="*/ 37 w 73"/>
                <a:gd name="T19" fmla="*/ 247 h 247"/>
                <a:gd name="T20" fmla="*/ 37 w 73"/>
                <a:gd name="T21" fmla="*/ 247 h 247"/>
                <a:gd name="T22" fmla="*/ 44 w 73"/>
                <a:gd name="T23" fmla="*/ 247 h 247"/>
                <a:gd name="T24" fmla="*/ 50 w 73"/>
                <a:gd name="T25" fmla="*/ 246 h 247"/>
                <a:gd name="T26" fmla="*/ 57 w 73"/>
                <a:gd name="T27" fmla="*/ 245 h 247"/>
                <a:gd name="T28" fmla="*/ 63 w 73"/>
                <a:gd name="T29" fmla="*/ 243 h 247"/>
                <a:gd name="T30" fmla="*/ 67 w 73"/>
                <a:gd name="T31" fmla="*/ 241 h 247"/>
                <a:gd name="T32" fmla="*/ 70 w 73"/>
                <a:gd name="T33" fmla="*/ 237 h 247"/>
                <a:gd name="T34" fmla="*/ 72 w 73"/>
                <a:gd name="T35" fmla="*/ 234 h 247"/>
                <a:gd name="T36" fmla="*/ 73 w 73"/>
                <a:gd name="T37" fmla="*/ 231 h 247"/>
                <a:gd name="T38" fmla="*/ 73 w 73"/>
                <a:gd name="T39" fmla="*/ 0 h 247"/>
                <a:gd name="T40" fmla="*/ 73 w 73"/>
                <a:gd name="T41" fmla="*/ 0 h 247"/>
                <a:gd name="T42" fmla="*/ 56 w 73"/>
                <a:gd name="T43" fmla="*/ 9 h 247"/>
                <a:gd name="T44" fmla="*/ 39 w 73"/>
                <a:gd name="T45" fmla="*/ 18 h 247"/>
                <a:gd name="T46" fmla="*/ 20 w 73"/>
                <a:gd name="T47" fmla="*/ 25 h 247"/>
                <a:gd name="T48" fmla="*/ 0 w 73"/>
                <a:gd name="T49" fmla="*/ 29 h 247"/>
                <a:gd name="T50" fmla="*/ 0 w 73"/>
                <a:gd name="T51" fmla="*/ 23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7">
                  <a:moveTo>
                    <a:pt x="0" y="231"/>
                  </a:moveTo>
                  <a:lnTo>
                    <a:pt x="0" y="231"/>
                  </a:lnTo>
                  <a:lnTo>
                    <a:pt x="1" y="234"/>
                  </a:lnTo>
                  <a:lnTo>
                    <a:pt x="3" y="237"/>
                  </a:lnTo>
                  <a:lnTo>
                    <a:pt x="7" y="241"/>
                  </a:lnTo>
                  <a:lnTo>
                    <a:pt x="11" y="243"/>
                  </a:lnTo>
                  <a:lnTo>
                    <a:pt x="15" y="245"/>
                  </a:lnTo>
                  <a:lnTo>
                    <a:pt x="22" y="246"/>
                  </a:lnTo>
                  <a:lnTo>
                    <a:pt x="29" y="247"/>
                  </a:lnTo>
                  <a:lnTo>
                    <a:pt x="37" y="247"/>
                  </a:lnTo>
                  <a:lnTo>
                    <a:pt x="37" y="247"/>
                  </a:lnTo>
                  <a:lnTo>
                    <a:pt x="44" y="247"/>
                  </a:lnTo>
                  <a:lnTo>
                    <a:pt x="50" y="246"/>
                  </a:lnTo>
                  <a:lnTo>
                    <a:pt x="57" y="245"/>
                  </a:lnTo>
                  <a:lnTo>
                    <a:pt x="63" y="243"/>
                  </a:lnTo>
                  <a:lnTo>
                    <a:pt x="67" y="241"/>
                  </a:lnTo>
                  <a:lnTo>
                    <a:pt x="70" y="237"/>
                  </a:lnTo>
                  <a:lnTo>
                    <a:pt x="72" y="234"/>
                  </a:lnTo>
                  <a:lnTo>
                    <a:pt x="73" y="231"/>
                  </a:lnTo>
                  <a:lnTo>
                    <a:pt x="73" y="0"/>
                  </a:lnTo>
                  <a:lnTo>
                    <a:pt x="73" y="0"/>
                  </a:lnTo>
                  <a:lnTo>
                    <a:pt x="56" y="9"/>
                  </a:lnTo>
                  <a:lnTo>
                    <a:pt x="39" y="18"/>
                  </a:lnTo>
                  <a:lnTo>
                    <a:pt x="20" y="25"/>
                  </a:lnTo>
                  <a:lnTo>
                    <a:pt x="0" y="29"/>
                  </a:lnTo>
                  <a:lnTo>
                    <a:pt x="0"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44"/>
            <p:cNvSpPr>
              <a:spLocks/>
            </p:cNvSpPr>
            <p:nvPr/>
          </p:nvSpPr>
          <p:spPr bwMode="auto">
            <a:xfrm flipH="1">
              <a:off x="6176235" y="3439576"/>
              <a:ext cx="88489" cy="162179"/>
            </a:xfrm>
            <a:custGeom>
              <a:avLst/>
              <a:gdLst>
                <a:gd name="T0" fmla="*/ 37 w 73"/>
                <a:gd name="T1" fmla="*/ 0 h 156"/>
                <a:gd name="T2" fmla="*/ 37 w 73"/>
                <a:gd name="T3" fmla="*/ 0 h 156"/>
                <a:gd name="T4" fmla="*/ 29 w 73"/>
                <a:gd name="T5" fmla="*/ 0 h 156"/>
                <a:gd name="T6" fmla="*/ 22 w 73"/>
                <a:gd name="T7" fmla="*/ 1 h 156"/>
                <a:gd name="T8" fmla="*/ 15 w 73"/>
                <a:gd name="T9" fmla="*/ 3 h 156"/>
                <a:gd name="T10" fmla="*/ 11 w 73"/>
                <a:gd name="T11" fmla="*/ 5 h 156"/>
                <a:gd name="T12" fmla="*/ 7 w 73"/>
                <a:gd name="T13" fmla="*/ 7 h 156"/>
                <a:gd name="T14" fmla="*/ 3 w 73"/>
                <a:gd name="T15" fmla="*/ 10 h 156"/>
                <a:gd name="T16" fmla="*/ 1 w 73"/>
                <a:gd name="T17" fmla="*/ 13 h 156"/>
                <a:gd name="T18" fmla="*/ 0 w 73"/>
                <a:gd name="T19" fmla="*/ 17 h 156"/>
                <a:gd name="T20" fmla="*/ 0 w 73"/>
                <a:gd name="T21" fmla="*/ 156 h 156"/>
                <a:gd name="T22" fmla="*/ 0 w 73"/>
                <a:gd name="T23" fmla="*/ 156 h 156"/>
                <a:gd name="T24" fmla="*/ 20 w 73"/>
                <a:gd name="T25" fmla="*/ 152 h 156"/>
                <a:gd name="T26" fmla="*/ 39 w 73"/>
                <a:gd name="T27" fmla="*/ 145 h 156"/>
                <a:gd name="T28" fmla="*/ 56 w 73"/>
                <a:gd name="T29" fmla="*/ 136 h 156"/>
                <a:gd name="T30" fmla="*/ 73 w 73"/>
                <a:gd name="T31" fmla="*/ 127 h 156"/>
                <a:gd name="T32" fmla="*/ 73 w 73"/>
                <a:gd name="T33" fmla="*/ 17 h 156"/>
                <a:gd name="T34" fmla="*/ 73 w 73"/>
                <a:gd name="T35" fmla="*/ 17 h 156"/>
                <a:gd name="T36" fmla="*/ 72 w 73"/>
                <a:gd name="T37" fmla="*/ 13 h 156"/>
                <a:gd name="T38" fmla="*/ 70 w 73"/>
                <a:gd name="T39" fmla="*/ 10 h 156"/>
                <a:gd name="T40" fmla="*/ 67 w 73"/>
                <a:gd name="T41" fmla="*/ 7 h 156"/>
                <a:gd name="T42" fmla="*/ 63 w 73"/>
                <a:gd name="T43" fmla="*/ 5 h 156"/>
                <a:gd name="T44" fmla="*/ 57 w 73"/>
                <a:gd name="T45" fmla="*/ 3 h 156"/>
                <a:gd name="T46" fmla="*/ 50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2" y="1"/>
                  </a:lnTo>
                  <a:lnTo>
                    <a:pt x="15" y="3"/>
                  </a:lnTo>
                  <a:lnTo>
                    <a:pt x="11" y="5"/>
                  </a:lnTo>
                  <a:lnTo>
                    <a:pt x="7" y="7"/>
                  </a:lnTo>
                  <a:lnTo>
                    <a:pt x="3" y="10"/>
                  </a:lnTo>
                  <a:lnTo>
                    <a:pt x="1" y="13"/>
                  </a:lnTo>
                  <a:lnTo>
                    <a:pt x="0" y="17"/>
                  </a:lnTo>
                  <a:lnTo>
                    <a:pt x="0" y="156"/>
                  </a:lnTo>
                  <a:lnTo>
                    <a:pt x="0" y="156"/>
                  </a:lnTo>
                  <a:lnTo>
                    <a:pt x="20" y="152"/>
                  </a:lnTo>
                  <a:lnTo>
                    <a:pt x="39" y="145"/>
                  </a:lnTo>
                  <a:lnTo>
                    <a:pt x="56" y="136"/>
                  </a:lnTo>
                  <a:lnTo>
                    <a:pt x="73" y="127"/>
                  </a:lnTo>
                  <a:lnTo>
                    <a:pt x="73" y="17"/>
                  </a:lnTo>
                  <a:lnTo>
                    <a:pt x="73" y="17"/>
                  </a:lnTo>
                  <a:lnTo>
                    <a:pt x="72" y="13"/>
                  </a:lnTo>
                  <a:lnTo>
                    <a:pt x="70" y="10"/>
                  </a:lnTo>
                  <a:lnTo>
                    <a:pt x="67" y="7"/>
                  </a:lnTo>
                  <a:lnTo>
                    <a:pt x="63" y="5"/>
                  </a:lnTo>
                  <a:lnTo>
                    <a:pt x="57" y="3"/>
                  </a:lnTo>
                  <a:lnTo>
                    <a:pt x="50" y="1"/>
                  </a:lnTo>
                  <a:lnTo>
                    <a:pt x="44" y="0"/>
                  </a:lnTo>
                  <a:lnTo>
                    <a:pt x="37" y="0"/>
                  </a:lnTo>
                  <a:lnTo>
                    <a:pt x="37"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45"/>
            <p:cNvSpPr>
              <a:spLocks/>
            </p:cNvSpPr>
            <p:nvPr/>
          </p:nvSpPr>
          <p:spPr bwMode="auto">
            <a:xfrm flipH="1">
              <a:off x="7695311" y="3181566"/>
              <a:ext cx="88489" cy="162179"/>
            </a:xfrm>
            <a:custGeom>
              <a:avLst/>
              <a:gdLst>
                <a:gd name="T0" fmla="*/ 73 w 73"/>
                <a:gd name="T1" fmla="*/ 145 h 150"/>
                <a:gd name="T2" fmla="*/ 73 w 73"/>
                <a:gd name="T3" fmla="*/ 16 h 150"/>
                <a:gd name="T4" fmla="*/ 73 w 73"/>
                <a:gd name="T5" fmla="*/ 16 h 150"/>
                <a:gd name="T6" fmla="*/ 73 w 73"/>
                <a:gd name="T7" fmla="*/ 13 h 150"/>
                <a:gd name="T8" fmla="*/ 70 w 73"/>
                <a:gd name="T9" fmla="*/ 10 h 150"/>
                <a:gd name="T10" fmla="*/ 67 w 73"/>
                <a:gd name="T11" fmla="*/ 8 h 150"/>
                <a:gd name="T12" fmla="*/ 63 w 73"/>
                <a:gd name="T13" fmla="*/ 5 h 150"/>
                <a:gd name="T14" fmla="*/ 57 w 73"/>
                <a:gd name="T15" fmla="*/ 2 h 150"/>
                <a:gd name="T16" fmla="*/ 50 w 73"/>
                <a:gd name="T17" fmla="*/ 1 h 150"/>
                <a:gd name="T18" fmla="*/ 43 w 73"/>
                <a:gd name="T19" fmla="*/ 0 h 150"/>
                <a:gd name="T20" fmla="*/ 37 w 73"/>
                <a:gd name="T21" fmla="*/ 0 h 150"/>
                <a:gd name="T22" fmla="*/ 37 w 73"/>
                <a:gd name="T23" fmla="*/ 0 h 150"/>
                <a:gd name="T24" fmla="*/ 29 w 73"/>
                <a:gd name="T25" fmla="*/ 0 h 150"/>
                <a:gd name="T26" fmla="*/ 22 w 73"/>
                <a:gd name="T27" fmla="*/ 1 h 150"/>
                <a:gd name="T28" fmla="*/ 17 w 73"/>
                <a:gd name="T29" fmla="*/ 2 h 150"/>
                <a:gd name="T30" fmla="*/ 11 w 73"/>
                <a:gd name="T31" fmla="*/ 5 h 150"/>
                <a:gd name="T32" fmla="*/ 6 w 73"/>
                <a:gd name="T33" fmla="*/ 8 h 150"/>
                <a:gd name="T34" fmla="*/ 3 w 73"/>
                <a:gd name="T35" fmla="*/ 10 h 150"/>
                <a:gd name="T36" fmla="*/ 1 w 73"/>
                <a:gd name="T37" fmla="*/ 13 h 150"/>
                <a:gd name="T38" fmla="*/ 0 w 73"/>
                <a:gd name="T39" fmla="*/ 16 h 150"/>
                <a:gd name="T40" fmla="*/ 0 w 73"/>
                <a:gd name="T41" fmla="*/ 144 h 150"/>
                <a:gd name="T42" fmla="*/ 0 w 73"/>
                <a:gd name="T43" fmla="*/ 144 h 150"/>
                <a:gd name="T44" fmla="*/ 19 w 73"/>
                <a:gd name="T45" fmla="*/ 148 h 150"/>
                <a:gd name="T46" fmla="*/ 37 w 73"/>
                <a:gd name="T47" fmla="*/ 150 h 150"/>
                <a:gd name="T48" fmla="*/ 46 w 73"/>
                <a:gd name="T49" fmla="*/ 149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3" y="13"/>
                  </a:lnTo>
                  <a:lnTo>
                    <a:pt x="70" y="10"/>
                  </a:lnTo>
                  <a:lnTo>
                    <a:pt x="67" y="8"/>
                  </a:lnTo>
                  <a:lnTo>
                    <a:pt x="63" y="5"/>
                  </a:lnTo>
                  <a:lnTo>
                    <a:pt x="57" y="2"/>
                  </a:lnTo>
                  <a:lnTo>
                    <a:pt x="50" y="1"/>
                  </a:lnTo>
                  <a:lnTo>
                    <a:pt x="43" y="0"/>
                  </a:lnTo>
                  <a:lnTo>
                    <a:pt x="37" y="0"/>
                  </a:lnTo>
                  <a:lnTo>
                    <a:pt x="37" y="0"/>
                  </a:lnTo>
                  <a:lnTo>
                    <a:pt x="29" y="0"/>
                  </a:lnTo>
                  <a:lnTo>
                    <a:pt x="22" y="1"/>
                  </a:lnTo>
                  <a:lnTo>
                    <a:pt x="17" y="2"/>
                  </a:lnTo>
                  <a:lnTo>
                    <a:pt x="11" y="5"/>
                  </a:lnTo>
                  <a:lnTo>
                    <a:pt x="6" y="8"/>
                  </a:lnTo>
                  <a:lnTo>
                    <a:pt x="3" y="10"/>
                  </a:lnTo>
                  <a:lnTo>
                    <a:pt x="1" y="13"/>
                  </a:lnTo>
                  <a:lnTo>
                    <a:pt x="0" y="16"/>
                  </a:lnTo>
                  <a:lnTo>
                    <a:pt x="0" y="144"/>
                  </a:lnTo>
                  <a:lnTo>
                    <a:pt x="0" y="144"/>
                  </a:lnTo>
                  <a:lnTo>
                    <a:pt x="19" y="148"/>
                  </a:lnTo>
                  <a:lnTo>
                    <a:pt x="37" y="150"/>
                  </a:lnTo>
                  <a:lnTo>
                    <a:pt x="46" y="149"/>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46"/>
            <p:cNvSpPr>
              <a:spLocks/>
            </p:cNvSpPr>
            <p:nvPr/>
          </p:nvSpPr>
          <p:spPr bwMode="auto">
            <a:xfrm flipH="1">
              <a:off x="7695311" y="3336372"/>
              <a:ext cx="88489" cy="243267"/>
            </a:xfrm>
            <a:custGeom>
              <a:avLst/>
              <a:gdLst>
                <a:gd name="T0" fmla="*/ 0 w 73"/>
                <a:gd name="T1" fmla="*/ 0 h 234"/>
                <a:gd name="T2" fmla="*/ 0 w 73"/>
                <a:gd name="T3" fmla="*/ 218 h 234"/>
                <a:gd name="T4" fmla="*/ 0 w 73"/>
                <a:gd name="T5" fmla="*/ 218 h 234"/>
                <a:gd name="T6" fmla="*/ 1 w 73"/>
                <a:gd name="T7" fmla="*/ 221 h 234"/>
                <a:gd name="T8" fmla="*/ 3 w 73"/>
                <a:gd name="T9" fmla="*/ 224 h 234"/>
                <a:gd name="T10" fmla="*/ 6 w 73"/>
                <a:gd name="T11" fmla="*/ 227 h 234"/>
                <a:gd name="T12" fmla="*/ 11 w 73"/>
                <a:gd name="T13" fmla="*/ 230 h 234"/>
                <a:gd name="T14" fmla="*/ 17 w 73"/>
                <a:gd name="T15" fmla="*/ 232 h 234"/>
                <a:gd name="T16" fmla="*/ 22 w 73"/>
                <a:gd name="T17" fmla="*/ 233 h 234"/>
                <a:gd name="T18" fmla="*/ 29 w 73"/>
                <a:gd name="T19" fmla="*/ 234 h 234"/>
                <a:gd name="T20" fmla="*/ 37 w 73"/>
                <a:gd name="T21" fmla="*/ 234 h 234"/>
                <a:gd name="T22" fmla="*/ 37 w 73"/>
                <a:gd name="T23" fmla="*/ 234 h 234"/>
                <a:gd name="T24" fmla="*/ 43 w 73"/>
                <a:gd name="T25" fmla="*/ 234 h 234"/>
                <a:gd name="T26" fmla="*/ 50 w 73"/>
                <a:gd name="T27" fmla="*/ 233 h 234"/>
                <a:gd name="T28" fmla="*/ 57 w 73"/>
                <a:gd name="T29" fmla="*/ 232 h 234"/>
                <a:gd name="T30" fmla="*/ 63 w 73"/>
                <a:gd name="T31" fmla="*/ 230 h 234"/>
                <a:gd name="T32" fmla="*/ 67 w 73"/>
                <a:gd name="T33" fmla="*/ 227 h 234"/>
                <a:gd name="T34" fmla="*/ 70 w 73"/>
                <a:gd name="T35" fmla="*/ 224 h 234"/>
                <a:gd name="T36" fmla="*/ 73 w 73"/>
                <a:gd name="T37" fmla="*/ 221 h 234"/>
                <a:gd name="T38" fmla="*/ 73 w 73"/>
                <a:gd name="T39" fmla="*/ 218 h 234"/>
                <a:gd name="T40" fmla="*/ 73 w 73"/>
                <a:gd name="T41" fmla="*/ 1 h 234"/>
                <a:gd name="T42" fmla="*/ 73 w 73"/>
                <a:gd name="T43" fmla="*/ 1 h 234"/>
                <a:gd name="T44" fmla="*/ 64 w 73"/>
                <a:gd name="T45" fmla="*/ 3 h 234"/>
                <a:gd name="T46" fmla="*/ 55 w 73"/>
                <a:gd name="T47" fmla="*/ 5 h 234"/>
                <a:gd name="T48" fmla="*/ 46 w 73"/>
                <a:gd name="T49" fmla="*/ 5 h 234"/>
                <a:gd name="T50" fmla="*/ 37 w 73"/>
                <a:gd name="T51" fmla="*/ 6 h 234"/>
                <a:gd name="T52" fmla="*/ 19 w 73"/>
                <a:gd name="T53" fmla="*/ 4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8"/>
                  </a:lnTo>
                  <a:lnTo>
                    <a:pt x="0" y="218"/>
                  </a:lnTo>
                  <a:lnTo>
                    <a:pt x="1" y="221"/>
                  </a:lnTo>
                  <a:lnTo>
                    <a:pt x="3" y="224"/>
                  </a:lnTo>
                  <a:lnTo>
                    <a:pt x="6" y="227"/>
                  </a:lnTo>
                  <a:lnTo>
                    <a:pt x="11" y="230"/>
                  </a:lnTo>
                  <a:lnTo>
                    <a:pt x="17" y="232"/>
                  </a:lnTo>
                  <a:lnTo>
                    <a:pt x="22" y="233"/>
                  </a:lnTo>
                  <a:lnTo>
                    <a:pt x="29" y="234"/>
                  </a:lnTo>
                  <a:lnTo>
                    <a:pt x="37" y="234"/>
                  </a:lnTo>
                  <a:lnTo>
                    <a:pt x="37" y="234"/>
                  </a:lnTo>
                  <a:lnTo>
                    <a:pt x="43" y="234"/>
                  </a:lnTo>
                  <a:lnTo>
                    <a:pt x="50" y="233"/>
                  </a:lnTo>
                  <a:lnTo>
                    <a:pt x="57" y="232"/>
                  </a:lnTo>
                  <a:lnTo>
                    <a:pt x="63" y="230"/>
                  </a:lnTo>
                  <a:lnTo>
                    <a:pt x="67" y="227"/>
                  </a:lnTo>
                  <a:lnTo>
                    <a:pt x="70" y="224"/>
                  </a:lnTo>
                  <a:lnTo>
                    <a:pt x="73" y="221"/>
                  </a:lnTo>
                  <a:lnTo>
                    <a:pt x="73" y="218"/>
                  </a:lnTo>
                  <a:lnTo>
                    <a:pt x="73" y="1"/>
                  </a:lnTo>
                  <a:lnTo>
                    <a:pt x="73" y="1"/>
                  </a:lnTo>
                  <a:lnTo>
                    <a:pt x="64" y="3"/>
                  </a:lnTo>
                  <a:lnTo>
                    <a:pt x="55" y="5"/>
                  </a:lnTo>
                  <a:lnTo>
                    <a:pt x="46" y="5"/>
                  </a:lnTo>
                  <a:lnTo>
                    <a:pt x="37" y="6"/>
                  </a:lnTo>
                  <a:lnTo>
                    <a:pt x="19" y="4"/>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47"/>
            <p:cNvSpPr>
              <a:spLocks/>
            </p:cNvSpPr>
            <p:nvPr/>
          </p:nvSpPr>
          <p:spPr bwMode="auto">
            <a:xfrm flipH="1">
              <a:off x="6109868" y="2960414"/>
              <a:ext cx="1732926" cy="678200"/>
            </a:xfrm>
            <a:custGeom>
              <a:avLst/>
              <a:gdLst>
                <a:gd name="T0" fmla="*/ 443 w 1411"/>
                <a:gd name="T1" fmla="*/ 0 h 645"/>
                <a:gd name="T2" fmla="*/ 0 w 1411"/>
                <a:gd name="T3" fmla="*/ 202 h 645"/>
                <a:gd name="T4" fmla="*/ 968 w 1411"/>
                <a:gd name="T5" fmla="*/ 645 h 645"/>
                <a:gd name="T6" fmla="*/ 1411 w 1411"/>
                <a:gd name="T7" fmla="*/ 442 h 645"/>
                <a:gd name="T8" fmla="*/ 443 w 1411"/>
                <a:gd name="T9" fmla="*/ 0 h 645"/>
              </a:gdLst>
              <a:ahLst/>
              <a:cxnLst>
                <a:cxn ang="0">
                  <a:pos x="T0" y="T1"/>
                </a:cxn>
                <a:cxn ang="0">
                  <a:pos x="T2" y="T3"/>
                </a:cxn>
                <a:cxn ang="0">
                  <a:pos x="T4" y="T5"/>
                </a:cxn>
                <a:cxn ang="0">
                  <a:pos x="T6" y="T7"/>
                </a:cxn>
                <a:cxn ang="0">
                  <a:pos x="T8" y="T9"/>
                </a:cxn>
              </a:cxnLst>
              <a:rect l="0" t="0" r="r" b="b"/>
              <a:pathLst>
                <a:path w="1411" h="645">
                  <a:moveTo>
                    <a:pt x="443" y="0"/>
                  </a:moveTo>
                  <a:lnTo>
                    <a:pt x="0" y="202"/>
                  </a:lnTo>
                  <a:lnTo>
                    <a:pt x="968" y="645"/>
                  </a:lnTo>
                  <a:lnTo>
                    <a:pt x="1411" y="442"/>
                  </a:lnTo>
                  <a:lnTo>
                    <a:pt x="443" y="0"/>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48"/>
            <p:cNvSpPr>
              <a:spLocks/>
            </p:cNvSpPr>
            <p:nvPr/>
          </p:nvSpPr>
          <p:spPr bwMode="auto">
            <a:xfrm flipH="1">
              <a:off x="6655555" y="3174193"/>
              <a:ext cx="1187239" cy="530766"/>
            </a:xfrm>
            <a:custGeom>
              <a:avLst/>
              <a:gdLst>
                <a:gd name="T0" fmla="*/ 968 w 968"/>
                <a:gd name="T1" fmla="*/ 504 h 504"/>
                <a:gd name="T2" fmla="*/ 0 w 968"/>
                <a:gd name="T3" fmla="*/ 60 h 504"/>
                <a:gd name="T4" fmla="*/ 0 w 968"/>
                <a:gd name="T5" fmla="*/ 0 h 504"/>
                <a:gd name="T6" fmla="*/ 968 w 968"/>
                <a:gd name="T7" fmla="*/ 443 h 504"/>
                <a:gd name="T8" fmla="*/ 968 w 968"/>
                <a:gd name="T9" fmla="*/ 504 h 504"/>
              </a:gdLst>
              <a:ahLst/>
              <a:cxnLst>
                <a:cxn ang="0">
                  <a:pos x="T0" y="T1"/>
                </a:cxn>
                <a:cxn ang="0">
                  <a:pos x="T2" y="T3"/>
                </a:cxn>
                <a:cxn ang="0">
                  <a:pos x="T4" y="T5"/>
                </a:cxn>
                <a:cxn ang="0">
                  <a:pos x="T6" y="T7"/>
                </a:cxn>
                <a:cxn ang="0">
                  <a:pos x="T8" y="T9"/>
                </a:cxn>
              </a:cxnLst>
              <a:rect l="0" t="0" r="r" b="b"/>
              <a:pathLst>
                <a:path w="968" h="504">
                  <a:moveTo>
                    <a:pt x="968" y="504"/>
                  </a:moveTo>
                  <a:lnTo>
                    <a:pt x="0" y="60"/>
                  </a:lnTo>
                  <a:lnTo>
                    <a:pt x="0" y="0"/>
                  </a:lnTo>
                  <a:lnTo>
                    <a:pt x="968" y="443"/>
                  </a:lnTo>
                  <a:lnTo>
                    <a:pt x="968" y="504"/>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49"/>
            <p:cNvSpPr>
              <a:spLocks/>
            </p:cNvSpPr>
            <p:nvPr/>
          </p:nvSpPr>
          <p:spPr bwMode="auto">
            <a:xfrm flipH="1">
              <a:off x="6109868" y="3424833"/>
              <a:ext cx="545687" cy="280126"/>
            </a:xfrm>
            <a:custGeom>
              <a:avLst/>
              <a:gdLst>
                <a:gd name="T0" fmla="*/ 0 w 443"/>
                <a:gd name="T1" fmla="*/ 264 h 264"/>
                <a:gd name="T2" fmla="*/ 443 w 443"/>
                <a:gd name="T3" fmla="*/ 61 h 264"/>
                <a:gd name="T4" fmla="*/ 443 w 443"/>
                <a:gd name="T5" fmla="*/ 0 h 264"/>
                <a:gd name="T6" fmla="*/ 0 w 443"/>
                <a:gd name="T7" fmla="*/ 203 h 264"/>
                <a:gd name="T8" fmla="*/ 0 w 443"/>
                <a:gd name="T9" fmla="*/ 264 h 264"/>
              </a:gdLst>
              <a:ahLst/>
              <a:cxnLst>
                <a:cxn ang="0">
                  <a:pos x="T0" y="T1"/>
                </a:cxn>
                <a:cxn ang="0">
                  <a:pos x="T2" y="T3"/>
                </a:cxn>
                <a:cxn ang="0">
                  <a:pos x="T4" y="T5"/>
                </a:cxn>
                <a:cxn ang="0">
                  <a:pos x="T6" y="T7"/>
                </a:cxn>
                <a:cxn ang="0">
                  <a:pos x="T8" y="T9"/>
                </a:cxn>
              </a:cxnLst>
              <a:rect l="0" t="0" r="r" b="b"/>
              <a:pathLst>
                <a:path w="443" h="264">
                  <a:moveTo>
                    <a:pt x="0" y="264"/>
                  </a:moveTo>
                  <a:lnTo>
                    <a:pt x="443" y="61"/>
                  </a:lnTo>
                  <a:lnTo>
                    <a:pt x="443" y="0"/>
                  </a:lnTo>
                  <a:lnTo>
                    <a:pt x="0" y="203"/>
                  </a:lnTo>
                  <a:lnTo>
                    <a:pt x="0" y="26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50"/>
            <p:cNvSpPr>
              <a:spLocks/>
            </p:cNvSpPr>
            <p:nvPr/>
          </p:nvSpPr>
          <p:spPr bwMode="auto">
            <a:xfrm flipH="1">
              <a:off x="6721923" y="3225796"/>
              <a:ext cx="317089" cy="117948"/>
            </a:xfrm>
            <a:custGeom>
              <a:avLst/>
              <a:gdLst>
                <a:gd name="T0" fmla="*/ 177 w 257"/>
                <a:gd name="T1" fmla="*/ 108 h 108"/>
                <a:gd name="T2" fmla="*/ 257 w 257"/>
                <a:gd name="T3" fmla="*/ 72 h 108"/>
                <a:gd name="T4" fmla="*/ 89 w 257"/>
                <a:gd name="T5" fmla="*/ 0 h 108"/>
                <a:gd name="T6" fmla="*/ 0 w 257"/>
                <a:gd name="T7" fmla="*/ 33 h 108"/>
                <a:gd name="T8" fmla="*/ 177 w 257"/>
                <a:gd name="T9" fmla="*/ 108 h 108"/>
              </a:gdLst>
              <a:ahLst/>
              <a:cxnLst>
                <a:cxn ang="0">
                  <a:pos x="T0" y="T1"/>
                </a:cxn>
                <a:cxn ang="0">
                  <a:pos x="T2" y="T3"/>
                </a:cxn>
                <a:cxn ang="0">
                  <a:pos x="T4" y="T5"/>
                </a:cxn>
                <a:cxn ang="0">
                  <a:pos x="T6" y="T7"/>
                </a:cxn>
                <a:cxn ang="0">
                  <a:pos x="T8" y="T9"/>
                </a:cxn>
              </a:cxnLst>
              <a:rect l="0" t="0" r="r" b="b"/>
              <a:pathLst>
                <a:path w="257" h="108">
                  <a:moveTo>
                    <a:pt x="177" y="108"/>
                  </a:moveTo>
                  <a:lnTo>
                    <a:pt x="257" y="72"/>
                  </a:lnTo>
                  <a:lnTo>
                    <a:pt x="89" y="0"/>
                  </a:lnTo>
                  <a:lnTo>
                    <a:pt x="0" y="33"/>
                  </a:lnTo>
                  <a:lnTo>
                    <a:pt x="177" y="108"/>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51"/>
            <p:cNvSpPr>
              <a:spLocks/>
            </p:cNvSpPr>
            <p:nvPr/>
          </p:nvSpPr>
          <p:spPr bwMode="auto">
            <a:xfrm flipH="1">
              <a:off x="6721923" y="3004644"/>
              <a:ext cx="235973" cy="302242"/>
            </a:xfrm>
            <a:custGeom>
              <a:avLst/>
              <a:gdLst>
                <a:gd name="T0" fmla="*/ 193 w 193"/>
                <a:gd name="T1" fmla="*/ 281 h 281"/>
                <a:gd name="T2" fmla="*/ 25 w 193"/>
                <a:gd name="T3" fmla="*/ 209 h 281"/>
                <a:gd name="T4" fmla="*/ 0 w 193"/>
                <a:gd name="T5" fmla="*/ 0 h 281"/>
                <a:gd name="T6" fmla="*/ 105 w 193"/>
                <a:gd name="T7" fmla="*/ 41 h 281"/>
                <a:gd name="T8" fmla="*/ 193 w 193"/>
                <a:gd name="T9" fmla="*/ 281 h 281"/>
              </a:gdLst>
              <a:ahLst/>
              <a:cxnLst>
                <a:cxn ang="0">
                  <a:pos x="T0" y="T1"/>
                </a:cxn>
                <a:cxn ang="0">
                  <a:pos x="T2" y="T3"/>
                </a:cxn>
                <a:cxn ang="0">
                  <a:pos x="T4" y="T5"/>
                </a:cxn>
                <a:cxn ang="0">
                  <a:pos x="T6" y="T7"/>
                </a:cxn>
                <a:cxn ang="0">
                  <a:pos x="T8" y="T9"/>
                </a:cxn>
              </a:cxnLst>
              <a:rect l="0" t="0" r="r" b="b"/>
              <a:pathLst>
                <a:path w="193" h="281">
                  <a:moveTo>
                    <a:pt x="193" y="281"/>
                  </a:moveTo>
                  <a:lnTo>
                    <a:pt x="25" y="209"/>
                  </a:lnTo>
                  <a:lnTo>
                    <a:pt x="0" y="0"/>
                  </a:lnTo>
                  <a:lnTo>
                    <a:pt x="105" y="41"/>
                  </a:lnTo>
                  <a:lnTo>
                    <a:pt x="193" y="28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52"/>
            <p:cNvSpPr>
              <a:spLocks/>
            </p:cNvSpPr>
            <p:nvPr/>
          </p:nvSpPr>
          <p:spPr bwMode="auto">
            <a:xfrm flipH="1">
              <a:off x="6537569" y="2739261"/>
              <a:ext cx="604681" cy="560252"/>
            </a:xfrm>
            <a:custGeom>
              <a:avLst/>
              <a:gdLst>
                <a:gd name="T0" fmla="*/ 491 w 491"/>
                <a:gd name="T1" fmla="*/ 505 h 527"/>
                <a:gd name="T2" fmla="*/ 491 w 491"/>
                <a:gd name="T3" fmla="*/ 505 h 527"/>
                <a:gd name="T4" fmla="*/ 491 w 491"/>
                <a:gd name="T5" fmla="*/ 512 h 527"/>
                <a:gd name="T6" fmla="*/ 489 w 491"/>
                <a:gd name="T7" fmla="*/ 518 h 527"/>
                <a:gd name="T8" fmla="*/ 486 w 491"/>
                <a:gd name="T9" fmla="*/ 522 h 527"/>
                <a:gd name="T10" fmla="*/ 480 w 491"/>
                <a:gd name="T11" fmla="*/ 525 h 527"/>
                <a:gd name="T12" fmla="*/ 475 w 491"/>
                <a:gd name="T13" fmla="*/ 527 h 527"/>
                <a:gd name="T14" fmla="*/ 469 w 491"/>
                <a:gd name="T15" fmla="*/ 527 h 527"/>
                <a:gd name="T16" fmla="*/ 461 w 491"/>
                <a:gd name="T17" fmla="*/ 526 h 527"/>
                <a:gd name="T18" fmla="*/ 453 w 491"/>
                <a:gd name="T19" fmla="*/ 524 h 527"/>
                <a:gd name="T20" fmla="*/ 38 w 491"/>
                <a:gd name="T21" fmla="*/ 334 h 527"/>
                <a:gd name="T22" fmla="*/ 38 w 491"/>
                <a:gd name="T23" fmla="*/ 334 h 527"/>
                <a:gd name="T24" fmla="*/ 30 w 491"/>
                <a:gd name="T25" fmla="*/ 330 h 527"/>
                <a:gd name="T26" fmla="*/ 24 w 491"/>
                <a:gd name="T27" fmla="*/ 324 h 527"/>
                <a:gd name="T28" fmla="*/ 17 w 491"/>
                <a:gd name="T29" fmla="*/ 318 h 527"/>
                <a:gd name="T30" fmla="*/ 11 w 491"/>
                <a:gd name="T31" fmla="*/ 310 h 527"/>
                <a:gd name="T32" fmla="*/ 7 w 491"/>
                <a:gd name="T33" fmla="*/ 303 h 527"/>
                <a:gd name="T34" fmla="*/ 3 w 491"/>
                <a:gd name="T35" fmla="*/ 295 h 527"/>
                <a:gd name="T36" fmla="*/ 1 w 491"/>
                <a:gd name="T37" fmla="*/ 286 h 527"/>
                <a:gd name="T38" fmla="*/ 0 w 491"/>
                <a:gd name="T39" fmla="*/ 279 h 527"/>
                <a:gd name="T40" fmla="*/ 0 w 491"/>
                <a:gd name="T41" fmla="*/ 24 h 527"/>
                <a:gd name="T42" fmla="*/ 0 w 491"/>
                <a:gd name="T43" fmla="*/ 24 h 527"/>
                <a:gd name="T44" fmla="*/ 1 w 491"/>
                <a:gd name="T45" fmla="*/ 16 h 527"/>
                <a:gd name="T46" fmla="*/ 3 w 491"/>
                <a:gd name="T47" fmla="*/ 11 h 527"/>
                <a:gd name="T48" fmla="*/ 7 w 491"/>
                <a:gd name="T49" fmla="*/ 6 h 527"/>
                <a:gd name="T50" fmla="*/ 11 w 491"/>
                <a:gd name="T51" fmla="*/ 2 h 527"/>
                <a:gd name="T52" fmla="*/ 17 w 491"/>
                <a:gd name="T53" fmla="*/ 1 h 527"/>
                <a:gd name="T54" fmla="*/ 24 w 491"/>
                <a:gd name="T55" fmla="*/ 0 h 527"/>
                <a:gd name="T56" fmla="*/ 30 w 491"/>
                <a:gd name="T57" fmla="*/ 1 h 527"/>
                <a:gd name="T58" fmla="*/ 38 w 491"/>
                <a:gd name="T59" fmla="*/ 5 h 527"/>
                <a:gd name="T60" fmla="*/ 453 w 491"/>
                <a:gd name="T61" fmla="*/ 195 h 527"/>
                <a:gd name="T62" fmla="*/ 453 w 491"/>
                <a:gd name="T63" fmla="*/ 195 h 527"/>
                <a:gd name="T64" fmla="*/ 461 w 491"/>
                <a:gd name="T65" fmla="*/ 199 h 527"/>
                <a:gd name="T66" fmla="*/ 469 w 491"/>
                <a:gd name="T67" fmla="*/ 204 h 527"/>
                <a:gd name="T68" fmla="*/ 475 w 491"/>
                <a:gd name="T69" fmla="*/ 211 h 527"/>
                <a:gd name="T70" fmla="*/ 480 w 491"/>
                <a:gd name="T71" fmla="*/ 218 h 527"/>
                <a:gd name="T72" fmla="*/ 486 w 491"/>
                <a:gd name="T73" fmla="*/ 226 h 527"/>
                <a:gd name="T74" fmla="*/ 489 w 491"/>
                <a:gd name="T75" fmla="*/ 234 h 527"/>
                <a:gd name="T76" fmla="*/ 491 w 491"/>
                <a:gd name="T77" fmla="*/ 241 h 527"/>
                <a:gd name="T78" fmla="*/ 491 w 491"/>
                <a:gd name="T79" fmla="*/ 250 h 527"/>
                <a:gd name="T80" fmla="*/ 491 w 491"/>
                <a:gd name="T81" fmla="*/ 50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1" h="527">
                  <a:moveTo>
                    <a:pt x="491" y="505"/>
                  </a:moveTo>
                  <a:lnTo>
                    <a:pt x="491" y="505"/>
                  </a:lnTo>
                  <a:lnTo>
                    <a:pt x="491" y="512"/>
                  </a:lnTo>
                  <a:lnTo>
                    <a:pt x="489" y="518"/>
                  </a:lnTo>
                  <a:lnTo>
                    <a:pt x="486" y="522"/>
                  </a:lnTo>
                  <a:lnTo>
                    <a:pt x="480" y="525"/>
                  </a:lnTo>
                  <a:lnTo>
                    <a:pt x="475" y="527"/>
                  </a:lnTo>
                  <a:lnTo>
                    <a:pt x="469" y="527"/>
                  </a:lnTo>
                  <a:lnTo>
                    <a:pt x="461" y="526"/>
                  </a:lnTo>
                  <a:lnTo>
                    <a:pt x="453" y="524"/>
                  </a:lnTo>
                  <a:lnTo>
                    <a:pt x="38" y="334"/>
                  </a:lnTo>
                  <a:lnTo>
                    <a:pt x="38" y="334"/>
                  </a:lnTo>
                  <a:lnTo>
                    <a:pt x="30" y="330"/>
                  </a:lnTo>
                  <a:lnTo>
                    <a:pt x="24" y="324"/>
                  </a:lnTo>
                  <a:lnTo>
                    <a:pt x="17" y="318"/>
                  </a:lnTo>
                  <a:lnTo>
                    <a:pt x="11" y="310"/>
                  </a:lnTo>
                  <a:lnTo>
                    <a:pt x="7" y="303"/>
                  </a:lnTo>
                  <a:lnTo>
                    <a:pt x="3" y="295"/>
                  </a:lnTo>
                  <a:lnTo>
                    <a:pt x="1" y="286"/>
                  </a:lnTo>
                  <a:lnTo>
                    <a:pt x="0" y="279"/>
                  </a:lnTo>
                  <a:lnTo>
                    <a:pt x="0" y="24"/>
                  </a:lnTo>
                  <a:lnTo>
                    <a:pt x="0" y="24"/>
                  </a:lnTo>
                  <a:lnTo>
                    <a:pt x="1" y="16"/>
                  </a:lnTo>
                  <a:lnTo>
                    <a:pt x="3" y="11"/>
                  </a:lnTo>
                  <a:lnTo>
                    <a:pt x="7" y="6"/>
                  </a:lnTo>
                  <a:lnTo>
                    <a:pt x="11" y="2"/>
                  </a:lnTo>
                  <a:lnTo>
                    <a:pt x="17" y="1"/>
                  </a:lnTo>
                  <a:lnTo>
                    <a:pt x="24" y="0"/>
                  </a:lnTo>
                  <a:lnTo>
                    <a:pt x="30" y="1"/>
                  </a:lnTo>
                  <a:lnTo>
                    <a:pt x="38" y="5"/>
                  </a:lnTo>
                  <a:lnTo>
                    <a:pt x="453" y="195"/>
                  </a:lnTo>
                  <a:lnTo>
                    <a:pt x="453" y="195"/>
                  </a:lnTo>
                  <a:lnTo>
                    <a:pt x="461" y="199"/>
                  </a:lnTo>
                  <a:lnTo>
                    <a:pt x="469" y="204"/>
                  </a:lnTo>
                  <a:lnTo>
                    <a:pt x="475" y="211"/>
                  </a:lnTo>
                  <a:lnTo>
                    <a:pt x="480" y="218"/>
                  </a:lnTo>
                  <a:lnTo>
                    <a:pt x="486" y="226"/>
                  </a:lnTo>
                  <a:lnTo>
                    <a:pt x="489" y="234"/>
                  </a:lnTo>
                  <a:lnTo>
                    <a:pt x="491" y="241"/>
                  </a:lnTo>
                  <a:lnTo>
                    <a:pt x="491" y="250"/>
                  </a:lnTo>
                  <a:lnTo>
                    <a:pt x="491" y="505"/>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53"/>
            <p:cNvSpPr>
              <a:spLocks/>
            </p:cNvSpPr>
            <p:nvPr/>
          </p:nvSpPr>
          <p:spPr bwMode="auto">
            <a:xfrm flipH="1">
              <a:off x="6552317" y="2746633"/>
              <a:ext cx="604681" cy="560252"/>
            </a:xfrm>
            <a:custGeom>
              <a:avLst/>
              <a:gdLst>
                <a:gd name="T0" fmla="*/ 453 w 491"/>
                <a:gd name="T1" fmla="*/ 194 h 528"/>
                <a:gd name="T2" fmla="*/ 38 w 491"/>
                <a:gd name="T3" fmla="*/ 4 h 528"/>
                <a:gd name="T4" fmla="*/ 38 w 491"/>
                <a:gd name="T5" fmla="*/ 4 h 528"/>
                <a:gd name="T6" fmla="*/ 30 w 491"/>
                <a:gd name="T7" fmla="*/ 1 h 528"/>
                <a:gd name="T8" fmla="*/ 22 w 491"/>
                <a:gd name="T9" fmla="*/ 0 h 528"/>
                <a:gd name="T10" fmla="*/ 17 w 491"/>
                <a:gd name="T11" fmla="*/ 1 h 528"/>
                <a:gd name="T12" fmla="*/ 11 w 491"/>
                <a:gd name="T13" fmla="*/ 2 h 528"/>
                <a:gd name="T14" fmla="*/ 6 w 491"/>
                <a:gd name="T15" fmla="*/ 5 h 528"/>
                <a:gd name="T16" fmla="*/ 2 w 491"/>
                <a:gd name="T17" fmla="*/ 10 h 528"/>
                <a:gd name="T18" fmla="*/ 0 w 491"/>
                <a:gd name="T19" fmla="*/ 16 h 528"/>
                <a:gd name="T20" fmla="*/ 0 w 491"/>
                <a:gd name="T21" fmla="*/ 23 h 528"/>
                <a:gd name="T22" fmla="*/ 0 w 491"/>
                <a:gd name="T23" fmla="*/ 278 h 528"/>
                <a:gd name="T24" fmla="*/ 0 w 491"/>
                <a:gd name="T25" fmla="*/ 278 h 528"/>
                <a:gd name="T26" fmla="*/ 0 w 491"/>
                <a:gd name="T27" fmla="*/ 286 h 528"/>
                <a:gd name="T28" fmla="*/ 2 w 491"/>
                <a:gd name="T29" fmla="*/ 294 h 528"/>
                <a:gd name="T30" fmla="*/ 6 w 491"/>
                <a:gd name="T31" fmla="*/ 302 h 528"/>
                <a:gd name="T32" fmla="*/ 11 w 491"/>
                <a:gd name="T33" fmla="*/ 310 h 528"/>
                <a:gd name="T34" fmla="*/ 17 w 491"/>
                <a:gd name="T35" fmla="*/ 317 h 528"/>
                <a:gd name="T36" fmla="*/ 22 w 491"/>
                <a:gd name="T37" fmla="*/ 324 h 528"/>
                <a:gd name="T38" fmla="*/ 30 w 491"/>
                <a:gd name="T39" fmla="*/ 329 h 528"/>
                <a:gd name="T40" fmla="*/ 38 w 491"/>
                <a:gd name="T41" fmla="*/ 333 h 528"/>
                <a:gd name="T42" fmla="*/ 131 w 491"/>
                <a:gd name="T43" fmla="*/ 375 h 528"/>
                <a:gd name="T44" fmla="*/ 304 w 491"/>
                <a:gd name="T45" fmla="*/ 455 h 528"/>
                <a:gd name="T46" fmla="*/ 453 w 491"/>
                <a:gd name="T47" fmla="*/ 523 h 528"/>
                <a:gd name="T48" fmla="*/ 453 w 491"/>
                <a:gd name="T49" fmla="*/ 523 h 528"/>
                <a:gd name="T50" fmla="*/ 459 w 491"/>
                <a:gd name="T51" fmla="*/ 526 h 528"/>
                <a:gd name="T52" fmla="*/ 463 w 491"/>
                <a:gd name="T53" fmla="*/ 527 h 528"/>
                <a:gd name="T54" fmla="*/ 463 w 491"/>
                <a:gd name="T55" fmla="*/ 527 h 528"/>
                <a:gd name="T56" fmla="*/ 469 w 491"/>
                <a:gd name="T57" fmla="*/ 528 h 528"/>
                <a:gd name="T58" fmla="*/ 475 w 491"/>
                <a:gd name="T59" fmla="*/ 527 h 528"/>
                <a:gd name="T60" fmla="*/ 479 w 491"/>
                <a:gd name="T61" fmla="*/ 526 h 528"/>
                <a:gd name="T62" fmla="*/ 483 w 491"/>
                <a:gd name="T63" fmla="*/ 522 h 528"/>
                <a:gd name="T64" fmla="*/ 487 w 491"/>
                <a:gd name="T65" fmla="*/ 519 h 528"/>
                <a:gd name="T66" fmla="*/ 489 w 491"/>
                <a:gd name="T67" fmla="*/ 515 h 528"/>
                <a:gd name="T68" fmla="*/ 490 w 491"/>
                <a:gd name="T69" fmla="*/ 510 h 528"/>
                <a:gd name="T70" fmla="*/ 491 w 491"/>
                <a:gd name="T71" fmla="*/ 504 h 528"/>
                <a:gd name="T72" fmla="*/ 491 w 491"/>
                <a:gd name="T73" fmla="*/ 249 h 528"/>
                <a:gd name="T74" fmla="*/ 491 w 491"/>
                <a:gd name="T75" fmla="*/ 249 h 528"/>
                <a:gd name="T76" fmla="*/ 490 w 491"/>
                <a:gd name="T77" fmla="*/ 240 h 528"/>
                <a:gd name="T78" fmla="*/ 488 w 491"/>
                <a:gd name="T79" fmla="*/ 233 h 528"/>
                <a:gd name="T80" fmla="*/ 485 w 491"/>
                <a:gd name="T81" fmla="*/ 225 h 528"/>
                <a:gd name="T82" fmla="*/ 480 w 491"/>
                <a:gd name="T83" fmla="*/ 218 h 528"/>
                <a:gd name="T84" fmla="*/ 475 w 491"/>
                <a:gd name="T85" fmla="*/ 210 h 528"/>
                <a:gd name="T86" fmla="*/ 468 w 491"/>
                <a:gd name="T87" fmla="*/ 204 h 528"/>
                <a:gd name="T88" fmla="*/ 460 w 491"/>
                <a:gd name="T89" fmla="*/ 198 h 528"/>
                <a:gd name="T90" fmla="*/ 453 w 491"/>
                <a:gd name="T91" fmla="*/ 194 h 528"/>
                <a:gd name="T92" fmla="*/ 453 w 491"/>
                <a:gd name="T93" fmla="*/ 19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1" h="528">
                  <a:moveTo>
                    <a:pt x="453" y="194"/>
                  </a:moveTo>
                  <a:lnTo>
                    <a:pt x="38" y="4"/>
                  </a:lnTo>
                  <a:lnTo>
                    <a:pt x="38" y="4"/>
                  </a:lnTo>
                  <a:lnTo>
                    <a:pt x="30" y="1"/>
                  </a:lnTo>
                  <a:lnTo>
                    <a:pt x="22" y="0"/>
                  </a:lnTo>
                  <a:lnTo>
                    <a:pt x="17" y="1"/>
                  </a:lnTo>
                  <a:lnTo>
                    <a:pt x="11" y="2"/>
                  </a:lnTo>
                  <a:lnTo>
                    <a:pt x="6" y="5"/>
                  </a:lnTo>
                  <a:lnTo>
                    <a:pt x="2" y="10"/>
                  </a:lnTo>
                  <a:lnTo>
                    <a:pt x="0" y="16"/>
                  </a:lnTo>
                  <a:lnTo>
                    <a:pt x="0" y="23"/>
                  </a:lnTo>
                  <a:lnTo>
                    <a:pt x="0" y="278"/>
                  </a:lnTo>
                  <a:lnTo>
                    <a:pt x="0" y="278"/>
                  </a:lnTo>
                  <a:lnTo>
                    <a:pt x="0" y="286"/>
                  </a:lnTo>
                  <a:lnTo>
                    <a:pt x="2" y="294"/>
                  </a:lnTo>
                  <a:lnTo>
                    <a:pt x="6" y="302"/>
                  </a:lnTo>
                  <a:lnTo>
                    <a:pt x="11" y="310"/>
                  </a:lnTo>
                  <a:lnTo>
                    <a:pt x="17" y="317"/>
                  </a:lnTo>
                  <a:lnTo>
                    <a:pt x="22" y="324"/>
                  </a:lnTo>
                  <a:lnTo>
                    <a:pt x="30" y="329"/>
                  </a:lnTo>
                  <a:lnTo>
                    <a:pt x="38" y="333"/>
                  </a:lnTo>
                  <a:lnTo>
                    <a:pt x="131" y="375"/>
                  </a:lnTo>
                  <a:lnTo>
                    <a:pt x="304" y="455"/>
                  </a:lnTo>
                  <a:lnTo>
                    <a:pt x="453" y="523"/>
                  </a:lnTo>
                  <a:lnTo>
                    <a:pt x="453" y="523"/>
                  </a:lnTo>
                  <a:lnTo>
                    <a:pt x="459" y="526"/>
                  </a:lnTo>
                  <a:lnTo>
                    <a:pt x="463" y="527"/>
                  </a:lnTo>
                  <a:lnTo>
                    <a:pt x="463" y="527"/>
                  </a:lnTo>
                  <a:lnTo>
                    <a:pt x="469" y="528"/>
                  </a:lnTo>
                  <a:lnTo>
                    <a:pt x="475" y="527"/>
                  </a:lnTo>
                  <a:lnTo>
                    <a:pt x="479" y="526"/>
                  </a:lnTo>
                  <a:lnTo>
                    <a:pt x="483" y="522"/>
                  </a:lnTo>
                  <a:lnTo>
                    <a:pt x="487" y="519"/>
                  </a:lnTo>
                  <a:lnTo>
                    <a:pt x="489" y="515"/>
                  </a:lnTo>
                  <a:lnTo>
                    <a:pt x="490" y="510"/>
                  </a:lnTo>
                  <a:lnTo>
                    <a:pt x="491" y="504"/>
                  </a:lnTo>
                  <a:lnTo>
                    <a:pt x="491" y="249"/>
                  </a:lnTo>
                  <a:lnTo>
                    <a:pt x="491" y="249"/>
                  </a:lnTo>
                  <a:lnTo>
                    <a:pt x="490" y="240"/>
                  </a:lnTo>
                  <a:lnTo>
                    <a:pt x="488" y="233"/>
                  </a:lnTo>
                  <a:lnTo>
                    <a:pt x="485" y="225"/>
                  </a:lnTo>
                  <a:lnTo>
                    <a:pt x="480" y="218"/>
                  </a:lnTo>
                  <a:lnTo>
                    <a:pt x="475" y="210"/>
                  </a:lnTo>
                  <a:lnTo>
                    <a:pt x="468" y="204"/>
                  </a:lnTo>
                  <a:lnTo>
                    <a:pt x="460" y="198"/>
                  </a:lnTo>
                  <a:lnTo>
                    <a:pt x="453" y="194"/>
                  </a:lnTo>
                  <a:lnTo>
                    <a:pt x="453" y="194"/>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54"/>
            <p:cNvSpPr>
              <a:spLocks/>
            </p:cNvSpPr>
            <p:nvPr/>
          </p:nvSpPr>
          <p:spPr bwMode="auto">
            <a:xfrm flipH="1">
              <a:off x="6589188" y="2790863"/>
              <a:ext cx="530939" cy="427561"/>
            </a:xfrm>
            <a:custGeom>
              <a:avLst/>
              <a:gdLst>
                <a:gd name="T0" fmla="*/ 430 w 430"/>
                <a:gd name="T1" fmla="*/ 198 h 411"/>
                <a:gd name="T2" fmla="*/ 0 w 430"/>
                <a:gd name="T3" fmla="*/ 0 h 411"/>
                <a:gd name="T4" fmla="*/ 0 w 430"/>
                <a:gd name="T5" fmla="*/ 221 h 411"/>
                <a:gd name="T6" fmla="*/ 430 w 430"/>
                <a:gd name="T7" fmla="*/ 411 h 411"/>
                <a:gd name="T8" fmla="*/ 430 w 430"/>
                <a:gd name="T9" fmla="*/ 198 h 411"/>
              </a:gdLst>
              <a:ahLst/>
              <a:cxnLst>
                <a:cxn ang="0">
                  <a:pos x="T0" y="T1"/>
                </a:cxn>
                <a:cxn ang="0">
                  <a:pos x="T2" y="T3"/>
                </a:cxn>
                <a:cxn ang="0">
                  <a:pos x="T4" y="T5"/>
                </a:cxn>
                <a:cxn ang="0">
                  <a:pos x="T6" y="T7"/>
                </a:cxn>
                <a:cxn ang="0">
                  <a:pos x="T8" y="T9"/>
                </a:cxn>
              </a:cxnLst>
              <a:rect l="0" t="0" r="r" b="b"/>
              <a:pathLst>
                <a:path w="430" h="411">
                  <a:moveTo>
                    <a:pt x="430" y="198"/>
                  </a:moveTo>
                  <a:lnTo>
                    <a:pt x="0" y="0"/>
                  </a:lnTo>
                  <a:lnTo>
                    <a:pt x="0" y="221"/>
                  </a:lnTo>
                  <a:lnTo>
                    <a:pt x="430" y="411"/>
                  </a:lnTo>
                  <a:lnTo>
                    <a:pt x="43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55"/>
            <p:cNvSpPr>
              <a:spLocks/>
            </p:cNvSpPr>
            <p:nvPr/>
          </p:nvSpPr>
          <p:spPr bwMode="auto">
            <a:xfrm flipH="1">
              <a:off x="6921025" y="3299513"/>
              <a:ext cx="464572" cy="147435"/>
            </a:xfrm>
            <a:custGeom>
              <a:avLst/>
              <a:gdLst>
                <a:gd name="T0" fmla="*/ 376 w 376"/>
                <a:gd name="T1" fmla="*/ 83 h 138"/>
                <a:gd name="T2" fmla="*/ 376 w 376"/>
                <a:gd name="T3" fmla="*/ 72 h 138"/>
                <a:gd name="T4" fmla="*/ 0 w 376"/>
                <a:gd name="T5" fmla="*/ 0 h 138"/>
                <a:gd name="T6" fmla="*/ 0 w 376"/>
                <a:gd name="T7" fmla="*/ 10 h 138"/>
                <a:gd name="T8" fmla="*/ 261 w 376"/>
                <a:gd name="T9" fmla="*/ 138 h 138"/>
                <a:gd name="T10" fmla="*/ 376 w 376"/>
                <a:gd name="T11" fmla="*/ 83 h 138"/>
              </a:gdLst>
              <a:ahLst/>
              <a:cxnLst>
                <a:cxn ang="0">
                  <a:pos x="T0" y="T1"/>
                </a:cxn>
                <a:cxn ang="0">
                  <a:pos x="T2" y="T3"/>
                </a:cxn>
                <a:cxn ang="0">
                  <a:pos x="T4" y="T5"/>
                </a:cxn>
                <a:cxn ang="0">
                  <a:pos x="T6" y="T7"/>
                </a:cxn>
                <a:cxn ang="0">
                  <a:pos x="T8" y="T9"/>
                </a:cxn>
                <a:cxn ang="0">
                  <a:pos x="T10" y="T11"/>
                </a:cxn>
              </a:cxnLst>
              <a:rect l="0" t="0" r="r" b="b"/>
              <a:pathLst>
                <a:path w="376" h="138">
                  <a:moveTo>
                    <a:pt x="376" y="83"/>
                  </a:moveTo>
                  <a:lnTo>
                    <a:pt x="376" y="72"/>
                  </a:lnTo>
                  <a:lnTo>
                    <a:pt x="0" y="0"/>
                  </a:lnTo>
                  <a:lnTo>
                    <a:pt x="0" y="10"/>
                  </a:lnTo>
                  <a:lnTo>
                    <a:pt x="261" y="138"/>
                  </a:lnTo>
                  <a:lnTo>
                    <a:pt x="376" y="83"/>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56"/>
            <p:cNvSpPr>
              <a:spLocks/>
            </p:cNvSpPr>
            <p:nvPr/>
          </p:nvSpPr>
          <p:spPr bwMode="auto">
            <a:xfrm flipH="1">
              <a:off x="6921025" y="3247911"/>
              <a:ext cx="464572" cy="184293"/>
            </a:xfrm>
            <a:custGeom>
              <a:avLst/>
              <a:gdLst>
                <a:gd name="T0" fmla="*/ 376 w 376"/>
                <a:gd name="T1" fmla="*/ 124 h 179"/>
                <a:gd name="T2" fmla="*/ 118 w 376"/>
                <a:gd name="T3" fmla="*/ 0 h 179"/>
                <a:gd name="T4" fmla="*/ 0 w 376"/>
                <a:gd name="T5" fmla="*/ 52 h 179"/>
                <a:gd name="T6" fmla="*/ 261 w 376"/>
                <a:gd name="T7" fmla="*/ 179 h 179"/>
                <a:gd name="T8" fmla="*/ 376 w 376"/>
                <a:gd name="T9" fmla="*/ 124 h 179"/>
              </a:gdLst>
              <a:ahLst/>
              <a:cxnLst>
                <a:cxn ang="0">
                  <a:pos x="T0" y="T1"/>
                </a:cxn>
                <a:cxn ang="0">
                  <a:pos x="T2" y="T3"/>
                </a:cxn>
                <a:cxn ang="0">
                  <a:pos x="T4" y="T5"/>
                </a:cxn>
                <a:cxn ang="0">
                  <a:pos x="T6" y="T7"/>
                </a:cxn>
                <a:cxn ang="0">
                  <a:pos x="T8" y="T9"/>
                </a:cxn>
              </a:cxnLst>
              <a:rect l="0" t="0" r="r" b="b"/>
              <a:pathLst>
                <a:path w="376" h="179">
                  <a:moveTo>
                    <a:pt x="376" y="124"/>
                  </a:moveTo>
                  <a:lnTo>
                    <a:pt x="118" y="0"/>
                  </a:lnTo>
                  <a:lnTo>
                    <a:pt x="0" y="52"/>
                  </a:lnTo>
                  <a:lnTo>
                    <a:pt x="261" y="179"/>
                  </a:lnTo>
                  <a:lnTo>
                    <a:pt x="376" y="124"/>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57"/>
            <p:cNvSpPr>
              <a:spLocks/>
            </p:cNvSpPr>
            <p:nvPr/>
          </p:nvSpPr>
          <p:spPr bwMode="auto">
            <a:xfrm flipH="1">
              <a:off x="6803038" y="3410090"/>
              <a:ext cx="154857" cy="73718"/>
            </a:xfrm>
            <a:custGeom>
              <a:avLst/>
              <a:gdLst>
                <a:gd name="T0" fmla="*/ 123 w 123"/>
                <a:gd name="T1" fmla="*/ 31 h 73"/>
                <a:gd name="T2" fmla="*/ 123 w 123"/>
                <a:gd name="T3" fmla="*/ 31 h 73"/>
                <a:gd name="T4" fmla="*/ 123 w 123"/>
                <a:gd name="T5" fmla="*/ 24 h 73"/>
                <a:gd name="T6" fmla="*/ 122 w 123"/>
                <a:gd name="T7" fmla="*/ 21 h 73"/>
                <a:gd name="T8" fmla="*/ 121 w 123"/>
                <a:gd name="T9" fmla="*/ 17 h 73"/>
                <a:gd name="T10" fmla="*/ 117 w 123"/>
                <a:gd name="T11" fmla="*/ 14 h 73"/>
                <a:gd name="T12" fmla="*/ 115 w 123"/>
                <a:gd name="T13" fmla="*/ 12 h 73"/>
                <a:gd name="T14" fmla="*/ 111 w 123"/>
                <a:gd name="T15" fmla="*/ 9 h 73"/>
                <a:gd name="T16" fmla="*/ 106 w 123"/>
                <a:gd name="T17" fmla="*/ 7 h 73"/>
                <a:gd name="T18" fmla="*/ 106 w 123"/>
                <a:gd name="T19" fmla="*/ 7 h 73"/>
                <a:gd name="T20" fmla="*/ 96 w 123"/>
                <a:gd name="T21" fmla="*/ 3 h 73"/>
                <a:gd name="T22" fmla="*/ 87 w 123"/>
                <a:gd name="T23" fmla="*/ 1 h 73"/>
                <a:gd name="T24" fmla="*/ 78 w 123"/>
                <a:gd name="T25" fmla="*/ 0 h 73"/>
                <a:gd name="T26" fmla="*/ 69 w 123"/>
                <a:gd name="T27" fmla="*/ 1 h 73"/>
                <a:gd name="T28" fmla="*/ 61 w 123"/>
                <a:gd name="T29" fmla="*/ 2 h 73"/>
                <a:gd name="T30" fmla="*/ 53 w 123"/>
                <a:gd name="T31" fmla="*/ 4 h 73"/>
                <a:gd name="T32" fmla="*/ 47 w 123"/>
                <a:gd name="T33" fmla="*/ 8 h 73"/>
                <a:gd name="T34" fmla="*/ 40 w 123"/>
                <a:gd name="T35" fmla="*/ 11 h 73"/>
                <a:gd name="T36" fmla="*/ 28 w 123"/>
                <a:gd name="T37" fmla="*/ 17 h 73"/>
                <a:gd name="T38" fmla="*/ 20 w 123"/>
                <a:gd name="T39" fmla="*/ 25 h 73"/>
                <a:gd name="T40" fmla="*/ 12 w 123"/>
                <a:gd name="T41" fmla="*/ 31 h 73"/>
                <a:gd name="T42" fmla="*/ 12 w 123"/>
                <a:gd name="T43" fmla="*/ 31 h 73"/>
                <a:gd name="T44" fmla="*/ 5 w 123"/>
                <a:gd name="T45" fmla="*/ 39 h 73"/>
                <a:gd name="T46" fmla="*/ 2 w 123"/>
                <a:gd name="T47" fmla="*/ 46 h 73"/>
                <a:gd name="T48" fmla="*/ 0 w 123"/>
                <a:gd name="T49" fmla="*/ 53 h 73"/>
                <a:gd name="T50" fmla="*/ 1 w 123"/>
                <a:gd name="T51" fmla="*/ 61 h 73"/>
                <a:gd name="T52" fmla="*/ 1 w 123"/>
                <a:gd name="T53" fmla="*/ 61 h 73"/>
                <a:gd name="T54" fmla="*/ 8 w 123"/>
                <a:gd name="T55" fmla="*/ 65 h 73"/>
                <a:gd name="T56" fmla="*/ 14 w 123"/>
                <a:gd name="T57" fmla="*/ 69 h 73"/>
                <a:gd name="T58" fmla="*/ 21 w 123"/>
                <a:gd name="T59" fmla="*/ 71 h 73"/>
                <a:gd name="T60" fmla="*/ 29 w 123"/>
                <a:gd name="T61" fmla="*/ 73 h 73"/>
                <a:gd name="T62" fmla="*/ 37 w 123"/>
                <a:gd name="T63" fmla="*/ 73 h 73"/>
                <a:gd name="T64" fmla="*/ 45 w 123"/>
                <a:gd name="T65" fmla="*/ 72 h 73"/>
                <a:gd name="T66" fmla="*/ 52 w 123"/>
                <a:gd name="T67" fmla="*/ 71 h 73"/>
                <a:gd name="T68" fmla="*/ 60 w 123"/>
                <a:gd name="T69" fmla="*/ 69 h 73"/>
                <a:gd name="T70" fmla="*/ 76 w 123"/>
                <a:gd name="T71" fmla="*/ 63 h 73"/>
                <a:gd name="T72" fmla="*/ 92 w 123"/>
                <a:gd name="T73" fmla="*/ 54 h 73"/>
                <a:gd name="T74" fmla="*/ 107 w 123"/>
                <a:gd name="T75" fmla="*/ 43 h 73"/>
                <a:gd name="T76" fmla="*/ 123 w 123"/>
                <a:gd name="T77" fmla="*/ 31 h 73"/>
                <a:gd name="T78" fmla="*/ 123 w 123"/>
                <a:gd name="T79"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73">
                  <a:moveTo>
                    <a:pt x="123" y="31"/>
                  </a:moveTo>
                  <a:lnTo>
                    <a:pt x="123" y="31"/>
                  </a:lnTo>
                  <a:lnTo>
                    <a:pt x="123" y="24"/>
                  </a:lnTo>
                  <a:lnTo>
                    <a:pt x="122" y="21"/>
                  </a:lnTo>
                  <a:lnTo>
                    <a:pt x="121" y="17"/>
                  </a:lnTo>
                  <a:lnTo>
                    <a:pt x="117" y="14"/>
                  </a:lnTo>
                  <a:lnTo>
                    <a:pt x="115" y="12"/>
                  </a:lnTo>
                  <a:lnTo>
                    <a:pt x="111" y="9"/>
                  </a:lnTo>
                  <a:lnTo>
                    <a:pt x="106" y="7"/>
                  </a:lnTo>
                  <a:lnTo>
                    <a:pt x="106" y="7"/>
                  </a:lnTo>
                  <a:lnTo>
                    <a:pt x="96" y="3"/>
                  </a:lnTo>
                  <a:lnTo>
                    <a:pt x="87" y="1"/>
                  </a:lnTo>
                  <a:lnTo>
                    <a:pt x="78" y="0"/>
                  </a:lnTo>
                  <a:lnTo>
                    <a:pt x="69" y="1"/>
                  </a:lnTo>
                  <a:lnTo>
                    <a:pt x="61" y="2"/>
                  </a:lnTo>
                  <a:lnTo>
                    <a:pt x="53" y="4"/>
                  </a:lnTo>
                  <a:lnTo>
                    <a:pt x="47" y="8"/>
                  </a:lnTo>
                  <a:lnTo>
                    <a:pt x="40" y="11"/>
                  </a:lnTo>
                  <a:lnTo>
                    <a:pt x="28" y="17"/>
                  </a:lnTo>
                  <a:lnTo>
                    <a:pt x="20" y="25"/>
                  </a:lnTo>
                  <a:lnTo>
                    <a:pt x="12" y="31"/>
                  </a:lnTo>
                  <a:lnTo>
                    <a:pt x="12" y="31"/>
                  </a:lnTo>
                  <a:lnTo>
                    <a:pt x="5" y="39"/>
                  </a:lnTo>
                  <a:lnTo>
                    <a:pt x="2" y="46"/>
                  </a:lnTo>
                  <a:lnTo>
                    <a:pt x="0" y="53"/>
                  </a:lnTo>
                  <a:lnTo>
                    <a:pt x="1" y="61"/>
                  </a:lnTo>
                  <a:lnTo>
                    <a:pt x="1" y="61"/>
                  </a:lnTo>
                  <a:lnTo>
                    <a:pt x="8" y="65"/>
                  </a:lnTo>
                  <a:lnTo>
                    <a:pt x="14" y="69"/>
                  </a:lnTo>
                  <a:lnTo>
                    <a:pt x="21" y="71"/>
                  </a:lnTo>
                  <a:lnTo>
                    <a:pt x="29" y="73"/>
                  </a:lnTo>
                  <a:lnTo>
                    <a:pt x="37" y="73"/>
                  </a:lnTo>
                  <a:lnTo>
                    <a:pt x="45" y="72"/>
                  </a:lnTo>
                  <a:lnTo>
                    <a:pt x="52" y="71"/>
                  </a:lnTo>
                  <a:lnTo>
                    <a:pt x="60" y="69"/>
                  </a:lnTo>
                  <a:lnTo>
                    <a:pt x="76" y="63"/>
                  </a:lnTo>
                  <a:lnTo>
                    <a:pt x="92" y="54"/>
                  </a:lnTo>
                  <a:lnTo>
                    <a:pt x="107" y="43"/>
                  </a:lnTo>
                  <a:lnTo>
                    <a:pt x="123" y="31"/>
                  </a:lnTo>
                  <a:lnTo>
                    <a:pt x="123" y="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58"/>
            <p:cNvSpPr>
              <a:spLocks/>
            </p:cNvSpPr>
            <p:nvPr/>
          </p:nvSpPr>
          <p:spPr bwMode="auto">
            <a:xfrm flipH="1">
              <a:off x="6803038" y="3439576"/>
              <a:ext cx="154857" cy="58974"/>
            </a:xfrm>
            <a:custGeom>
              <a:avLst/>
              <a:gdLst>
                <a:gd name="T0" fmla="*/ 0 w 122"/>
                <a:gd name="T1" fmla="*/ 30 h 56"/>
                <a:gd name="T2" fmla="*/ 0 w 122"/>
                <a:gd name="T3" fmla="*/ 30 h 56"/>
                <a:gd name="T4" fmla="*/ 1 w 122"/>
                <a:gd name="T5" fmla="*/ 35 h 56"/>
                <a:gd name="T6" fmla="*/ 4 w 122"/>
                <a:gd name="T7" fmla="*/ 39 h 56"/>
                <a:gd name="T8" fmla="*/ 9 w 122"/>
                <a:gd name="T9" fmla="*/ 44 h 56"/>
                <a:gd name="T10" fmla="*/ 14 w 122"/>
                <a:gd name="T11" fmla="*/ 48 h 56"/>
                <a:gd name="T12" fmla="*/ 20 w 122"/>
                <a:gd name="T13" fmla="*/ 51 h 56"/>
                <a:gd name="T14" fmla="*/ 27 w 122"/>
                <a:gd name="T15" fmla="*/ 53 h 56"/>
                <a:gd name="T16" fmla="*/ 35 w 122"/>
                <a:gd name="T17" fmla="*/ 55 h 56"/>
                <a:gd name="T18" fmla="*/ 42 w 122"/>
                <a:gd name="T19" fmla="*/ 56 h 56"/>
                <a:gd name="T20" fmla="*/ 42 w 122"/>
                <a:gd name="T21" fmla="*/ 56 h 56"/>
                <a:gd name="T22" fmla="*/ 48 w 122"/>
                <a:gd name="T23" fmla="*/ 56 h 56"/>
                <a:gd name="T24" fmla="*/ 54 w 122"/>
                <a:gd name="T25" fmla="*/ 55 h 56"/>
                <a:gd name="T26" fmla="*/ 66 w 122"/>
                <a:gd name="T27" fmla="*/ 51 h 56"/>
                <a:gd name="T28" fmla="*/ 78 w 122"/>
                <a:gd name="T29" fmla="*/ 46 h 56"/>
                <a:gd name="T30" fmla="*/ 91 w 122"/>
                <a:gd name="T31" fmla="*/ 38 h 56"/>
                <a:gd name="T32" fmla="*/ 102 w 122"/>
                <a:gd name="T33" fmla="*/ 30 h 56"/>
                <a:gd name="T34" fmla="*/ 111 w 122"/>
                <a:gd name="T35" fmla="*/ 20 h 56"/>
                <a:gd name="T36" fmla="*/ 119 w 122"/>
                <a:gd name="T37" fmla="*/ 10 h 56"/>
                <a:gd name="T38" fmla="*/ 121 w 122"/>
                <a:gd name="T39" fmla="*/ 5 h 56"/>
                <a:gd name="T40" fmla="*/ 122 w 122"/>
                <a:gd name="T41" fmla="*/ 0 h 56"/>
                <a:gd name="T42" fmla="*/ 122 w 122"/>
                <a:gd name="T43" fmla="*/ 0 h 56"/>
                <a:gd name="T44" fmla="*/ 106 w 122"/>
                <a:gd name="T45" fmla="*/ 12 h 56"/>
                <a:gd name="T46" fmla="*/ 91 w 122"/>
                <a:gd name="T47" fmla="*/ 23 h 56"/>
                <a:gd name="T48" fmla="*/ 75 w 122"/>
                <a:gd name="T49" fmla="*/ 32 h 56"/>
                <a:gd name="T50" fmla="*/ 59 w 122"/>
                <a:gd name="T51" fmla="*/ 38 h 56"/>
                <a:gd name="T52" fmla="*/ 51 w 122"/>
                <a:gd name="T53" fmla="*/ 40 h 56"/>
                <a:gd name="T54" fmla="*/ 44 w 122"/>
                <a:gd name="T55" fmla="*/ 41 h 56"/>
                <a:gd name="T56" fmla="*/ 36 w 122"/>
                <a:gd name="T57" fmla="*/ 42 h 56"/>
                <a:gd name="T58" fmla="*/ 28 w 122"/>
                <a:gd name="T59" fmla="*/ 42 h 56"/>
                <a:gd name="T60" fmla="*/ 20 w 122"/>
                <a:gd name="T61" fmla="*/ 40 h 56"/>
                <a:gd name="T62" fmla="*/ 13 w 122"/>
                <a:gd name="T63" fmla="*/ 38 h 56"/>
                <a:gd name="T64" fmla="*/ 7 w 122"/>
                <a:gd name="T65" fmla="*/ 34 h 56"/>
                <a:gd name="T66" fmla="*/ 0 w 122"/>
                <a:gd name="T67" fmla="*/ 30 h 56"/>
                <a:gd name="T68" fmla="*/ 0 w 122"/>
                <a:gd name="T69" fmla="*/ 3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56">
                  <a:moveTo>
                    <a:pt x="0" y="30"/>
                  </a:moveTo>
                  <a:lnTo>
                    <a:pt x="0" y="30"/>
                  </a:lnTo>
                  <a:lnTo>
                    <a:pt x="1" y="35"/>
                  </a:lnTo>
                  <a:lnTo>
                    <a:pt x="4" y="39"/>
                  </a:lnTo>
                  <a:lnTo>
                    <a:pt x="9" y="44"/>
                  </a:lnTo>
                  <a:lnTo>
                    <a:pt x="14" y="48"/>
                  </a:lnTo>
                  <a:lnTo>
                    <a:pt x="20" y="51"/>
                  </a:lnTo>
                  <a:lnTo>
                    <a:pt x="27" y="53"/>
                  </a:lnTo>
                  <a:lnTo>
                    <a:pt x="35" y="55"/>
                  </a:lnTo>
                  <a:lnTo>
                    <a:pt x="42" y="56"/>
                  </a:lnTo>
                  <a:lnTo>
                    <a:pt x="42" y="56"/>
                  </a:lnTo>
                  <a:lnTo>
                    <a:pt x="48" y="56"/>
                  </a:lnTo>
                  <a:lnTo>
                    <a:pt x="54" y="55"/>
                  </a:lnTo>
                  <a:lnTo>
                    <a:pt x="66" y="51"/>
                  </a:lnTo>
                  <a:lnTo>
                    <a:pt x="78" y="46"/>
                  </a:lnTo>
                  <a:lnTo>
                    <a:pt x="91" y="38"/>
                  </a:lnTo>
                  <a:lnTo>
                    <a:pt x="102" y="30"/>
                  </a:lnTo>
                  <a:lnTo>
                    <a:pt x="111" y="20"/>
                  </a:lnTo>
                  <a:lnTo>
                    <a:pt x="119" y="10"/>
                  </a:lnTo>
                  <a:lnTo>
                    <a:pt x="121" y="5"/>
                  </a:lnTo>
                  <a:lnTo>
                    <a:pt x="122" y="0"/>
                  </a:lnTo>
                  <a:lnTo>
                    <a:pt x="122" y="0"/>
                  </a:lnTo>
                  <a:lnTo>
                    <a:pt x="106" y="12"/>
                  </a:lnTo>
                  <a:lnTo>
                    <a:pt x="91" y="23"/>
                  </a:lnTo>
                  <a:lnTo>
                    <a:pt x="75" y="32"/>
                  </a:lnTo>
                  <a:lnTo>
                    <a:pt x="59" y="38"/>
                  </a:lnTo>
                  <a:lnTo>
                    <a:pt x="51" y="40"/>
                  </a:lnTo>
                  <a:lnTo>
                    <a:pt x="44" y="41"/>
                  </a:lnTo>
                  <a:lnTo>
                    <a:pt x="36" y="42"/>
                  </a:lnTo>
                  <a:lnTo>
                    <a:pt x="28" y="42"/>
                  </a:lnTo>
                  <a:lnTo>
                    <a:pt x="20" y="40"/>
                  </a:lnTo>
                  <a:lnTo>
                    <a:pt x="13" y="38"/>
                  </a:lnTo>
                  <a:lnTo>
                    <a:pt x="7" y="34"/>
                  </a:lnTo>
                  <a:lnTo>
                    <a:pt x="0" y="30"/>
                  </a:lnTo>
                  <a:lnTo>
                    <a:pt x="0" y="30"/>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59"/>
            <p:cNvSpPr>
              <a:spLocks/>
            </p:cNvSpPr>
            <p:nvPr/>
          </p:nvSpPr>
          <p:spPr bwMode="auto">
            <a:xfrm flipH="1">
              <a:off x="7488834" y="3859765"/>
              <a:ext cx="250721" cy="110576"/>
            </a:xfrm>
            <a:custGeom>
              <a:avLst/>
              <a:gdLst>
                <a:gd name="T0" fmla="*/ 204 w 204"/>
                <a:gd name="T1" fmla="*/ 0 h 111"/>
                <a:gd name="T2" fmla="*/ 204 w 204"/>
                <a:gd name="T3" fmla="*/ 17 h 111"/>
                <a:gd name="T4" fmla="*/ 152 w 204"/>
                <a:gd name="T5" fmla="*/ 41 h 111"/>
                <a:gd name="T6" fmla="*/ 143 w 204"/>
                <a:gd name="T7" fmla="*/ 36 h 111"/>
                <a:gd name="T8" fmla="*/ 143 w 204"/>
                <a:gd name="T9" fmla="*/ 36 h 111"/>
                <a:gd name="T10" fmla="*/ 135 w 204"/>
                <a:gd name="T11" fmla="*/ 34 h 111"/>
                <a:gd name="T12" fmla="*/ 127 w 204"/>
                <a:gd name="T13" fmla="*/ 33 h 111"/>
                <a:gd name="T14" fmla="*/ 127 w 204"/>
                <a:gd name="T15" fmla="*/ 33 h 111"/>
                <a:gd name="T16" fmla="*/ 118 w 204"/>
                <a:gd name="T17" fmla="*/ 34 h 111"/>
                <a:gd name="T18" fmla="*/ 109 w 204"/>
                <a:gd name="T19" fmla="*/ 38 h 111"/>
                <a:gd name="T20" fmla="*/ 101 w 204"/>
                <a:gd name="T21" fmla="*/ 44 h 111"/>
                <a:gd name="T22" fmla="*/ 99 w 204"/>
                <a:gd name="T23" fmla="*/ 47 h 111"/>
                <a:gd name="T24" fmla="*/ 96 w 204"/>
                <a:gd name="T25" fmla="*/ 51 h 111"/>
                <a:gd name="T26" fmla="*/ 96 w 204"/>
                <a:gd name="T27" fmla="*/ 51 h 111"/>
                <a:gd name="T28" fmla="*/ 94 w 204"/>
                <a:gd name="T29" fmla="*/ 60 h 111"/>
                <a:gd name="T30" fmla="*/ 92 w 204"/>
                <a:gd name="T31" fmla="*/ 68 h 111"/>
                <a:gd name="T32" fmla="*/ 0 w 204"/>
                <a:gd name="T33" fmla="*/ 111 h 111"/>
                <a:gd name="T34" fmla="*/ 0 w 204"/>
                <a:gd name="T35" fmla="*/ 111 h 111"/>
                <a:gd name="T36" fmla="*/ 3 w 204"/>
                <a:gd name="T37" fmla="*/ 100 h 111"/>
                <a:gd name="T38" fmla="*/ 7 w 204"/>
                <a:gd name="T39" fmla="*/ 89 h 111"/>
                <a:gd name="T40" fmla="*/ 14 w 204"/>
                <a:gd name="T41" fmla="*/ 79 h 111"/>
                <a:gd name="T42" fmla="*/ 21 w 204"/>
                <a:gd name="T43" fmla="*/ 70 h 111"/>
                <a:gd name="T44" fmla="*/ 30 w 204"/>
                <a:gd name="T45" fmla="*/ 61 h 111"/>
                <a:gd name="T46" fmla="*/ 41 w 204"/>
                <a:gd name="T47" fmla="*/ 52 h 111"/>
                <a:gd name="T48" fmla="*/ 52 w 204"/>
                <a:gd name="T49" fmla="*/ 44 h 111"/>
                <a:gd name="T50" fmla="*/ 66 w 204"/>
                <a:gd name="T51" fmla="*/ 36 h 111"/>
                <a:gd name="T52" fmla="*/ 79 w 204"/>
                <a:gd name="T53" fmla="*/ 29 h 111"/>
                <a:gd name="T54" fmla="*/ 95 w 204"/>
                <a:gd name="T55" fmla="*/ 22 h 111"/>
                <a:gd name="T56" fmla="*/ 110 w 204"/>
                <a:gd name="T57" fmla="*/ 17 h 111"/>
                <a:gd name="T58" fmla="*/ 127 w 204"/>
                <a:gd name="T59" fmla="*/ 11 h 111"/>
                <a:gd name="T60" fmla="*/ 145 w 204"/>
                <a:gd name="T61" fmla="*/ 7 h 111"/>
                <a:gd name="T62" fmla="*/ 164 w 204"/>
                <a:gd name="T63" fmla="*/ 4 h 111"/>
                <a:gd name="T64" fmla="*/ 183 w 204"/>
                <a:gd name="T65" fmla="*/ 2 h 111"/>
                <a:gd name="T66" fmla="*/ 204 w 204"/>
                <a:gd name="T6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 h="111">
                  <a:moveTo>
                    <a:pt x="204" y="0"/>
                  </a:moveTo>
                  <a:lnTo>
                    <a:pt x="204" y="17"/>
                  </a:lnTo>
                  <a:lnTo>
                    <a:pt x="152" y="41"/>
                  </a:lnTo>
                  <a:lnTo>
                    <a:pt x="143" y="36"/>
                  </a:lnTo>
                  <a:lnTo>
                    <a:pt x="143" y="36"/>
                  </a:lnTo>
                  <a:lnTo>
                    <a:pt x="135" y="34"/>
                  </a:lnTo>
                  <a:lnTo>
                    <a:pt x="127" y="33"/>
                  </a:lnTo>
                  <a:lnTo>
                    <a:pt x="127" y="33"/>
                  </a:lnTo>
                  <a:lnTo>
                    <a:pt x="118" y="34"/>
                  </a:lnTo>
                  <a:lnTo>
                    <a:pt x="109" y="38"/>
                  </a:lnTo>
                  <a:lnTo>
                    <a:pt x="101" y="44"/>
                  </a:lnTo>
                  <a:lnTo>
                    <a:pt x="99" y="47"/>
                  </a:lnTo>
                  <a:lnTo>
                    <a:pt x="96" y="51"/>
                  </a:lnTo>
                  <a:lnTo>
                    <a:pt x="96" y="51"/>
                  </a:lnTo>
                  <a:lnTo>
                    <a:pt x="94" y="60"/>
                  </a:lnTo>
                  <a:lnTo>
                    <a:pt x="92" y="68"/>
                  </a:lnTo>
                  <a:lnTo>
                    <a:pt x="0" y="111"/>
                  </a:lnTo>
                  <a:lnTo>
                    <a:pt x="0" y="111"/>
                  </a:lnTo>
                  <a:lnTo>
                    <a:pt x="3" y="100"/>
                  </a:lnTo>
                  <a:lnTo>
                    <a:pt x="7" y="89"/>
                  </a:lnTo>
                  <a:lnTo>
                    <a:pt x="14" y="79"/>
                  </a:lnTo>
                  <a:lnTo>
                    <a:pt x="21" y="70"/>
                  </a:lnTo>
                  <a:lnTo>
                    <a:pt x="30" y="61"/>
                  </a:lnTo>
                  <a:lnTo>
                    <a:pt x="41" y="52"/>
                  </a:lnTo>
                  <a:lnTo>
                    <a:pt x="52" y="44"/>
                  </a:lnTo>
                  <a:lnTo>
                    <a:pt x="66" y="36"/>
                  </a:lnTo>
                  <a:lnTo>
                    <a:pt x="79" y="29"/>
                  </a:lnTo>
                  <a:lnTo>
                    <a:pt x="95" y="22"/>
                  </a:lnTo>
                  <a:lnTo>
                    <a:pt x="110" y="17"/>
                  </a:lnTo>
                  <a:lnTo>
                    <a:pt x="127" y="11"/>
                  </a:lnTo>
                  <a:lnTo>
                    <a:pt x="145" y="7"/>
                  </a:lnTo>
                  <a:lnTo>
                    <a:pt x="164" y="4"/>
                  </a:lnTo>
                  <a:lnTo>
                    <a:pt x="183" y="2"/>
                  </a:lnTo>
                  <a:lnTo>
                    <a:pt x="204" y="0"/>
                  </a:lnTo>
                  <a:close/>
                </a:path>
              </a:pathLst>
            </a:custGeom>
            <a:solidFill>
              <a:srgbClr val="85C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60"/>
            <p:cNvSpPr>
              <a:spLocks/>
            </p:cNvSpPr>
            <p:nvPr/>
          </p:nvSpPr>
          <p:spPr bwMode="auto">
            <a:xfrm flipH="1">
              <a:off x="7488834" y="3859765"/>
              <a:ext cx="250721" cy="110576"/>
            </a:xfrm>
            <a:custGeom>
              <a:avLst/>
              <a:gdLst>
                <a:gd name="T0" fmla="*/ 204 w 204"/>
                <a:gd name="T1" fmla="*/ 0 h 111"/>
                <a:gd name="T2" fmla="*/ 204 w 204"/>
                <a:gd name="T3" fmla="*/ 17 h 111"/>
                <a:gd name="T4" fmla="*/ 152 w 204"/>
                <a:gd name="T5" fmla="*/ 41 h 111"/>
                <a:gd name="T6" fmla="*/ 143 w 204"/>
                <a:gd name="T7" fmla="*/ 36 h 111"/>
                <a:gd name="T8" fmla="*/ 143 w 204"/>
                <a:gd name="T9" fmla="*/ 36 h 111"/>
                <a:gd name="T10" fmla="*/ 135 w 204"/>
                <a:gd name="T11" fmla="*/ 34 h 111"/>
                <a:gd name="T12" fmla="*/ 127 w 204"/>
                <a:gd name="T13" fmla="*/ 33 h 111"/>
                <a:gd name="T14" fmla="*/ 127 w 204"/>
                <a:gd name="T15" fmla="*/ 33 h 111"/>
                <a:gd name="T16" fmla="*/ 118 w 204"/>
                <a:gd name="T17" fmla="*/ 34 h 111"/>
                <a:gd name="T18" fmla="*/ 109 w 204"/>
                <a:gd name="T19" fmla="*/ 38 h 111"/>
                <a:gd name="T20" fmla="*/ 101 w 204"/>
                <a:gd name="T21" fmla="*/ 44 h 111"/>
                <a:gd name="T22" fmla="*/ 99 w 204"/>
                <a:gd name="T23" fmla="*/ 47 h 111"/>
                <a:gd name="T24" fmla="*/ 96 w 204"/>
                <a:gd name="T25" fmla="*/ 51 h 111"/>
                <a:gd name="T26" fmla="*/ 96 w 204"/>
                <a:gd name="T27" fmla="*/ 51 h 111"/>
                <a:gd name="T28" fmla="*/ 94 w 204"/>
                <a:gd name="T29" fmla="*/ 60 h 111"/>
                <a:gd name="T30" fmla="*/ 92 w 204"/>
                <a:gd name="T31" fmla="*/ 68 h 111"/>
                <a:gd name="T32" fmla="*/ 0 w 204"/>
                <a:gd name="T33" fmla="*/ 111 h 111"/>
                <a:gd name="T34" fmla="*/ 0 w 204"/>
                <a:gd name="T35" fmla="*/ 111 h 111"/>
                <a:gd name="T36" fmla="*/ 3 w 204"/>
                <a:gd name="T37" fmla="*/ 100 h 111"/>
                <a:gd name="T38" fmla="*/ 7 w 204"/>
                <a:gd name="T39" fmla="*/ 89 h 111"/>
                <a:gd name="T40" fmla="*/ 14 w 204"/>
                <a:gd name="T41" fmla="*/ 79 h 111"/>
                <a:gd name="T42" fmla="*/ 21 w 204"/>
                <a:gd name="T43" fmla="*/ 70 h 111"/>
                <a:gd name="T44" fmla="*/ 30 w 204"/>
                <a:gd name="T45" fmla="*/ 61 h 111"/>
                <a:gd name="T46" fmla="*/ 41 w 204"/>
                <a:gd name="T47" fmla="*/ 52 h 111"/>
                <a:gd name="T48" fmla="*/ 52 w 204"/>
                <a:gd name="T49" fmla="*/ 44 h 111"/>
                <a:gd name="T50" fmla="*/ 66 w 204"/>
                <a:gd name="T51" fmla="*/ 36 h 111"/>
                <a:gd name="T52" fmla="*/ 79 w 204"/>
                <a:gd name="T53" fmla="*/ 29 h 111"/>
                <a:gd name="T54" fmla="*/ 95 w 204"/>
                <a:gd name="T55" fmla="*/ 22 h 111"/>
                <a:gd name="T56" fmla="*/ 110 w 204"/>
                <a:gd name="T57" fmla="*/ 17 h 111"/>
                <a:gd name="T58" fmla="*/ 127 w 204"/>
                <a:gd name="T59" fmla="*/ 11 h 111"/>
                <a:gd name="T60" fmla="*/ 145 w 204"/>
                <a:gd name="T61" fmla="*/ 7 h 111"/>
                <a:gd name="T62" fmla="*/ 164 w 204"/>
                <a:gd name="T63" fmla="*/ 4 h 111"/>
                <a:gd name="T64" fmla="*/ 183 w 204"/>
                <a:gd name="T65" fmla="*/ 2 h 111"/>
                <a:gd name="T66" fmla="*/ 204 w 204"/>
                <a:gd name="T6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 h="111">
                  <a:moveTo>
                    <a:pt x="204" y="0"/>
                  </a:moveTo>
                  <a:lnTo>
                    <a:pt x="204" y="17"/>
                  </a:lnTo>
                  <a:lnTo>
                    <a:pt x="152" y="41"/>
                  </a:lnTo>
                  <a:lnTo>
                    <a:pt x="143" y="36"/>
                  </a:lnTo>
                  <a:lnTo>
                    <a:pt x="143" y="36"/>
                  </a:lnTo>
                  <a:lnTo>
                    <a:pt x="135" y="34"/>
                  </a:lnTo>
                  <a:lnTo>
                    <a:pt x="127" y="33"/>
                  </a:lnTo>
                  <a:lnTo>
                    <a:pt x="127" y="33"/>
                  </a:lnTo>
                  <a:lnTo>
                    <a:pt x="118" y="34"/>
                  </a:lnTo>
                  <a:lnTo>
                    <a:pt x="109" y="38"/>
                  </a:lnTo>
                  <a:lnTo>
                    <a:pt x="101" y="44"/>
                  </a:lnTo>
                  <a:lnTo>
                    <a:pt x="99" y="47"/>
                  </a:lnTo>
                  <a:lnTo>
                    <a:pt x="96" y="51"/>
                  </a:lnTo>
                  <a:lnTo>
                    <a:pt x="96" y="51"/>
                  </a:lnTo>
                  <a:lnTo>
                    <a:pt x="94" y="60"/>
                  </a:lnTo>
                  <a:lnTo>
                    <a:pt x="92" y="68"/>
                  </a:lnTo>
                  <a:lnTo>
                    <a:pt x="0" y="111"/>
                  </a:lnTo>
                  <a:lnTo>
                    <a:pt x="0" y="111"/>
                  </a:lnTo>
                  <a:lnTo>
                    <a:pt x="3" y="100"/>
                  </a:lnTo>
                  <a:lnTo>
                    <a:pt x="7" y="89"/>
                  </a:lnTo>
                  <a:lnTo>
                    <a:pt x="14" y="79"/>
                  </a:lnTo>
                  <a:lnTo>
                    <a:pt x="21" y="70"/>
                  </a:lnTo>
                  <a:lnTo>
                    <a:pt x="30" y="61"/>
                  </a:lnTo>
                  <a:lnTo>
                    <a:pt x="41" y="52"/>
                  </a:lnTo>
                  <a:lnTo>
                    <a:pt x="52" y="44"/>
                  </a:lnTo>
                  <a:lnTo>
                    <a:pt x="66" y="36"/>
                  </a:lnTo>
                  <a:lnTo>
                    <a:pt x="79" y="29"/>
                  </a:lnTo>
                  <a:lnTo>
                    <a:pt x="95" y="22"/>
                  </a:lnTo>
                  <a:lnTo>
                    <a:pt x="110" y="17"/>
                  </a:lnTo>
                  <a:lnTo>
                    <a:pt x="127" y="11"/>
                  </a:lnTo>
                  <a:lnTo>
                    <a:pt x="145" y="7"/>
                  </a:lnTo>
                  <a:lnTo>
                    <a:pt x="164" y="4"/>
                  </a:lnTo>
                  <a:lnTo>
                    <a:pt x="183" y="2"/>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61"/>
            <p:cNvSpPr>
              <a:spLocks/>
            </p:cNvSpPr>
            <p:nvPr/>
          </p:nvSpPr>
          <p:spPr bwMode="auto">
            <a:xfrm flipH="1">
              <a:off x="7267610" y="3889252"/>
              <a:ext cx="361334" cy="184293"/>
            </a:xfrm>
            <a:custGeom>
              <a:avLst/>
              <a:gdLst>
                <a:gd name="T0" fmla="*/ 20 w 294"/>
                <a:gd name="T1" fmla="*/ 64 h 174"/>
                <a:gd name="T2" fmla="*/ 20 w 294"/>
                <a:gd name="T3" fmla="*/ 64 h 174"/>
                <a:gd name="T4" fmla="*/ 14 w 294"/>
                <a:gd name="T5" fmla="*/ 59 h 174"/>
                <a:gd name="T6" fmla="*/ 8 w 294"/>
                <a:gd name="T7" fmla="*/ 55 h 174"/>
                <a:gd name="T8" fmla="*/ 5 w 294"/>
                <a:gd name="T9" fmla="*/ 50 h 174"/>
                <a:gd name="T10" fmla="*/ 3 w 294"/>
                <a:gd name="T11" fmla="*/ 44 h 174"/>
                <a:gd name="T12" fmla="*/ 0 w 294"/>
                <a:gd name="T13" fmla="*/ 38 h 174"/>
                <a:gd name="T14" fmla="*/ 0 w 294"/>
                <a:gd name="T15" fmla="*/ 31 h 174"/>
                <a:gd name="T16" fmla="*/ 2 w 294"/>
                <a:gd name="T17" fmla="*/ 25 h 174"/>
                <a:gd name="T18" fmla="*/ 4 w 294"/>
                <a:gd name="T19" fmla="*/ 18 h 174"/>
                <a:gd name="T20" fmla="*/ 4 w 294"/>
                <a:gd name="T21" fmla="*/ 18 h 174"/>
                <a:gd name="T22" fmla="*/ 8 w 294"/>
                <a:gd name="T23" fmla="*/ 13 h 174"/>
                <a:gd name="T24" fmla="*/ 13 w 294"/>
                <a:gd name="T25" fmla="*/ 9 h 174"/>
                <a:gd name="T26" fmla="*/ 18 w 294"/>
                <a:gd name="T27" fmla="*/ 4 h 174"/>
                <a:gd name="T28" fmla="*/ 24 w 294"/>
                <a:gd name="T29" fmla="*/ 2 h 174"/>
                <a:gd name="T30" fmla="*/ 31 w 294"/>
                <a:gd name="T31" fmla="*/ 0 h 174"/>
                <a:gd name="T32" fmla="*/ 37 w 294"/>
                <a:gd name="T33" fmla="*/ 0 h 174"/>
                <a:gd name="T34" fmla="*/ 44 w 294"/>
                <a:gd name="T35" fmla="*/ 1 h 174"/>
                <a:gd name="T36" fmla="*/ 51 w 294"/>
                <a:gd name="T37" fmla="*/ 3 h 174"/>
                <a:gd name="T38" fmla="*/ 275 w 294"/>
                <a:gd name="T39" fmla="*/ 111 h 174"/>
                <a:gd name="T40" fmla="*/ 275 w 294"/>
                <a:gd name="T41" fmla="*/ 111 h 174"/>
                <a:gd name="T42" fmla="*/ 281 w 294"/>
                <a:gd name="T43" fmla="*/ 114 h 174"/>
                <a:gd name="T44" fmla="*/ 285 w 294"/>
                <a:gd name="T45" fmla="*/ 120 h 174"/>
                <a:gd name="T46" fmla="*/ 290 w 294"/>
                <a:gd name="T47" fmla="*/ 125 h 174"/>
                <a:gd name="T48" fmla="*/ 292 w 294"/>
                <a:gd name="T49" fmla="*/ 131 h 174"/>
                <a:gd name="T50" fmla="*/ 294 w 294"/>
                <a:gd name="T51" fmla="*/ 137 h 174"/>
                <a:gd name="T52" fmla="*/ 294 w 294"/>
                <a:gd name="T53" fmla="*/ 144 h 174"/>
                <a:gd name="T54" fmla="*/ 293 w 294"/>
                <a:gd name="T55" fmla="*/ 150 h 174"/>
                <a:gd name="T56" fmla="*/ 291 w 294"/>
                <a:gd name="T57" fmla="*/ 155 h 174"/>
                <a:gd name="T58" fmla="*/ 291 w 294"/>
                <a:gd name="T59" fmla="*/ 155 h 174"/>
                <a:gd name="T60" fmla="*/ 287 w 294"/>
                <a:gd name="T61" fmla="*/ 162 h 174"/>
                <a:gd name="T62" fmla="*/ 282 w 294"/>
                <a:gd name="T63" fmla="*/ 166 h 174"/>
                <a:gd name="T64" fmla="*/ 276 w 294"/>
                <a:gd name="T65" fmla="*/ 171 h 174"/>
                <a:gd name="T66" fmla="*/ 271 w 294"/>
                <a:gd name="T67" fmla="*/ 173 h 174"/>
                <a:gd name="T68" fmla="*/ 264 w 294"/>
                <a:gd name="T69" fmla="*/ 174 h 174"/>
                <a:gd name="T70" fmla="*/ 257 w 294"/>
                <a:gd name="T71" fmla="*/ 174 h 174"/>
                <a:gd name="T72" fmla="*/ 251 w 294"/>
                <a:gd name="T73" fmla="*/ 173 h 174"/>
                <a:gd name="T74" fmla="*/ 244 w 294"/>
                <a:gd name="T75" fmla="*/ 171 h 174"/>
                <a:gd name="T76" fmla="*/ 20 w 294"/>
                <a:gd name="T77" fmla="*/ 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4">
                  <a:moveTo>
                    <a:pt x="20" y="64"/>
                  </a:moveTo>
                  <a:lnTo>
                    <a:pt x="20" y="64"/>
                  </a:lnTo>
                  <a:lnTo>
                    <a:pt x="14" y="59"/>
                  </a:lnTo>
                  <a:lnTo>
                    <a:pt x="8" y="55"/>
                  </a:lnTo>
                  <a:lnTo>
                    <a:pt x="5" y="50"/>
                  </a:lnTo>
                  <a:lnTo>
                    <a:pt x="3" y="44"/>
                  </a:lnTo>
                  <a:lnTo>
                    <a:pt x="0" y="38"/>
                  </a:lnTo>
                  <a:lnTo>
                    <a:pt x="0" y="31"/>
                  </a:lnTo>
                  <a:lnTo>
                    <a:pt x="2" y="25"/>
                  </a:lnTo>
                  <a:lnTo>
                    <a:pt x="4" y="18"/>
                  </a:lnTo>
                  <a:lnTo>
                    <a:pt x="4" y="18"/>
                  </a:lnTo>
                  <a:lnTo>
                    <a:pt x="8" y="13"/>
                  </a:lnTo>
                  <a:lnTo>
                    <a:pt x="13" y="9"/>
                  </a:lnTo>
                  <a:lnTo>
                    <a:pt x="18" y="4"/>
                  </a:lnTo>
                  <a:lnTo>
                    <a:pt x="24" y="2"/>
                  </a:lnTo>
                  <a:lnTo>
                    <a:pt x="31" y="0"/>
                  </a:lnTo>
                  <a:lnTo>
                    <a:pt x="37" y="0"/>
                  </a:lnTo>
                  <a:lnTo>
                    <a:pt x="44" y="1"/>
                  </a:lnTo>
                  <a:lnTo>
                    <a:pt x="51" y="3"/>
                  </a:lnTo>
                  <a:lnTo>
                    <a:pt x="275" y="111"/>
                  </a:lnTo>
                  <a:lnTo>
                    <a:pt x="275" y="111"/>
                  </a:lnTo>
                  <a:lnTo>
                    <a:pt x="281" y="114"/>
                  </a:lnTo>
                  <a:lnTo>
                    <a:pt x="285" y="120"/>
                  </a:lnTo>
                  <a:lnTo>
                    <a:pt x="290" y="125"/>
                  </a:lnTo>
                  <a:lnTo>
                    <a:pt x="292" y="131"/>
                  </a:lnTo>
                  <a:lnTo>
                    <a:pt x="294" y="137"/>
                  </a:lnTo>
                  <a:lnTo>
                    <a:pt x="294" y="144"/>
                  </a:lnTo>
                  <a:lnTo>
                    <a:pt x="293" y="150"/>
                  </a:lnTo>
                  <a:lnTo>
                    <a:pt x="291" y="155"/>
                  </a:lnTo>
                  <a:lnTo>
                    <a:pt x="291" y="155"/>
                  </a:lnTo>
                  <a:lnTo>
                    <a:pt x="287" y="162"/>
                  </a:lnTo>
                  <a:lnTo>
                    <a:pt x="282" y="166"/>
                  </a:lnTo>
                  <a:lnTo>
                    <a:pt x="276" y="171"/>
                  </a:lnTo>
                  <a:lnTo>
                    <a:pt x="271" y="173"/>
                  </a:lnTo>
                  <a:lnTo>
                    <a:pt x="264" y="174"/>
                  </a:lnTo>
                  <a:lnTo>
                    <a:pt x="257" y="174"/>
                  </a:lnTo>
                  <a:lnTo>
                    <a:pt x="251" y="173"/>
                  </a:lnTo>
                  <a:lnTo>
                    <a:pt x="244" y="171"/>
                  </a:lnTo>
                  <a:lnTo>
                    <a:pt x="20" y="6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62"/>
            <p:cNvSpPr>
              <a:spLocks/>
            </p:cNvSpPr>
            <p:nvPr/>
          </p:nvSpPr>
          <p:spPr bwMode="auto">
            <a:xfrm flipH="1">
              <a:off x="7267610" y="3889252"/>
              <a:ext cx="361334" cy="184293"/>
            </a:xfrm>
            <a:custGeom>
              <a:avLst/>
              <a:gdLst>
                <a:gd name="T0" fmla="*/ 20 w 294"/>
                <a:gd name="T1" fmla="*/ 64 h 174"/>
                <a:gd name="T2" fmla="*/ 20 w 294"/>
                <a:gd name="T3" fmla="*/ 64 h 174"/>
                <a:gd name="T4" fmla="*/ 14 w 294"/>
                <a:gd name="T5" fmla="*/ 59 h 174"/>
                <a:gd name="T6" fmla="*/ 8 w 294"/>
                <a:gd name="T7" fmla="*/ 55 h 174"/>
                <a:gd name="T8" fmla="*/ 5 w 294"/>
                <a:gd name="T9" fmla="*/ 50 h 174"/>
                <a:gd name="T10" fmla="*/ 3 w 294"/>
                <a:gd name="T11" fmla="*/ 44 h 174"/>
                <a:gd name="T12" fmla="*/ 0 w 294"/>
                <a:gd name="T13" fmla="*/ 38 h 174"/>
                <a:gd name="T14" fmla="*/ 0 w 294"/>
                <a:gd name="T15" fmla="*/ 31 h 174"/>
                <a:gd name="T16" fmla="*/ 2 w 294"/>
                <a:gd name="T17" fmla="*/ 25 h 174"/>
                <a:gd name="T18" fmla="*/ 4 w 294"/>
                <a:gd name="T19" fmla="*/ 18 h 174"/>
                <a:gd name="T20" fmla="*/ 4 w 294"/>
                <a:gd name="T21" fmla="*/ 18 h 174"/>
                <a:gd name="T22" fmla="*/ 8 w 294"/>
                <a:gd name="T23" fmla="*/ 13 h 174"/>
                <a:gd name="T24" fmla="*/ 13 w 294"/>
                <a:gd name="T25" fmla="*/ 9 h 174"/>
                <a:gd name="T26" fmla="*/ 18 w 294"/>
                <a:gd name="T27" fmla="*/ 4 h 174"/>
                <a:gd name="T28" fmla="*/ 24 w 294"/>
                <a:gd name="T29" fmla="*/ 2 h 174"/>
                <a:gd name="T30" fmla="*/ 31 w 294"/>
                <a:gd name="T31" fmla="*/ 0 h 174"/>
                <a:gd name="T32" fmla="*/ 37 w 294"/>
                <a:gd name="T33" fmla="*/ 0 h 174"/>
                <a:gd name="T34" fmla="*/ 44 w 294"/>
                <a:gd name="T35" fmla="*/ 1 h 174"/>
                <a:gd name="T36" fmla="*/ 51 w 294"/>
                <a:gd name="T37" fmla="*/ 3 h 174"/>
                <a:gd name="T38" fmla="*/ 275 w 294"/>
                <a:gd name="T39" fmla="*/ 111 h 174"/>
                <a:gd name="T40" fmla="*/ 275 w 294"/>
                <a:gd name="T41" fmla="*/ 111 h 174"/>
                <a:gd name="T42" fmla="*/ 281 w 294"/>
                <a:gd name="T43" fmla="*/ 114 h 174"/>
                <a:gd name="T44" fmla="*/ 285 w 294"/>
                <a:gd name="T45" fmla="*/ 120 h 174"/>
                <a:gd name="T46" fmla="*/ 290 w 294"/>
                <a:gd name="T47" fmla="*/ 125 h 174"/>
                <a:gd name="T48" fmla="*/ 292 w 294"/>
                <a:gd name="T49" fmla="*/ 131 h 174"/>
                <a:gd name="T50" fmla="*/ 294 w 294"/>
                <a:gd name="T51" fmla="*/ 137 h 174"/>
                <a:gd name="T52" fmla="*/ 294 w 294"/>
                <a:gd name="T53" fmla="*/ 144 h 174"/>
                <a:gd name="T54" fmla="*/ 293 w 294"/>
                <a:gd name="T55" fmla="*/ 150 h 174"/>
                <a:gd name="T56" fmla="*/ 291 w 294"/>
                <a:gd name="T57" fmla="*/ 155 h 174"/>
                <a:gd name="T58" fmla="*/ 291 w 294"/>
                <a:gd name="T59" fmla="*/ 155 h 174"/>
                <a:gd name="T60" fmla="*/ 287 w 294"/>
                <a:gd name="T61" fmla="*/ 162 h 174"/>
                <a:gd name="T62" fmla="*/ 282 w 294"/>
                <a:gd name="T63" fmla="*/ 166 h 174"/>
                <a:gd name="T64" fmla="*/ 276 w 294"/>
                <a:gd name="T65" fmla="*/ 171 h 174"/>
                <a:gd name="T66" fmla="*/ 271 w 294"/>
                <a:gd name="T67" fmla="*/ 173 h 174"/>
                <a:gd name="T68" fmla="*/ 264 w 294"/>
                <a:gd name="T69" fmla="*/ 174 h 174"/>
                <a:gd name="T70" fmla="*/ 257 w 294"/>
                <a:gd name="T71" fmla="*/ 174 h 174"/>
                <a:gd name="T72" fmla="*/ 251 w 294"/>
                <a:gd name="T73" fmla="*/ 173 h 174"/>
                <a:gd name="T74" fmla="*/ 244 w 294"/>
                <a:gd name="T75" fmla="*/ 171 h 174"/>
                <a:gd name="T76" fmla="*/ 20 w 294"/>
                <a:gd name="T77" fmla="*/ 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4">
                  <a:moveTo>
                    <a:pt x="20" y="64"/>
                  </a:moveTo>
                  <a:lnTo>
                    <a:pt x="20" y="64"/>
                  </a:lnTo>
                  <a:lnTo>
                    <a:pt x="14" y="59"/>
                  </a:lnTo>
                  <a:lnTo>
                    <a:pt x="8" y="55"/>
                  </a:lnTo>
                  <a:lnTo>
                    <a:pt x="5" y="50"/>
                  </a:lnTo>
                  <a:lnTo>
                    <a:pt x="3" y="44"/>
                  </a:lnTo>
                  <a:lnTo>
                    <a:pt x="0" y="38"/>
                  </a:lnTo>
                  <a:lnTo>
                    <a:pt x="0" y="31"/>
                  </a:lnTo>
                  <a:lnTo>
                    <a:pt x="2" y="25"/>
                  </a:lnTo>
                  <a:lnTo>
                    <a:pt x="4" y="18"/>
                  </a:lnTo>
                  <a:lnTo>
                    <a:pt x="4" y="18"/>
                  </a:lnTo>
                  <a:lnTo>
                    <a:pt x="8" y="13"/>
                  </a:lnTo>
                  <a:lnTo>
                    <a:pt x="13" y="9"/>
                  </a:lnTo>
                  <a:lnTo>
                    <a:pt x="18" y="4"/>
                  </a:lnTo>
                  <a:lnTo>
                    <a:pt x="24" y="2"/>
                  </a:lnTo>
                  <a:lnTo>
                    <a:pt x="31" y="0"/>
                  </a:lnTo>
                  <a:lnTo>
                    <a:pt x="37" y="0"/>
                  </a:lnTo>
                  <a:lnTo>
                    <a:pt x="44" y="1"/>
                  </a:lnTo>
                  <a:lnTo>
                    <a:pt x="51" y="3"/>
                  </a:lnTo>
                  <a:lnTo>
                    <a:pt x="275" y="111"/>
                  </a:lnTo>
                  <a:lnTo>
                    <a:pt x="275" y="111"/>
                  </a:lnTo>
                  <a:lnTo>
                    <a:pt x="281" y="114"/>
                  </a:lnTo>
                  <a:lnTo>
                    <a:pt x="285" y="120"/>
                  </a:lnTo>
                  <a:lnTo>
                    <a:pt x="290" y="125"/>
                  </a:lnTo>
                  <a:lnTo>
                    <a:pt x="292" y="131"/>
                  </a:lnTo>
                  <a:lnTo>
                    <a:pt x="294" y="137"/>
                  </a:lnTo>
                  <a:lnTo>
                    <a:pt x="294" y="144"/>
                  </a:lnTo>
                  <a:lnTo>
                    <a:pt x="293" y="150"/>
                  </a:lnTo>
                  <a:lnTo>
                    <a:pt x="291" y="155"/>
                  </a:lnTo>
                  <a:lnTo>
                    <a:pt x="291" y="155"/>
                  </a:lnTo>
                  <a:lnTo>
                    <a:pt x="287" y="162"/>
                  </a:lnTo>
                  <a:lnTo>
                    <a:pt x="282" y="166"/>
                  </a:lnTo>
                  <a:lnTo>
                    <a:pt x="276" y="171"/>
                  </a:lnTo>
                  <a:lnTo>
                    <a:pt x="271" y="173"/>
                  </a:lnTo>
                  <a:lnTo>
                    <a:pt x="264" y="174"/>
                  </a:lnTo>
                  <a:lnTo>
                    <a:pt x="257" y="174"/>
                  </a:lnTo>
                  <a:lnTo>
                    <a:pt x="251" y="173"/>
                  </a:lnTo>
                  <a:lnTo>
                    <a:pt x="244" y="171"/>
                  </a:lnTo>
                  <a:lnTo>
                    <a:pt x="2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63"/>
            <p:cNvSpPr>
              <a:spLocks/>
            </p:cNvSpPr>
            <p:nvPr/>
          </p:nvSpPr>
          <p:spPr bwMode="auto">
            <a:xfrm flipH="1">
              <a:off x="7274984" y="3889252"/>
              <a:ext cx="353960" cy="184293"/>
            </a:xfrm>
            <a:custGeom>
              <a:avLst/>
              <a:gdLst>
                <a:gd name="T0" fmla="*/ 241 w 292"/>
                <a:gd name="T1" fmla="*/ 4 h 178"/>
                <a:gd name="T2" fmla="*/ 241 w 292"/>
                <a:gd name="T3" fmla="*/ 4 h 178"/>
                <a:gd name="T4" fmla="*/ 248 w 292"/>
                <a:gd name="T5" fmla="*/ 1 h 178"/>
                <a:gd name="T6" fmla="*/ 255 w 292"/>
                <a:gd name="T7" fmla="*/ 0 h 178"/>
                <a:gd name="T8" fmla="*/ 261 w 292"/>
                <a:gd name="T9" fmla="*/ 0 h 178"/>
                <a:gd name="T10" fmla="*/ 267 w 292"/>
                <a:gd name="T11" fmla="*/ 2 h 178"/>
                <a:gd name="T12" fmla="*/ 274 w 292"/>
                <a:gd name="T13" fmla="*/ 4 h 178"/>
                <a:gd name="T14" fmla="*/ 279 w 292"/>
                <a:gd name="T15" fmla="*/ 7 h 178"/>
                <a:gd name="T16" fmla="*/ 284 w 292"/>
                <a:gd name="T17" fmla="*/ 13 h 178"/>
                <a:gd name="T18" fmla="*/ 288 w 292"/>
                <a:gd name="T19" fmla="*/ 18 h 178"/>
                <a:gd name="T20" fmla="*/ 288 w 292"/>
                <a:gd name="T21" fmla="*/ 18 h 178"/>
                <a:gd name="T22" fmla="*/ 291 w 292"/>
                <a:gd name="T23" fmla="*/ 25 h 178"/>
                <a:gd name="T24" fmla="*/ 292 w 292"/>
                <a:gd name="T25" fmla="*/ 31 h 178"/>
                <a:gd name="T26" fmla="*/ 292 w 292"/>
                <a:gd name="T27" fmla="*/ 37 h 178"/>
                <a:gd name="T28" fmla="*/ 291 w 292"/>
                <a:gd name="T29" fmla="*/ 43 h 178"/>
                <a:gd name="T30" fmla="*/ 287 w 292"/>
                <a:gd name="T31" fmla="*/ 49 h 178"/>
                <a:gd name="T32" fmla="*/ 284 w 292"/>
                <a:gd name="T33" fmla="*/ 55 h 178"/>
                <a:gd name="T34" fmla="*/ 279 w 292"/>
                <a:gd name="T35" fmla="*/ 59 h 178"/>
                <a:gd name="T36" fmla="*/ 273 w 292"/>
                <a:gd name="T37" fmla="*/ 62 h 178"/>
                <a:gd name="T38" fmla="*/ 51 w 292"/>
                <a:gd name="T39" fmla="*/ 175 h 178"/>
                <a:gd name="T40" fmla="*/ 51 w 292"/>
                <a:gd name="T41" fmla="*/ 175 h 178"/>
                <a:gd name="T42" fmla="*/ 44 w 292"/>
                <a:gd name="T43" fmla="*/ 177 h 178"/>
                <a:gd name="T44" fmla="*/ 37 w 292"/>
                <a:gd name="T45" fmla="*/ 178 h 178"/>
                <a:gd name="T46" fmla="*/ 30 w 292"/>
                <a:gd name="T47" fmla="*/ 178 h 178"/>
                <a:gd name="T48" fmla="*/ 25 w 292"/>
                <a:gd name="T49" fmla="*/ 177 h 178"/>
                <a:gd name="T50" fmla="*/ 18 w 292"/>
                <a:gd name="T51" fmla="*/ 175 h 178"/>
                <a:gd name="T52" fmla="*/ 12 w 292"/>
                <a:gd name="T53" fmla="*/ 170 h 178"/>
                <a:gd name="T54" fmla="*/ 8 w 292"/>
                <a:gd name="T55" fmla="*/ 166 h 178"/>
                <a:gd name="T56" fmla="*/ 5 w 292"/>
                <a:gd name="T57" fmla="*/ 161 h 178"/>
                <a:gd name="T58" fmla="*/ 5 w 292"/>
                <a:gd name="T59" fmla="*/ 161 h 178"/>
                <a:gd name="T60" fmla="*/ 1 w 292"/>
                <a:gd name="T61" fmla="*/ 154 h 178"/>
                <a:gd name="T62" fmla="*/ 0 w 292"/>
                <a:gd name="T63" fmla="*/ 148 h 178"/>
                <a:gd name="T64" fmla="*/ 0 w 292"/>
                <a:gd name="T65" fmla="*/ 141 h 178"/>
                <a:gd name="T66" fmla="*/ 2 w 292"/>
                <a:gd name="T67" fmla="*/ 135 h 178"/>
                <a:gd name="T68" fmla="*/ 5 w 292"/>
                <a:gd name="T69" fmla="*/ 129 h 178"/>
                <a:gd name="T70" fmla="*/ 8 w 292"/>
                <a:gd name="T71" fmla="*/ 124 h 178"/>
                <a:gd name="T72" fmla="*/ 12 w 292"/>
                <a:gd name="T73" fmla="*/ 120 h 178"/>
                <a:gd name="T74" fmla="*/ 19 w 292"/>
                <a:gd name="T75" fmla="*/ 115 h 178"/>
                <a:gd name="T76" fmla="*/ 241 w 292"/>
                <a:gd name="T77" fmla="*/ 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8">
                  <a:moveTo>
                    <a:pt x="241" y="4"/>
                  </a:moveTo>
                  <a:lnTo>
                    <a:pt x="241" y="4"/>
                  </a:lnTo>
                  <a:lnTo>
                    <a:pt x="248" y="1"/>
                  </a:lnTo>
                  <a:lnTo>
                    <a:pt x="255" y="0"/>
                  </a:lnTo>
                  <a:lnTo>
                    <a:pt x="261" y="0"/>
                  </a:lnTo>
                  <a:lnTo>
                    <a:pt x="267" y="2"/>
                  </a:lnTo>
                  <a:lnTo>
                    <a:pt x="274" y="4"/>
                  </a:lnTo>
                  <a:lnTo>
                    <a:pt x="279" y="7"/>
                  </a:lnTo>
                  <a:lnTo>
                    <a:pt x="284" y="13"/>
                  </a:lnTo>
                  <a:lnTo>
                    <a:pt x="288" y="18"/>
                  </a:lnTo>
                  <a:lnTo>
                    <a:pt x="288" y="18"/>
                  </a:lnTo>
                  <a:lnTo>
                    <a:pt x="291" y="25"/>
                  </a:lnTo>
                  <a:lnTo>
                    <a:pt x="292" y="31"/>
                  </a:lnTo>
                  <a:lnTo>
                    <a:pt x="292" y="37"/>
                  </a:lnTo>
                  <a:lnTo>
                    <a:pt x="291" y="43"/>
                  </a:lnTo>
                  <a:lnTo>
                    <a:pt x="287" y="49"/>
                  </a:lnTo>
                  <a:lnTo>
                    <a:pt x="284" y="55"/>
                  </a:lnTo>
                  <a:lnTo>
                    <a:pt x="279" y="59"/>
                  </a:lnTo>
                  <a:lnTo>
                    <a:pt x="273" y="62"/>
                  </a:lnTo>
                  <a:lnTo>
                    <a:pt x="51" y="175"/>
                  </a:lnTo>
                  <a:lnTo>
                    <a:pt x="51" y="175"/>
                  </a:lnTo>
                  <a:lnTo>
                    <a:pt x="44" y="177"/>
                  </a:lnTo>
                  <a:lnTo>
                    <a:pt x="37" y="178"/>
                  </a:lnTo>
                  <a:lnTo>
                    <a:pt x="30" y="178"/>
                  </a:lnTo>
                  <a:lnTo>
                    <a:pt x="25" y="177"/>
                  </a:lnTo>
                  <a:lnTo>
                    <a:pt x="18" y="175"/>
                  </a:lnTo>
                  <a:lnTo>
                    <a:pt x="12" y="170"/>
                  </a:lnTo>
                  <a:lnTo>
                    <a:pt x="8" y="166"/>
                  </a:lnTo>
                  <a:lnTo>
                    <a:pt x="5" y="161"/>
                  </a:lnTo>
                  <a:lnTo>
                    <a:pt x="5" y="161"/>
                  </a:lnTo>
                  <a:lnTo>
                    <a:pt x="1" y="154"/>
                  </a:lnTo>
                  <a:lnTo>
                    <a:pt x="0" y="148"/>
                  </a:lnTo>
                  <a:lnTo>
                    <a:pt x="0" y="141"/>
                  </a:lnTo>
                  <a:lnTo>
                    <a:pt x="2" y="135"/>
                  </a:lnTo>
                  <a:lnTo>
                    <a:pt x="5" y="129"/>
                  </a:lnTo>
                  <a:lnTo>
                    <a:pt x="8" y="124"/>
                  </a:lnTo>
                  <a:lnTo>
                    <a:pt x="12" y="120"/>
                  </a:lnTo>
                  <a:lnTo>
                    <a:pt x="19" y="115"/>
                  </a:lnTo>
                  <a:lnTo>
                    <a:pt x="241" y="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64"/>
            <p:cNvSpPr>
              <a:spLocks/>
            </p:cNvSpPr>
            <p:nvPr/>
          </p:nvSpPr>
          <p:spPr bwMode="auto">
            <a:xfrm flipH="1">
              <a:off x="7274984" y="3889252"/>
              <a:ext cx="353960" cy="184293"/>
            </a:xfrm>
            <a:custGeom>
              <a:avLst/>
              <a:gdLst>
                <a:gd name="T0" fmla="*/ 241 w 292"/>
                <a:gd name="T1" fmla="*/ 4 h 178"/>
                <a:gd name="T2" fmla="*/ 241 w 292"/>
                <a:gd name="T3" fmla="*/ 4 h 178"/>
                <a:gd name="T4" fmla="*/ 248 w 292"/>
                <a:gd name="T5" fmla="*/ 1 h 178"/>
                <a:gd name="T6" fmla="*/ 255 w 292"/>
                <a:gd name="T7" fmla="*/ 0 h 178"/>
                <a:gd name="T8" fmla="*/ 261 w 292"/>
                <a:gd name="T9" fmla="*/ 0 h 178"/>
                <a:gd name="T10" fmla="*/ 267 w 292"/>
                <a:gd name="T11" fmla="*/ 2 h 178"/>
                <a:gd name="T12" fmla="*/ 274 w 292"/>
                <a:gd name="T13" fmla="*/ 4 h 178"/>
                <a:gd name="T14" fmla="*/ 279 w 292"/>
                <a:gd name="T15" fmla="*/ 7 h 178"/>
                <a:gd name="T16" fmla="*/ 284 w 292"/>
                <a:gd name="T17" fmla="*/ 13 h 178"/>
                <a:gd name="T18" fmla="*/ 288 w 292"/>
                <a:gd name="T19" fmla="*/ 18 h 178"/>
                <a:gd name="T20" fmla="*/ 288 w 292"/>
                <a:gd name="T21" fmla="*/ 18 h 178"/>
                <a:gd name="T22" fmla="*/ 291 w 292"/>
                <a:gd name="T23" fmla="*/ 25 h 178"/>
                <a:gd name="T24" fmla="*/ 292 w 292"/>
                <a:gd name="T25" fmla="*/ 31 h 178"/>
                <a:gd name="T26" fmla="*/ 292 w 292"/>
                <a:gd name="T27" fmla="*/ 37 h 178"/>
                <a:gd name="T28" fmla="*/ 291 w 292"/>
                <a:gd name="T29" fmla="*/ 43 h 178"/>
                <a:gd name="T30" fmla="*/ 287 w 292"/>
                <a:gd name="T31" fmla="*/ 49 h 178"/>
                <a:gd name="T32" fmla="*/ 284 w 292"/>
                <a:gd name="T33" fmla="*/ 55 h 178"/>
                <a:gd name="T34" fmla="*/ 279 w 292"/>
                <a:gd name="T35" fmla="*/ 59 h 178"/>
                <a:gd name="T36" fmla="*/ 273 w 292"/>
                <a:gd name="T37" fmla="*/ 62 h 178"/>
                <a:gd name="T38" fmla="*/ 51 w 292"/>
                <a:gd name="T39" fmla="*/ 175 h 178"/>
                <a:gd name="T40" fmla="*/ 51 w 292"/>
                <a:gd name="T41" fmla="*/ 175 h 178"/>
                <a:gd name="T42" fmla="*/ 44 w 292"/>
                <a:gd name="T43" fmla="*/ 177 h 178"/>
                <a:gd name="T44" fmla="*/ 37 w 292"/>
                <a:gd name="T45" fmla="*/ 178 h 178"/>
                <a:gd name="T46" fmla="*/ 30 w 292"/>
                <a:gd name="T47" fmla="*/ 178 h 178"/>
                <a:gd name="T48" fmla="*/ 25 w 292"/>
                <a:gd name="T49" fmla="*/ 177 h 178"/>
                <a:gd name="T50" fmla="*/ 18 w 292"/>
                <a:gd name="T51" fmla="*/ 175 h 178"/>
                <a:gd name="T52" fmla="*/ 12 w 292"/>
                <a:gd name="T53" fmla="*/ 170 h 178"/>
                <a:gd name="T54" fmla="*/ 8 w 292"/>
                <a:gd name="T55" fmla="*/ 166 h 178"/>
                <a:gd name="T56" fmla="*/ 5 w 292"/>
                <a:gd name="T57" fmla="*/ 161 h 178"/>
                <a:gd name="T58" fmla="*/ 5 w 292"/>
                <a:gd name="T59" fmla="*/ 161 h 178"/>
                <a:gd name="T60" fmla="*/ 1 w 292"/>
                <a:gd name="T61" fmla="*/ 154 h 178"/>
                <a:gd name="T62" fmla="*/ 0 w 292"/>
                <a:gd name="T63" fmla="*/ 148 h 178"/>
                <a:gd name="T64" fmla="*/ 0 w 292"/>
                <a:gd name="T65" fmla="*/ 141 h 178"/>
                <a:gd name="T66" fmla="*/ 2 w 292"/>
                <a:gd name="T67" fmla="*/ 135 h 178"/>
                <a:gd name="T68" fmla="*/ 5 w 292"/>
                <a:gd name="T69" fmla="*/ 129 h 178"/>
                <a:gd name="T70" fmla="*/ 8 w 292"/>
                <a:gd name="T71" fmla="*/ 124 h 178"/>
                <a:gd name="T72" fmla="*/ 12 w 292"/>
                <a:gd name="T73" fmla="*/ 120 h 178"/>
                <a:gd name="T74" fmla="*/ 19 w 292"/>
                <a:gd name="T75" fmla="*/ 115 h 178"/>
                <a:gd name="T76" fmla="*/ 241 w 292"/>
                <a:gd name="T77" fmla="*/ 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8">
                  <a:moveTo>
                    <a:pt x="241" y="4"/>
                  </a:moveTo>
                  <a:lnTo>
                    <a:pt x="241" y="4"/>
                  </a:lnTo>
                  <a:lnTo>
                    <a:pt x="248" y="1"/>
                  </a:lnTo>
                  <a:lnTo>
                    <a:pt x="255" y="0"/>
                  </a:lnTo>
                  <a:lnTo>
                    <a:pt x="261" y="0"/>
                  </a:lnTo>
                  <a:lnTo>
                    <a:pt x="267" y="2"/>
                  </a:lnTo>
                  <a:lnTo>
                    <a:pt x="274" y="4"/>
                  </a:lnTo>
                  <a:lnTo>
                    <a:pt x="279" y="7"/>
                  </a:lnTo>
                  <a:lnTo>
                    <a:pt x="284" y="13"/>
                  </a:lnTo>
                  <a:lnTo>
                    <a:pt x="288" y="18"/>
                  </a:lnTo>
                  <a:lnTo>
                    <a:pt x="288" y="18"/>
                  </a:lnTo>
                  <a:lnTo>
                    <a:pt x="291" y="25"/>
                  </a:lnTo>
                  <a:lnTo>
                    <a:pt x="292" y="31"/>
                  </a:lnTo>
                  <a:lnTo>
                    <a:pt x="292" y="37"/>
                  </a:lnTo>
                  <a:lnTo>
                    <a:pt x="291" y="43"/>
                  </a:lnTo>
                  <a:lnTo>
                    <a:pt x="287" y="49"/>
                  </a:lnTo>
                  <a:lnTo>
                    <a:pt x="284" y="55"/>
                  </a:lnTo>
                  <a:lnTo>
                    <a:pt x="279" y="59"/>
                  </a:lnTo>
                  <a:lnTo>
                    <a:pt x="273" y="62"/>
                  </a:lnTo>
                  <a:lnTo>
                    <a:pt x="51" y="175"/>
                  </a:lnTo>
                  <a:lnTo>
                    <a:pt x="51" y="175"/>
                  </a:lnTo>
                  <a:lnTo>
                    <a:pt x="44" y="177"/>
                  </a:lnTo>
                  <a:lnTo>
                    <a:pt x="37" y="178"/>
                  </a:lnTo>
                  <a:lnTo>
                    <a:pt x="30" y="178"/>
                  </a:lnTo>
                  <a:lnTo>
                    <a:pt x="25" y="177"/>
                  </a:lnTo>
                  <a:lnTo>
                    <a:pt x="18" y="175"/>
                  </a:lnTo>
                  <a:lnTo>
                    <a:pt x="12" y="170"/>
                  </a:lnTo>
                  <a:lnTo>
                    <a:pt x="8" y="166"/>
                  </a:lnTo>
                  <a:lnTo>
                    <a:pt x="5" y="161"/>
                  </a:lnTo>
                  <a:lnTo>
                    <a:pt x="5" y="161"/>
                  </a:lnTo>
                  <a:lnTo>
                    <a:pt x="1" y="154"/>
                  </a:lnTo>
                  <a:lnTo>
                    <a:pt x="0" y="148"/>
                  </a:lnTo>
                  <a:lnTo>
                    <a:pt x="0" y="141"/>
                  </a:lnTo>
                  <a:lnTo>
                    <a:pt x="2" y="135"/>
                  </a:lnTo>
                  <a:lnTo>
                    <a:pt x="5" y="129"/>
                  </a:lnTo>
                  <a:lnTo>
                    <a:pt x="8" y="124"/>
                  </a:lnTo>
                  <a:lnTo>
                    <a:pt x="12" y="120"/>
                  </a:lnTo>
                  <a:lnTo>
                    <a:pt x="19" y="115"/>
                  </a:lnTo>
                  <a:lnTo>
                    <a:pt x="24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65"/>
            <p:cNvSpPr>
              <a:spLocks/>
            </p:cNvSpPr>
            <p:nvPr/>
          </p:nvSpPr>
          <p:spPr bwMode="auto">
            <a:xfrm flipH="1">
              <a:off x="7407719" y="3682843"/>
              <a:ext cx="81115" cy="324356"/>
            </a:xfrm>
            <a:custGeom>
              <a:avLst/>
              <a:gdLst>
                <a:gd name="T0" fmla="*/ 71 w 71"/>
                <a:gd name="T1" fmla="*/ 276 h 308"/>
                <a:gd name="T2" fmla="*/ 71 w 71"/>
                <a:gd name="T3" fmla="*/ 276 h 308"/>
                <a:gd name="T4" fmla="*/ 70 w 71"/>
                <a:gd name="T5" fmla="*/ 282 h 308"/>
                <a:gd name="T6" fmla="*/ 68 w 71"/>
                <a:gd name="T7" fmla="*/ 289 h 308"/>
                <a:gd name="T8" fmla="*/ 65 w 71"/>
                <a:gd name="T9" fmla="*/ 294 h 308"/>
                <a:gd name="T10" fmla="*/ 61 w 71"/>
                <a:gd name="T11" fmla="*/ 298 h 308"/>
                <a:gd name="T12" fmla="*/ 55 w 71"/>
                <a:gd name="T13" fmla="*/ 303 h 308"/>
                <a:gd name="T14" fmla="*/ 50 w 71"/>
                <a:gd name="T15" fmla="*/ 306 h 308"/>
                <a:gd name="T16" fmla="*/ 43 w 71"/>
                <a:gd name="T17" fmla="*/ 308 h 308"/>
                <a:gd name="T18" fmla="*/ 36 w 71"/>
                <a:gd name="T19" fmla="*/ 308 h 308"/>
                <a:gd name="T20" fmla="*/ 36 w 71"/>
                <a:gd name="T21" fmla="*/ 308 h 308"/>
                <a:gd name="T22" fmla="*/ 30 w 71"/>
                <a:gd name="T23" fmla="*/ 308 h 308"/>
                <a:gd name="T24" fmla="*/ 23 w 71"/>
                <a:gd name="T25" fmla="*/ 306 h 308"/>
                <a:gd name="T26" fmla="*/ 17 w 71"/>
                <a:gd name="T27" fmla="*/ 303 h 308"/>
                <a:gd name="T28" fmla="*/ 12 w 71"/>
                <a:gd name="T29" fmla="*/ 299 h 308"/>
                <a:gd name="T30" fmla="*/ 8 w 71"/>
                <a:gd name="T31" fmla="*/ 294 h 308"/>
                <a:gd name="T32" fmla="*/ 5 w 71"/>
                <a:gd name="T33" fmla="*/ 289 h 308"/>
                <a:gd name="T34" fmla="*/ 3 w 71"/>
                <a:gd name="T35" fmla="*/ 282 h 308"/>
                <a:gd name="T36" fmla="*/ 2 w 71"/>
                <a:gd name="T37" fmla="*/ 276 h 308"/>
                <a:gd name="T38" fmla="*/ 0 w 71"/>
                <a:gd name="T39" fmla="*/ 34 h 308"/>
                <a:gd name="T40" fmla="*/ 0 w 71"/>
                <a:gd name="T41" fmla="*/ 34 h 308"/>
                <a:gd name="T42" fmla="*/ 2 w 71"/>
                <a:gd name="T43" fmla="*/ 27 h 308"/>
                <a:gd name="T44" fmla="*/ 4 w 71"/>
                <a:gd name="T45" fmla="*/ 21 h 308"/>
                <a:gd name="T46" fmla="*/ 6 w 71"/>
                <a:gd name="T47" fmla="*/ 15 h 308"/>
                <a:gd name="T48" fmla="*/ 10 w 71"/>
                <a:gd name="T49" fmla="*/ 10 h 308"/>
                <a:gd name="T50" fmla="*/ 16 w 71"/>
                <a:gd name="T51" fmla="*/ 7 h 308"/>
                <a:gd name="T52" fmla="*/ 22 w 71"/>
                <a:gd name="T53" fmla="*/ 3 h 308"/>
                <a:gd name="T54" fmla="*/ 28 w 71"/>
                <a:gd name="T55" fmla="*/ 1 h 308"/>
                <a:gd name="T56" fmla="*/ 35 w 71"/>
                <a:gd name="T57" fmla="*/ 0 h 308"/>
                <a:gd name="T58" fmla="*/ 35 w 71"/>
                <a:gd name="T59" fmla="*/ 0 h 308"/>
                <a:gd name="T60" fmla="*/ 42 w 71"/>
                <a:gd name="T61" fmla="*/ 1 h 308"/>
                <a:gd name="T62" fmla="*/ 49 w 71"/>
                <a:gd name="T63" fmla="*/ 3 h 308"/>
                <a:gd name="T64" fmla="*/ 54 w 71"/>
                <a:gd name="T65" fmla="*/ 6 h 308"/>
                <a:gd name="T66" fmla="*/ 60 w 71"/>
                <a:gd name="T67" fmla="*/ 10 h 308"/>
                <a:gd name="T68" fmla="*/ 63 w 71"/>
                <a:gd name="T69" fmla="*/ 15 h 308"/>
                <a:gd name="T70" fmla="*/ 67 w 71"/>
                <a:gd name="T71" fmla="*/ 21 h 308"/>
                <a:gd name="T72" fmla="*/ 69 w 71"/>
                <a:gd name="T73" fmla="*/ 27 h 308"/>
                <a:gd name="T74" fmla="*/ 70 w 71"/>
                <a:gd name="T75" fmla="*/ 34 h 308"/>
                <a:gd name="T76" fmla="*/ 71 w 71"/>
                <a:gd name="T77" fmla="*/ 27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8">
                  <a:moveTo>
                    <a:pt x="71" y="276"/>
                  </a:moveTo>
                  <a:lnTo>
                    <a:pt x="71" y="276"/>
                  </a:lnTo>
                  <a:lnTo>
                    <a:pt x="70" y="282"/>
                  </a:lnTo>
                  <a:lnTo>
                    <a:pt x="68" y="289"/>
                  </a:lnTo>
                  <a:lnTo>
                    <a:pt x="65" y="294"/>
                  </a:lnTo>
                  <a:lnTo>
                    <a:pt x="61" y="298"/>
                  </a:lnTo>
                  <a:lnTo>
                    <a:pt x="55" y="303"/>
                  </a:lnTo>
                  <a:lnTo>
                    <a:pt x="50" y="306"/>
                  </a:lnTo>
                  <a:lnTo>
                    <a:pt x="43" y="308"/>
                  </a:lnTo>
                  <a:lnTo>
                    <a:pt x="36" y="308"/>
                  </a:lnTo>
                  <a:lnTo>
                    <a:pt x="36" y="308"/>
                  </a:lnTo>
                  <a:lnTo>
                    <a:pt x="30" y="308"/>
                  </a:lnTo>
                  <a:lnTo>
                    <a:pt x="23" y="306"/>
                  </a:lnTo>
                  <a:lnTo>
                    <a:pt x="17" y="303"/>
                  </a:lnTo>
                  <a:lnTo>
                    <a:pt x="12" y="299"/>
                  </a:lnTo>
                  <a:lnTo>
                    <a:pt x="8" y="294"/>
                  </a:lnTo>
                  <a:lnTo>
                    <a:pt x="5" y="289"/>
                  </a:lnTo>
                  <a:lnTo>
                    <a:pt x="3" y="282"/>
                  </a:lnTo>
                  <a:lnTo>
                    <a:pt x="2" y="276"/>
                  </a:lnTo>
                  <a:lnTo>
                    <a:pt x="0" y="34"/>
                  </a:lnTo>
                  <a:lnTo>
                    <a:pt x="0" y="34"/>
                  </a:lnTo>
                  <a:lnTo>
                    <a:pt x="2" y="27"/>
                  </a:lnTo>
                  <a:lnTo>
                    <a:pt x="4" y="21"/>
                  </a:lnTo>
                  <a:lnTo>
                    <a:pt x="6" y="15"/>
                  </a:lnTo>
                  <a:lnTo>
                    <a:pt x="10" y="10"/>
                  </a:lnTo>
                  <a:lnTo>
                    <a:pt x="16" y="7"/>
                  </a:lnTo>
                  <a:lnTo>
                    <a:pt x="22" y="3"/>
                  </a:lnTo>
                  <a:lnTo>
                    <a:pt x="28" y="1"/>
                  </a:lnTo>
                  <a:lnTo>
                    <a:pt x="35" y="0"/>
                  </a:lnTo>
                  <a:lnTo>
                    <a:pt x="35" y="0"/>
                  </a:lnTo>
                  <a:lnTo>
                    <a:pt x="42" y="1"/>
                  </a:lnTo>
                  <a:lnTo>
                    <a:pt x="49" y="3"/>
                  </a:lnTo>
                  <a:lnTo>
                    <a:pt x="54" y="6"/>
                  </a:lnTo>
                  <a:lnTo>
                    <a:pt x="60" y="10"/>
                  </a:lnTo>
                  <a:lnTo>
                    <a:pt x="63" y="15"/>
                  </a:lnTo>
                  <a:lnTo>
                    <a:pt x="67" y="21"/>
                  </a:lnTo>
                  <a:lnTo>
                    <a:pt x="69" y="27"/>
                  </a:lnTo>
                  <a:lnTo>
                    <a:pt x="70" y="34"/>
                  </a:lnTo>
                  <a:lnTo>
                    <a:pt x="7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66"/>
            <p:cNvSpPr>
              <a:spLocks/>
            </p:cNvSpPr>
            <p:nvPr/>
          </p:nvSpPr>
          <p:spPr bwMode="auto">
            <a:xfrm flipH="1">
              <a:off x="7407719" y="3682843"/>
              <a:ext cx="81115" cy="324356"/>
            </a:xfrm>
            <a:custGeom>
              <a:avLst/>
              <a:gdLst>
                <a:gd name="T0" fmla="*/ 71 w 71"/>
                <a:gd name="T1" fmla="*/ 276 h 308"/>
                <a:gd name="T2" fmla="*/ 71 w 71"/>
                <a:gd name="T3" fmla="*/ 276 h 308"/>
                <a:gd name="T4" fmla="*/ 70 w 71"/>
                <a:gd name="T5" fmla="*/ 282 h 308"/>
                <a:gd name="T6" fmla="*/ 68 w 71"/>
                <a:gd name="T7" fmla="*/ 289 h 308"/>
                <a:gd name="T8" fmla="*/ 65 w 71"/>
                <a:gd name="T9" fmla="*/ 294 h 308"/>
                <a:gd name="T10" fmla="*/ 61 w 71"/>
                <a:gd name="T11" fmla="*/ 298 h 308"/>
                <a:gd name="T12" fmla="*/ 55 w 71"/>
                <a:gd name="T13" fmla="*/ 303 h 308"/>
                <a:gd name="T14" fmla="*/ 50 w 71"/>
                <a:gd name="T15" fmla="*/ 306 h 308"/>
                <a:gd name="T16" fmla="*/ 43 w 71"/>
                <a:gd name="T17" fmla="*/ 308 h 308"/>
                <a:gd name="T18" fmla="*/ 36 w 71"/>
                <a:gd name="T19" fmla="*/ 308 h 308"/>
                <a:gd name="T20" fmla="*/ 36 w 71"/>
                <a:gd name="T21" fmla="*/ 308 h 308"/>
                <a:gd name="T22" fmla="*/ 30 w 71"/>
                <a:gd name="T23" fmla="*/ 308 h 308"/>
                <a:gd name="T24" fmla="*/ 23 w 71"/>
                <a:gd name="T25" fmla="*/ 306 h 308"/>
                <a:gd name="T26" fmla="*/ 17 w 71"/>
                <a:gd name="T27" fmla="*/ 303 h 308"/>
                <a:gd name="T28" fmla="*/ 12 w 71"/>
                <a:gd name="T29" fmla="*/ 299 h 308"/>
                <a:gd name="T30" fmla="*/ 8 w 71"/>
                <a:gd name="T31" fmla="*/ 294 h 308"/>
                <a:gd name="T32" fmla="*/ 5 w 71"/>
                <a:gd name="T33" fmla="*/ 289 h 308"/>
                <a:gd name="T34" fmla="*/ 3 w 71"/>
                <a:gd name="T35" fmla="*/ 282 h 308"/>
                <a:gd name="T36" fmla="*/ 2 w 71"/>
                <a:gd name="T37" fmla="*/ 276 h 308"/>
                <a:gd name="T38" fmla="*/ 0 w 71"/>
                <a:gd name="T39" fmla="*/ 34 h 308"/>
                <a:gd name="T40" fmla="*/ 0 w 71"/>
                <a:gd name="T41" fmla="*/ 34 h 308"/>
                <a:gd name="T42" fmla="*/ 2 w 71"/>
                <a:gd name="T43" fmla="*/ 27 h 308"/>
                <a:gd name="T44" fmla="*/ 4 w 71"/>
                <a:gd name="T45" fmla="*/ 21 h 308"/>
                <a:gd name="T46" fmla="*/ 6 w 71"/>
                <a:gd name="T47" fmla="*/ 15 h 308"/>
                <a:gd name="T48" fmla="*/ 10 w 71"/>
                <a:gd name="T49" fmla="*/ 10 h 308"/>
                <a:gd name="T50" fmla="*/ 16 w 71"/>
                <a:gd name="T51" fmla="*/ 7 h 308"/>
                <a:gd name="T52" fmla="*/ 22 w 71"/>
                <a:gd name="T53" fmla="*/ 3 h 308"/>
                <a:gd name="T54" fmla="*/ 28 w 71"/>
                <a:gd name="T55" fmla="*/ 1 h 308"/>
                <a:gd name="T56" fmla="*/ 35 w 71"/>
                <a:gd name="T57" fmla="*/ 0 h 308"/>
                <a:gd name="T58" fmla="*/ 35 w 71"/>
                <a:gd name="T59" fmla="*/ 0 h 308"/>
                <a:gd name="T60" fmla="*/ 42 w 71"/>
                <a:gd name="T61" fmla="*/ 1 h 308"/>
                <a:gd name="T62" fmla="*/ 49 w 71"/>
                <a:gd name="T63" fmla="*/ 3 h 308"/>
                <a:gd name="T64" fmla="*/ 54 w 71"/>
                <a:gd name="T65" fmla="*/ 6 h 308"/>
                <a:gd name="T66" fmla="*/ 60 w 71"/>
                <a:gd name="T67" fmla="*/ 10 h 308"/>
                <a:gd name="T68" fmla="*/ 63 w 71"/>
                <a:gd name="T69" fmla="*/ 15 h 308"/>
                <a:gd name="T70" fmla="*/ 67 w 71"/>
                <a:gd name="T71" fmla="*/ 21 h 308"/>
                <a:gd name="T72" fmla="*/ 69 w 71"/>
                <a:gd name="T73" fmla="*/ 27 h 308"/>
                <a:gd name="T74" fmla="*/ 70 w 71"/>
                <a:gd name="T75" fmla="*/ 34 h 308"/>
                <a:gd name="T76" fmla="*/ 71 w 71"/>
                <a:gd name="T77" fmla="*/ 27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8">
                  <a:moveTo>
                    <a:pt x="71" y="276"/>
                  </a:moveTo>
                  <a:lnTo>
                    <a:pt x="71" y="276"/>
                  </a:lnTo>
                  <a:lnTo>
                    <a:pt x="70" y="282"/>
                  </a:lnTo>
                  <a:lnTo>
                    <a:pt x="68" y="289"/>
                  </a:lnTo>
                  <a:lnTo>
                    <a:pt x="65" y="294"/>
                  </a:lnTo>
                  <a:lnTo>
                    <a:pt x="61" y="298"/>
                  </a:lnTo>
                  <a:lnTo>
                    <a:pt x="55" y="303"/>
                  </a:lnTo>
                  <a:lnTo>
                    <a:pt x="50" y="306"/>
                  </a:lnTo>
                  <a:lnTo>
                    <a:pt x="43" y="308"/>
                  </a:lnTo>
                  <a:lnTo>
                    <a:pt x="36" y="308"/>
                  </a:lnTo>
                  <a:lnTo>
                    <a:pt x="36" y="308"/>
                  </a:lnTo>
                  <a:lnTo>
                    <a:pt x="30" y="308"/>
                  </a:lnTo>
                  <a:lnTo>
                    <a:pt x="23" y="306"/>
                  </a:lnTo>
                  <a:lnTo>
                    <a:pt x="17" y="303"/>
                  </a:lnTo>
                  <a:lnTo>
                    <a:pt x="12" y="299"/>
                  </a:lnTo>
                  <a:lnTo>
                    <a:pt x="8" y="294"/>
                  </a:lnTo>
                  <a:lnTo>
                    <a:pt x="5" y="289"/>
                  </a:lnTo>
                  <a:lnTo>
                    <a:pt x="3" y="282"/>
                  </a:lnTo>
                  <a:lnTo>
                    <a:pt x="2" y="276"/>
                  </a:lnTo>
                  <a:lnTo>
                    <a:pt x="0" y="34"/>
                  </a:lnTo>
                  <a:lnTo>
                    <a:pt x="0" y="34"/>
                  </a:lnTo>
                  <a:lnTo>
                    <a:pt x="2" y="27"/>
                  </a:lnTo>
                  <a:lnTo>
                    <a:pt x="4" y="21"/>
                  </a:lnTo>
                  <a:lnTo>
                    <a:pt x="6" y="15"/>
                  </a:lnTo>
                  <a:lnTo>
                    <a:pt x="10" y="10"/>
                  </a:lnTo>
                  <a:lnTo>
                    <a:pt x="16" y="7"/>
                  </a:lnTo>
                  <a:lnTo>
                    <a:pt x="22" y="3"/>
                  </a:lnTo>
                  <a:lnTo>
                    <a:pt x="28" y="1"/>
                  </a:lnTo>
                  <a:lnTo>
                    <a:pt x="35" y="0"/>
                  </a:lnTo>
                  <a:lnTo>
                    <a:pt x="35" y="0"/>
                  </a:lnTo>
                  <a:lnTo>
                    <a:pt x="42" y="1"/>
                  </a:lnTo>
                  <a:lnTo>
                    <a:pt x="49" y="3"/>
                  </a:lnTo>
                  <a:lnTo>
                    <a:pt x="54" y="6"/>
                  </a:lnTo>
                  <a:lnTo>
                    <a:pt x="60" y="10"/>
                  </a:lnTo>
                  <a:lnTo>
                    <a:pt x="63" y="15"/>
                  </a:lnTo>
                  <a:lnTo>
                    <a:pt x="67" y="21"/>
                  </a:lnTo>
                  <a:lnTo>
                    <a:pt x="69" y="27"/>
                  </a:lnTo>
                  <a:lnTo>
                    <a:pt x="70" y="34"/>
                  </a:lnTo>
                  <a:lnTo>
                    <a:pt x="71"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67"/>
            <p:cNvSpPr>
              <a:spLocks/>
            </p:cNvSpPr>
            <p:nvPr/>
          </p:nvSpPr>
          <p:spPr bwMode="auto">
            <a:xfrm flipH="1">
              <a:off x="7215991" y="3505922"/>
              <a:ext cx="176980" cy="316985"/>
            </a:xfrm>
            <a:custGeom>
              <a:avLst/>
              <a:gdLst>
                <a:gd name="T0" fmla="*/ 120 w 144"/>
                <a:gd name="T1" fmla="*/ 276 h 299"/>
                <a:gd name="T2" fmla="*/ 120 w 144"/>
                <a:gd name="T3" fmla="*/ 276 h 299"/>
                <a:gd name="T4" fmla="*/ 118 w 144"/>
                <a:gd name="T5" fmla="*/ 276 h 299"/>
                <a:gd name="T6" fmla="*/ 118 w 144"/>
                <a:gd name="T7" fmla="*/ 276 h 299"/>
                <a:gd name="T8" fmla="*/ 128 w 144"/>
                <a:gd name="T9" fmla="*/ 245 h 299"/>
                <a:gd name="T10" fmla="*/ 136 w 144"/>
                <a:gd name="T11" fmla="*/ 216 h 299"/>
                <a:gd name="T12" fmla="*/ 140 w 144"/>
                <a:gd name="T13" fmla="*/ 188 h 299"/>
                <a:gd name="T14" fmla="*/ 143 w 144"/>
                <a:gd name="T15" fmla="*/ 162 h 299"/>
                <a:gd name="T16" fmla="*/ 144 w 144"/>
                <a:gd name="T17" fmla="*/ 138 h 299"/>
                <a:gd name="T18" fmla="*/ 143 w 144"/>
                <a:gd name="T19" fmla="*/ 115 h 299"/>
                <a:gd name="T20" fmla="*/ 140 w 144"/>
                <a:gd name="T21" fmla="*/ 95 h 299"/>
                <a:gd name="T22" fmla="*/ 137 w 144"/>
                <a:gd name="T23" fmla="*/ 77 h 299"/>
                <a:gd name="T24" fmla="*/ 133 w 144"/>
                <a:gd name="T25" fmla="*/ 60 h 299"/>
                <a:gd name="T26" fmla="*/ 128 w 144"/>
                <a:gd name="T27" fmla="*/ 45 h 299"/>
                <a:gd name="T28" fmla="*/ 124 w 144"/>
                <a:gd name="T29" fmla="*/ 33 h 299"/>
                <a:gd name="T30" fmla="*/ 119 w 144"/>
                <a:gd name="T31" fmla="*/ 23 h 299"/>
                <a:gd name="T32" fmla="*/ 111 w 144"/>
                <a:gd name="T33" fmla="*/ 9 h 299"/>
                <a:gd name="T34" fmla="*/ 108 w 144"/>
                <a:gd name="T35" fmla="*/ 4 h 299"/>
                <a:gd name="T36" fmla="*/ 108 w 144"/>
                <a:gd name="T37" fmla="*/ 4 h 299"/>
                <a:gd name="T38" fmla="*/ 100 w 144"/>
                <a:gd name="T39" fmla="*/ 1 h 299"/>
                <a:gd name="T40" fmla="*/ 92 w 144"/>
                <a:gd name="T41" fmla="*/ 0 h 299"/>
                <a:gd name="T42" fmla="*/ 83 w 144"/>
                <a:gd name="T43" fmla="*/ 0 h 299"/>
                <a:gd name="T44" fmla="*/ 76 w 144"/>
                <a:gd name="T45" fmla="*/ 1 h 299"/>
                <a:gd name="T46" fmla="*/ 69 w 144"/>
                <a:gd name="T47" fmla="*/ 3 h 299"/>
                <a:gd name="T48" fmla="*/ 62 w 144"/>
                <a:gd name="T49" fmla="*/ 7 h 299"/>
                <a:gd name="T50" fmla="*/ 55 w 144"/>
                <a:gd name="T51" fmla="*/ 13 h 299"/>
                <a:gd name="T52" fmla="*/ 50 w 144"/>
                <a:gd name="T53" fmla="*/ 18 h 299"/>
                <a:gd name="T54" fmla="*/ 43 w 144"/>
                <a:gd name="T55" fmla="*/ 26 h 299"/>
                <a:gd name="T56" fmla="*/ 37 w 144"/>
                <a:gd name="T57" fmla="*/ 33 h 299"/>
                <a:gd name="T58" fmla="*/ 33 w 144"/>
                <a:gd name="T59" fmla="*/ 42 h 299"/>
                <a:gd name="T60" fmla="*/ 27 w 144"/>
                <a:gd name="T61" fmla="*/ 52 h 299"/>
                <a:gd name="T62" fmla="*/ 19 w 144"/>
                <a:gd name="T63" fmla="*/ 73 h 299"/>
                <a:gd name="T64" fmla="*/ 11 w 144"/>
                <a:gd name="T65" fmla="*/ 97 h 299"/>
                <a:gd name="T66" fmla="*/ 6 w 144"/>
                <a:gd name="T67" fmla="*/ 122 h 299"/>
                <a:gd name="T68" fmla="*/ 2 w 144"/>
                <a:gd name="T69" fmla="*/ 148 h 299"/>
                <a:gd name="T70" fmla="*/ 0 w 144"/>
                <a:gd name="T71" fmla="*/ 175 h 299"/>
                <a:gd name="T72" fmla="*/ 0 w 144"/>
                <a:gd name="T73" fmla="*/ 202 h 299"/>
                <a:gd name="T74" fmla="*/ 1 w 144"/>
                <a:gd name="T75" fmla="*/ 228 h 299"/>
                <a:gd name="T76" fmla="*/ 5 w 144"/>
                <a:gd name="T77" fmla="*/ 253 h 299"/>
                <a:gd name="T78" fmla="*/ 10 w 144"/>
                <a:gd name="T79" fmla="*/ 276 h 299"/>
                <a:gd name="T80" fmla="*/ 14 w 144"/>
                <a:gd name="T81" fmla="*/ 286 h 299"/>
                <a:gd name="T82" fmla="*/ 17 w 144"/>
                <a:gd name="T83" fmla="*/ 297 h 299"/>
                <a:gd name="T84" fmla="*/ 17 w 144"/>
                <a:gd name="T85" fmla="*/ 297 h 299"/>
                <a:gd name="T86" fmla="*/ 30 w 144"/>
                <a:gd name="T87" fmla="*/ 298 h 299"/>
                <a:gd name="T88" fmla="*/ 44 w 144"/>
                <a:gd name="T89" fmla="*/ 299 h 299"/>
                <a:gd name="T90" fmla="*/ 57 w 144"/>
                <a:gd name="T91" fmla="*/ 298 h 299"/>
                <a:gd name="T92" fmla="*/ 70 w 144"/>
                <a:gd name="T93" fmla="*/ 297 h 299"/>
                <a:gd name="T94" fmla="*/ 83 w 144"/>
                <a:gd name="T95" fmla="*/ 294 h 299"/>
                <a:gd name="T96" fmla="*/ 96 w 144"/>
                <a:gd name="T97" fmla="*/ 289 h 299"/>
                <a:gd name="T98" fmla="*/ 108 w 144"/>
                <a:gd name="T99" fmla="*/ 283 h 299"/>
                <a:gd name="T100" fmla="*/ 120 w 144"/>
                <a:gd name="T101" fmla="*/ 276 h 299"/>
                <a:gd name="T102" fmla="*/ 120 w 144"/>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0" y="276"/>
                  </a:moveTo>
                  <a:lnTo>
                    <a:pt x="120" y="276"/>
                  </a:lnTo>
                  <a:lnTo>
                    <a:pt x="118" y="276"/>
                  </a:lnTo>
                  <a:lnTo>
                    <a:pt x="118" y="276"/>
                  </a:lnTo>
                  <a:lnTo>
                    <a:pt x="128" y="245"/>
                  </a:lnTo>
                  <a:lnTo>
                    <a:pt x="136" y="216"/>
                  </a:lnTo>
                  <a:lnTo>
                    <a:pt x="140" y="188"/>
                  </a:lnTo>
                  <a:lnTo>
                    <a:pt x="143" y="162"/>
                  </a:lnTo>
                  <a:lnTo>
                    <a:pt x="144" y="138"/>
                  </a:lnTo>
                  <a:lnTo>
                    <a:pt x="143" y="115"/>
                  </a:lnTo>
                  <a:lnTo>
                    <a:pt x="140" y="95"/>
                  </a:lnTo>
                  <a:lnTo>
                    <a:pt x="137" y="77"/>
                  </a:lnTo>
                  <a:lnTo>
                    <a:pt x="133" y="60"/>
                  </a:lnTo>
                  <a:lnTo>
                    <a:pt x="128" y="45"/>
                  </a:lnTo>
                  <a:lnTo>
                    <a:pt x="124" y="33"/>
                  </a:lnTo>
                  <a:lnTo>
                    <a:pt x="119" y="23"/>
                  </a:lnTo>
                  <a:lnTo>
                    <a:pt x="111" y="9"/>
                  </a:lnTo>
                  <a:lnTo>
                    <a:pt x="108" y="4"/>
                  </a:lnTo>
                  <a:lnTo>
                    <a:pt x="108" y="4"/>
                  </a:lnTo>
                  <a:lnTo>
                    <a:pt x="100" y="1"/>
                  </a:lnTo>
                  <a:lnTo>
                    <a:pt x="92" y="0"/>
                  </a:lnTo>
                  <a:lnTo>
                    <a:pt x="83" y="0"/>
                  </a:lnTo>
                  <a:lnTo>
                    <a:pt x="76" y="1"/>
                  </a:lnTo>
                  <a:lnTo>
                    <a:pt x="69" y="3"/>
                  </a:lnTo>
                  <a:lnTo>
                    <a:pt x="62" y="7"/>
                  </a:lnTo>
                  <a:lnTo>
                    <a:pt x="55" y="13"/>
                  </a:lnTo>
                  <a:lnTo>
                    <a:pt x="50" y="18"/>
                  </a:lnTo>
                  <a:lnTo>
                    <a:pt x="43" y="26"/>
                  </a:lnTo>
                  <a:lnTo>
                    <a:pt x="37" y="33"/>
                  </a:lnTo>
                  <a:lnTo>
                    <a:pt x="33" y="42"/>
                  </a:lnTo>
                  <a:lnTo>
                    <a:pt x="27" y="52"/>
                  </a:lnTo>
                  <a:lnTo>
                    <a:pt x="19" y="73"/>
                  </a:lnTo>
                  <a:lnTo>
                    <a:pt x="11" y="97"/>
                  </a:lnTo>
                  <a:lnTo>
                    <a:pt x="6" y="122"/>
                  </a:lnTo>
                  <a:lnTo>
                    <a:pt x="2" y="148"/>
                  </a:lnTo>
                  <a:lnTo>
                    <a:pt x="0" y="175"/>
                  </a:lnTo>
                  <a:lnTo>
                    <a:pt x="0" y="202"/>
                  </a:lnTo>
                  <a:lnTo>
                    <a:pt x="1" y="228"/>
                  </a:lnTo>
                  <a:lnTo>
                    <a:pt x="5" y="253"/>
                  </a:lnTo>
                  <a:lnTo>
                    <a:pt x="10" y="276"/>
                  </a:lnTo>
                  <a:lnTo>
                    <a:pt x="14" y="286"/>
                  </a:lnTo>
                  <a:lnTo>
                    <a:pt x="17" y="297"/>
                  </a:lnTo>
                  <a:lnTo>
                    <a:pt x="17" y="297"/>
                  </a:lnTo>
                  <a:lnTo>
                    <a:pt x="30" y="298"/>
                  </a:lnTo>
                  <a:lnTo>
                    <a:pt x="44" y="299"/>
                  </a:lnTo>
                  <a:lnTo>
                    <a:pt x="57" y="298"/>
                  </a:lnTo>
                  <a:lnTo>
                    <a:pt x="70" y="297"/>
                  </a:lnTo>
                  <a:lnTo>
                    <a:pt x="83" y="294"/>
                  </a:lnTo>
                  <a:lnTo>
                    <a:pt x="96" y="289"/>
                  </a:lnTo>
                  <a:lnTo>
                    <a:pt x="108" y="283"/>
                  </a:lnTo>
                  <a:lnTo>
                    <a:pt x="120" y="276"/>
                  </a:lnTo>
                  <a:lnTo>
                    <a:pt x="120"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868"/>
            <p:cNvSpPr>
              <a:spLocks/>
            </p:cNvSpPr>
            <p:nvPr/>
          </p:nvSpPr>
          <p:spPr bwMode="auto">
            <a:xfrm flipH="1">
              <a:off x="7179121" y="3793420"/>
              <a:ext cx="191728" cy="73718"/>
            </a:xfrm>
            <a:custGeom>
              <a:avLst/>
              <a:gdLst>
                <a:gd name="T0" fmla="*/ 103 w 157"/>
                <a:gd name="T1" fmla="*/ 0 h 66"/>
                <a:gd name="T2" fmla="*/ 103 w 157"/>
                <a:gd name="T3" fmla="*/ 0 h 66"/>
                <a:gd name="T4" fmla="*/ 91 w 157"/>
                <a:gd name="T5" fmla="*/ 7 h 66"/>
                <a:gd name="T6" fmla="*/ 79 w 157"/>
                <a:gd name="T7" fmla="*/ 13 h 66"/>
                <a:gd name="T8" fmla="*/ 66 w 157"/>
                <a:gd name="T9" fmla="*/ 18 h 66"/>
                <a:gd name="T10" fmla="*/ 53 w 157"/>
                <a:gd name="T11" fmla="*/ 21 h 66"/>
                <a:gd name="T12" fmla="*/ 40 w 157"/>
                <a:gd name="T13" fmla="*/ 22 h 66"/>
                <a:gd name="T14" fmla="*/ 27 w 157"/>
                <a:gd name="T15" fmla="*/ 23 h 66"/>
                <a:gd name="T16" fmla="*/ 13 w 157"/>
                <a:gd name="T17" fmla="*/ 22 h 66"/>
                <a:gd name="T18" fmla="*/ 0 w 157"/>
                <a:gd name="T19" fmla="*/ 21 h 66"/>
                <a:gd name="T20" fmla="*/ 0 w 157"/>
                <a:gd name="T21" fmla="*/ 21 h 66"/>
                <a:gd name="T22" fmla="*/ 4 w 157"/>
                <a:gd name="T23" fmla="*/ 30 h 66"/>
                <a:gd name="T24" fmla="*/ 9 w 157"/>
                <a:gd name="T25" fmla="*/ 38 h 66"/>
                <a:gd name="T26" fmla="*/ 15 w 157"/>
                <a:gd name="T27" fmla="*/ 46 h 66"/>
                <a:gd name="T28" fmla="*/ 20 w 157"/>
                <a:gd name="T29" fmla="*/ 52 h 66"/>
                <a:gd name="T30" fmla="*/ 20 w 157"/>
                <a:gd name="T31" fmla="*/ 52 h 66"/>
                <a:gd name="T32" fmla="*/ 27 w 157"/>
                <a:gd name="T33" fmla="*/ 57 h 66"/>
                <a:gd name="T34" fmla="*/ 34 w 157"/>
                <a:gd name="T35" fmla="*/ 61 h 66"/>
                <a:gd name="T36" fmla="*/ 43 w 157"/>
                <a:gd name="T37" fmla="*/ 63 h 66"/>
                <a:gd name="T38" fmla="*/ 52 w 157"/>
                <a:gd name="T39" fmla="*/ 65 h 66"/>
                <a:gd name="T40" fmla="*/ 62 w 157"/>
                <a:gd name="T41" fmla="*/ 66 h 66"/>
                <a:gd name="T42" fmla="*/ 72 w 157"/>
                <a:gd name="T43" fmla="*/ 66 h 66"/>
                <a:gd name="T44" fmla="*/ 83 w 157"/>
                <a:gd name="T45" fmla="*/ 65 h 66"/>
                <a:gd name="T46" fmla="*/ 93 w 157"/>
                <a:gd name="T47" fmla="*/ 64 h 66"/>
                <a:gd name="T48" fmla="*/ 104 w 157"/>
                <a:gd name="T49" fmla="*/ 62 h 66"/>
                <a:gd name="T50" fmla="*/ 114 w 157"/>
                <a:gd name="T51" fmla="*/ 59 h 66"/>
                <a:gd name="T52" fmla="*/ 123 w 157"/>
                <a:gd name="T53" fmla="*/ 55 h 66"/>
                <a:gd name="T54" fmla="*/ 132 w 157"/>
                <a:gd name="T55" fmla="*/ 51 h 66"/>
                <a:gd name="T56" fmla="*/ 140 w 157"/>
                <a:gd name="T57" fmla="*/ 46 h 66"/>
                <a:gd name="T58" fmla="*/ 147 w 157"/>
                <a:gd name="T59" fmla="*/ 39 h 66"/>
                <a:gd name="T60" fmla="*/ 153 w 157"/>
                <a:gd name="T61" fmla="*/ 33 h 66"/>
                <a:gd name="T62" fmla="*/ 156 w 157"/>
                <a:gd name="T63" fmla="*/ 26 h 66"/>
                <a:gd name="T64" fmla="*/ 156 w 157"/>
                <a:gd name="T65" fmla="*/ 26 h 66"/>
                <a:gd name="T66" fmla="*/ 157 w 157"/>
                <a:gd name="T67" fmla="*/ 24 h 66"/>
                <a:gd name="T68" fmla="*/ 156 w 157"/>
                <a:gd name="T69" fmla="*/ 21 h 66"/>
                <a:gd name="T70" fmla="*/ 154 w 157"/>
                <a:gd name="T71" fmla="*/ 19 h 66"/>
                <a:gd name="T72" fmla="*/ 151 w 157"/>
                <a:gd name="T73" fmla="*/ 17 h 66"/>
                <a:gd name="T74" fmla="*/ 145 w 157"/>
                <a:gd name="T75" fmla="*/ 12 h 66"/>
                <a:gd name="T76" fmla="*/ 136 w 157"/>
                <a:gd name="T77" fmla="*/ 9 h 66"/>
                <a:gd name="T78" fmla="*/ 117 w 157"/>
                <a:gd name="T79" fmla="*/ 4 h 66"/>
                <a:gd name="T80" fmla="*/ 103 w 157"/>
                <a:gd name="T81" fmla="*/ 0 h 66"/>
                <a:gd name="T82" fmla="*/ 103 w 157"/>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66">
                  <a:moveTo>
                    <a:pt x="103" y="0"/>
                  </a:moveTo>
                  <a:lnTo>
                    <a:pt x="103" y="0"/>
                  </a:lnTo>
                  <a:lnTo>
                    <a:pt x="91" y="7"/>
                  </a:lnTo>
                  <a:lnTo>
                    <a:pt x="79" y="13"/>
                  </a:lnTo>
                  <a:lnTo>
                    <a:pt x="66" y="18"/>
                  </a:lnTo>
                  <a:lnTo>
                    <a:pt x="53" y="21"/>
                  </a:lnTo>
                  <a:lnTo>
                    <a:pt x="40" y="22"/>
                  </a:lnTo>
                  <a:lnTo>
                    <a:pt x="27" y="23"/>
                  </a:lnTo>
                  <a:lnTo>
                    <a:pt x="13" y="22"/>
                  </a:lnTo>
                  <a:lnTo>
                    <a:pt x="0" y="21"/>
                  </a:lnTo>
                  <a:lnTo>
                    <a:pt x="0" y="21"/>
                  </a:lnTo>
                  <a:lnTo>
                    <a:pt x="4" y="30"/>
                  </a:lnTo>
                  <a:lnTo>
                    <a:pt x="9" y="38"/>
                  </a:lnTo>
                  <a:lnTo>
                    <a:pt x="15" y="46"/>
                  </a:lnTo>
                  <a:lnTo>
                    <a:pt x="20" y="52"/>
                  </a:lnTo>
                  <a:lnTo>
                    <a:pt x="20" y="52"/>
                  </a:lnTo>
                  <a:lnTo>
                    <a:pt x="27" y="57"/>
                  </a:lnTo>
                  <a:lnTo>
                    <a:pt x="34" y="61"/>
                  </a:lnTo>
                  <a:lnTo>
                    <a:pt x="43" y="63"/>
                  </a:lnTo>
                  <a:lnTo>
                    <a:pt x="52" y="65"/>
                  </a:lnTo>
                  <a:lnTo>
                    <a:pt x="62" y="66"/>
                  </a:lnTo>
                  <a:lnTo>
                    <a:pt x="72" y="66"/>
                  </a:lnTo>
                  <a:lnTo>
                    <a:pt x="83" y="65"/>
                  </a:lnTo>
                  <a:lnTo>
                    <a:pt x="93" y="64"/>
                  </a:lnTo>
                  <a:lnTo>
                    <a:pt x="104" y="62"/>
                  </a:lnTo>
                  <a:lnTo>
                    <a:pt x="114" y="59"/>
                  </a:lnTo>
                  <a:lnTo>
                    <a:pt x="123" y="55"/>
                  </a:lnTo>
                  <a:lnTo>
                    <a:pt x="132" y="51"/>
                  </a:lnTo>
                  <a:lnTo>
                    <a:pt x="140" y="46"/>
                  </a:lnTo>
                  <a:lnTo>
                    <a:pt x="147" y="39"/>
                  </a:lnTo>
                  <a:lnTo>
                    <a:pt x="153" y="33"/>
                  </a:lnTo>
                  <a:lnTo>
                    <a:pt x="156" y="26"/>
                  </a:lnTo>
                  <a:lnTo>
                    <a:pt x="156" y="26"/>
                  </a:lnTo>
                  <a:lnTo>
                    <a:pt x="157" y="24"/>
                  </a:lnTo>
                  <a:lnTo>
                    <a:pt x="156" y="21"/>
                  </a:lnTo>
                  <a:lnTo>
                    <a:pt x="154" y="19"/>
                  </a:lnTo>
                  <a:lnTo>
                    <a:pt x="151" y="17"/>
                  </a:lnTo>
                  <a:lnTo>
                    <a:pt x="145" y="12"/>
                  </a:lnTo>
                  <a:lnTo>
                    <a:pt x="136" y="9"/>
                  </a:lnTo>
                  <a:lnTo>
                    <a:pt x="117"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69"/>
            <p:cNvSpPr>
              <a:spLocks/>
            </p:cNvSpPr>
            <p:nvPr/>
          </p:nvSpPr>
          <p:spPr bwMode="auto">
            <a:xfrm flipH="1">
              <a:off x="7053759" y="3564896"/>
              <a:ext cx="176980" cy="316985"/>
            </a:xfrm>
            <a:custGeom>
              <a:avLst/>
              <a:gdLst>
                <a:gd name="T0" fmla="*/ 120 w 143"/>
                <a:gd name="T1" fmla="*/ 276 h 299"/>
                <a:gd name="T2" fmla="*/ 120 w 143"/>
                <a:gd name="T3" fmla="*/ 276 h 299"/>
                <a:gd name="T4" fmla="*/ 118 w 143"/>
                <a:gd name="T5" fmla="*/ 276 h 299"/>
                <a:gd name="T6" fmla="*/ 118 w 143"/>
                <a:gd name="T7" fmla="*/ 276 h 299"/>
                <a:gd name="T8" fmla="*/ 128 w 143"/>
                <a:gd name="T9" fmla="*/ 245 h 299"/>
                <a:gd name="T10" fmla="*/ 136 w 143"/>
                <a:gd name="T11" fmla="*/ 216 h 299"/>
                <a:gd name="T12" fmla="*/ 140 w 143"/>
                <a:gd name="T13" fmla="*/ 188 h 299"/>
                <a:gd name="T14" fmla="*/ 142 w 143"/>
                <a:gd name="T15" fmla="*/ 162 h 299"/>
                <a:gd name="T16" fmla="*/ 143 w 143"/>
                <a:gd name="T17" fmla="*/ 138 h 299"/>
                <a:gd name="T18" fmla="*/ 142 w 143"/>
                <a:gd name="T19" fmla="*/ 116 h 299"/>
                <a:gd name="T20" fmla="*/ 140 w 143"/>
                <a:gd name="T21" fmla="*/ 96 h 299"/>
                <a:gd name="T22" fmla="*/ 137 w 143"/>
                <a:gd name="T23" fmla="*/ 77 h 299"/>
                <a:gd name="T24" fmla="*/ 132 w 143"/>
                <a:gd name="T25" fmla="*/ 60 h 299"/>
                <a:gd name="T26" fmla="*/ 128 w 143"/>
                <a:gd name="T27" fmla="*/ 46 h 299"/>
                <a:gd name="T28" fmla="*/ 123 w 143"/>
                <a:gd name="T29" fmla="*/ 33 h 299"/>
                <a:gd name="T30" fmla="*/ 119 w 143"/>
                <a:gd name="T31" fmla="*/ 24 h 299"/>
                <a:gd name="T32" fmla="*/ 111 w 143"/>
                <a:gd name="T33" fmla="*/ 10 h 299"/>
                <a:gd name="T34" fmla="*/ 107 w 143"/>
                <a:gd name="T35" fmla="*/ 4 h 299"/>
                <a:gd name="T36" fmla="*/ 107 w 143"/>
                <a:gd name="T37" fmla="*/ 4 h 299"/>
                <a:gd name="T38" fmla="*/ 100 w 143"/>
                <a:gd name="T39" fmla="*/ 2 h 299"/>
                <a:gd name="T40" fmla="*/ 92 w 143"/>
                <a:gd name="T41" fmla="*/ 0 h 299"/>
                <a:gd name="T42" fmla="*/ 84 w 143"/>
                <a:gd name="T43" fmla="*/ 0 h 299"/>
                <a:gd name="T44" fmla="*/ 76 w 143"/>
                <a:gd name="T45" fmla="*/ 1 h 299"/>
                <a:gd name="T46" fmla="*/ 68 w 143"/>
                <a:gd name="T47" fmla="*/ 4 h 299"/>
                <a:gd name="T48" fmla="*/ 61 w 143"/>
                <a:gd name="T49" fmla="*/ 8 h 299"/>
                <a:gd name="T50" fmla="*/ 55 w 143"/>
                <a:gd name="T51" fmla="*/ 13 h 299"/>
                <a:gd name="T52" fmla="*/ 49 w 143"/>
                <a:gd name="T53" fmla="*/ 18 h 299"/>
                <a:gd name="T54" fmla="*/ 42 w 143"/>
                <a:gd name="T55" fmla="*/ 26 h 299"/>
                <a:gd name="T56" fmla="*/ 37 w 143"/>
                <a:gd name="T57" fmla="*/ 33 h 299"/>
                <a:gd name="T58" fmla="*/ 32 w 143"/>
                <a:gd name="T59" fmla="*/ 43 h 299"/>
                <a:gd name="T60" fmla="*/ 27 w 143"/>
                <a:gd name="T61" fmla="*/ 52 h 299"/>
                <a:gd name="T62" fmla="*/ 19 w 143"/>
                <a:gd name="T63" fmla="*/ 73 h 299"/>
                <a:gd name="T64" fmla="*/ 11 w 143"/>
                <a:gd name="T65" fmla="*/ 97 h 299"/>
                <a:gd name="T66" fmla="*/ 7 w 143"/>
                <a:gd name="T67" fmla="*/ 122 h 299"/>
                <a:gd name="T68" fmla="*/ 2 w 143"/>
                <a:gd name="T69" fmla="*/ 149 h 299"/>
                <a:gd name="T70" fmla="*/ 0 w 143"/>
                <a:gd name="T71" fmla="*/ 176 h 299"/>
                <a:gd name="T72" fmla="*/ 0 w 143"/>
                <a:gd name="T73" fmla="*/ 202 h 299"/>
                <a:gd name="T74" fmla="*/ 1 w 143"/>
                <a:gd name="T75" fmla="*/ 229 h 299"/>
                <a:gd name="T76" fmla="*/ 4 w 143"/>
                <a:gd name="T77" fmla="*/ 254 h 299"/>
                <a:gd name="T78" fmla="*/ 10 w 143"/>
                <a:gd name="T79" fmla="*/ 276 h 299"/>
                <a:gd name="T80" fmla="*/ 13 w 143"/>
                <a:gd name="T81" fmla="*/ 287 h 299"/>
                <a:gd name="T82" fmla="*/ 17 w 143"/>
                <a:gd name="T83" fmla="*/ 297 h 299"/>
                <a:gd name="T84" fmla="*/ 17 w 143"/>
                <a:gd name="T85" fmla="*/ 297 h 299"/>
                <a:gd name="T86" fmla="*/ 30 w 143"/>
                <a:gd name="T87" fmla="*/ 299 h 299"/>
                <a:gd name="T88" fmla="*/ 44 w 143"/>
                <a:gd name="T89" fmla="*/ 299 h 299"/>
                <a:gd name="T90" fmla="*/ 57 w 143"/>
                <a:gd name="T91" fmla="*/ 298 h 299"/>
                <a:gd name="T92" fmla="*/ 69 w 143"/>
                <a:gd name="T93" fmla="*/ 297 h 299"/>
                <a:gd name="T94" fmla="*/ 83 w 143"/>
                <a:gd name="T95" fmla="*/ 294 h 299"/>
                <a:gd name="T96" fmla="*/ 95 w 143"/>
                <a:gd name="T97" fmla="*/ 289 h 299"/>
                <a:gd name="T98" fmla="*/ 107 w 143"/>
                <a:gd name="T99" fmla="*/ 284 h 299"/>
                <a:gd name="T100" fmla="*/ 120 w 143"/>
                <a:gd name="T101" fmla="*/ 276 h 299"/>
                <a:gd name="T102" fmla="*/ 120 w 143"/>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99">
                  <a:moveTo>
                    <a:pt x="120" y="276"/>
                  </a:moveTo>
                  <a:lnTo>
                    <a:pt x="120" y="276"/>
                  </a:lnTo>
                  <a:lnTo>
                    <a:pt x="118" y="276"/>
                  </a:lnTo>
                  <a:lnTo>
                    <a:pt x="118" y="276"/>
                  </a:lnTo>
                  <a:lnTo>
                    <a:pt x="128" y="245"/>
                  </a:lnTo>
                  <a:lnTo>
                    <a:pt x="136" y="216"/>
                  </a:lnTo>
                  <a:lnTo>
                    <a:pt x="140" y="188"/>
                  </a:lnTo>
                  <a:lnTo>
                    <a:pt x="142" y="162"/>
                  </a:lnTo>
                  <a:lnTo>
                    <a:pt x="143" y="138"/>
                  </a:lnTo>
                  <a:lnTo>
                    <a:pt x="142" y="116"/>
                  </a:lnTo>
                  <a:lnTo>
                    <a:pt x="140" y="96"/>
                  </a:lnTo>
                  <a:lnTo>
                    <a:pt x="137" y="77"/>
                  </a:lnTo>
                  <a:lnTo>
                    <a:pt x="132" y="60"/>
                  </a:lnTo>
                  <a:lnTo>
                    <a:pt x="128" y="46"/>
                  </a:lnTo>
                  <a:lnTo>
                    <a:pt x="123" y="33"/>
                  </a:lnTo>
                  <a:lnTo>
                    <a:pt x="119" y="24"/>
                  </a:lnTo>
                  <a:lnTo>
                    <a:pt x="111" y="10"/>
                  </a:lnTo>
                  <a:lnTo>
                    <a:pt x="107" y="4"/>
                  </a:lnTo>
                  <a:lnTo>
                    <a:pt x="107" y="4"/>
                  </a:lnTo>
                  <a:lnTo>
                    <a:pt x="100" y="2"/>
                  </a:lnTo>
                  <a:lnTo>
                    <a:pt x="92" y="0"/>
                  </a:lnTo>
                  <a:lnTo>
                    <a:pt x="84" y="0"/>
                  </a:lnTo>
                  <a:lnTo>
                    <a:pt x="76" y="1"/>
                  </a:lnTo>
                  <a:lnTo>
                    <a:pt x="68" y="4"/>
                  </a:lnTo>
                  <a:lnTo>
                    <a:pt x="61" y="8"/>
                  </a:lnTo>
                  <a:lnTo>
                    <a:pt x="55" y="13"/>
                  </a:lnTo>
                  <a:lnTo>
                    <a:pt x="49" y="18"/>
                  </a:lnTo>
                  <a:lnTo>
                    <a:pt x="42" y="26"/>
                  </a:lnTo>
                  <a:lnTo>
                    <a:pt x="37" y="33"/>
                  </a:lnTo>
                  <a:lnTo>
                    <a:pt x="32" y="43"/>
                  </a:lnTo>
                  <a:lnTo>
                    <a:pt x="27" y="52"/>
                  </a:lnTo>
                  <a:lnTo>
                    <a:pt x="19" y="73"/>
                  </a:lnTo>
                  <a:lnTo>
                    <a:pt x="11" y="97"/>
                  </a:lnTo>
                  <a:lnTo>
                    <a:pt x="7" y="122"/>
                  </a:lnTo>
                  <a:lnTo>
                    <a:pt x="2" y="149"/>
                  </a:lnTo>
                  <a:lnTo>
                    <a:pt x="0" y="176"/>
                  </a:lnTo>
                  <a:lnTo>
                    <a:pt x="0" y="202"/>
                  </a:lnTo>
                  <a:lnTo>
                    <a:pt x="1" y="229"/>
                  </a:lnTo>
                  <a:lnTo>
                    <a:pt x="4" y="254"/>
                  </a:lnTo>
                  <a:lnTo>
                    <a:pt x="10" y="276"/>
                  </a:lnTo>
                  <a:lnTo>
                    <a:pt x="13" y="287"/>
                  </a:lnTo>
                  <a:lnTo>
                    <a:pt x="17" y="297"/>
                  </a:lnTo>
                  <a:lnTo>
                    <a:pt x="17" y="297"/>
                  </a:lnTo>
                  <a:lnTo>
                    <a:pt x="30" y="299"/>
                  </a:lnTo>
                  <a:lnTo>
                    <a:pt x="44" y="299"/>
                  </a:lnTo>
                  <a:lnTo>
                    <a:pt x="57" y="298"/>
                  </a:lnTo>
                  <a:lnTo>
                    <a:pt x="69" y="297"/>
                  </a:lnTo>
                  <a:lnTo>
                    <a:pt x="83" y="294"/>
                  </a:lnTo>
                  <a:lnTo>
                    <a:pt x="95" y="289"/>
                  </a:lnTo>
                  <a:lnTo>
                    <a:pt x="107" y="284"/>
                  </a:lnTo>
                  <a:lnTo>
                    <a:pt x="120" y="276"/>
                  </a:lnTo>
                  <a:lnTo>
                    <a:pt x="120"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70"/>
            <p:cNvSpPr>
              <a:spLocks/>
            </p:cNvSpPr>
            <p:nvPr/>
          </p:nvSpPr>
          <p:spPr bwMode="auto">
            <a:xfrm flipH="1">
              <a:off x="7016889" y="3852393"/>
              <a:ext cx="191728" cy="73718"/>
            </a:xfrm>
            <a:custGeom>
              <a:avLst/>
              <a:gdLst>
                <a:gd name="T0" fmla="*/ 103 w 157"/>
                <a:gd name="T1" fmla="*/ 0 h 66"/>
                <a:gd name="T2" fmla="*/ 103 w 157"/>
                <a:gd name="T3" fmla="*/ 0 h 66"/>
                <a:gd name="T4" fmla="*/ 90 w 157"/>
                <a:gd name="T5" fmla="*/ 8 h 66"/>
                <a:gd name="T6" fmla="*/ 78 w 157"/>
                <a:gd name="T7" fmla="*/ 13 h 66"/>
                <a:gd name="T8" fmla="*/ 66 w 157"/>
                <a:gd name="T9" fmla="*/ 18 h 66"/>
                <a:gd name="T10" fmla="*/ 52 w 157"/>
                <a:gd name="T11" fmla="*/ 21 h 66"/>
                <a:gd name="T12" fmla="*/ 40 w 157"/>
                <a:gd name="T13" fmla="*/ 22 h 66"/>
                <a:gd name="T14" fmla="*/ 27 w 157"/>
                <a:gd name="T15" fmla="*/ 23 h 66"/>
                <a:gd name="T16" fmla="*/ 13 w 157"/>
                <a:gd name="T17" fmla="*/ 23 h 66"/>
                <a:gd name="T18" fmla="*/ 0 w 157"/>
                <a:gd name="T19" fmla="*/ 21 h 66"/>
                <a:gd name="T20" fmla="*/ 0 w 157"/>
                <a:gd name="T21" fmla="*/ 21 h 66"/>
                <a:gd name="T22" fmla="*/ 4 w 157"/>
                <a:gd name="T23" fmla="*/ 30 h 66"/>
                <a:gd name="T24" fmla="*/ 9 w 157"/>
                <a:gd name="T25" fmla="*/ 38 h 66"/>
                <a:gd name="T26" fmla="*/ 14 w 157"/>
                <a:gd name="T27" fmla="*/ 46 h 66"/>
                <a:gd name="T28" fmla="*/ 20 w 157"/>
                <a:gd name="T29" fmla="*/ 52 h 66"/>
                <a:gd name="T30" fmla="*/ 20 w 157"/>
                <a:gd name="T31" fmla="*/ 52 h 66"/>
                <a:gd name="T32" fmla="*/ 27 w 157"/>
                <a:gd name="T33" fmla="*/ 58 h 66"/>
                <a:gd name="T34" fmla="*/ 33 w 157"/>
                <a:gd name="T35" fmla="*/ 61 h 66"/>
                <a:gd name="T36" fmla="*/ 42 w 157"/>
                <a:gd name="T37" fmla="*/ 64 h 66"/>
                <a:gd name="T38" fmla="*/ 51 w 157"/>
                <a:gd name="T39" fmla="*/ 65 h 66"/>
                <a:gd name="T40" fmla="*/ 61 w 157"/>
                <a:gd name="T41" fmla="*/ 66 h 66"/>
                <a:gd name="T42" fmla="*/ 71 w 157"/>
                <a:gd name="T43" fmla="*/ 66 h 66"/>
                <a:gd name="T44" fmla="*/ 83 w 157"/>
                <a:gd name="T45" fmla="*/ 66 h 66"/>
                <a:gd name="T46" fmla="*/ 93 w 157"/>
                <a:gd name="T47" fmla="*/ 64 h 66"/>
                <a:gd name="T48" fmla="*/ 104 w 157"/>
                <a:gd name="T49" fmla="*/ 62 h 66"/>
                <a:gd name="T50" fmla="*/ 114 w 157"/>
                <a:gd name="T51" fmla="*/ 59 h 66"/>
                <a:gd name="T52" fmla="*/ 123 w 157"/>
                <a:gd name="T53" fmla="*/ 55 h 66"/>
                <a:gd name="T54" fmla="*/ 132 w 157"/>
                <a:gd name="T55" fmla="*/ 51 h 66"/>
                <a:gd name="T56" fmla="*/ 140 w 157"/>
                <a:gd name="T57" fmla="*/ 46 h 66"/>
                <a:gd name="T58" fmla="*/ 147 w 157"/>
                <a:gd name="T59" fmla="*/ 40 h 66"/>
                <a:gd name="T60" fmla="*/ 152 w 157"/>
                <a:gd name="T61" fmla="*/ 34 h 66"/>
                <a:gd name="T62" fmla="*/ 156 w 157"/>
                <a:gd name="T63" fmla="*/ 26 h 66"/>
                <a:gd name="T64" fmla="*/ 156 w 157"/>
                <a:gd name="T65" fmla="*/ 26 h 66"/>
                <a:gd name="T66" fmla="*/ 157 w 157"/>
                <a:gd name="T67" fmla="*/ 24 h 66"/>
                <a:gd name="T68" fmla="*/ 156 w 157"/>
                <a:gd name="T69" fmla="*/ 22 h 66"/>
                <a:gd name="T70" fmla="*/ 153 w 157"/>
                <a:gd name="T71" fmla="*/ 20 h 66"/>
                <a:gd name="T72" fmla="*/ 151 w 157"/>
                <a:gd name="T73" fmla="*/ 18 h 66"/>
                <a:gd name="T74" fmla="*/ 144 w 157"/>
                <a:gd name="T75" fmla="*/ 13 h 66"/>
                <a:gd name="T76" fmla="*/ 135 w 157"/>
                <a:gd name="T77" fmla="*/ 9 h 66"/>
                <a:gd name="T78" fmla="*/ 116 w 157"/>
                <a:gd name="T79" fmla="*/ 4 h 66"/>
                <a:gd name="T80" fmla="*/ 103 w 157"/>
                <a:gd name="T81" fmla="*/ 0 h 66"/>
                <a:gd name="T82" fmla="*/ 103 w 157"/>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66">
                  <a:moveTo>
                    <a:pt x="103" y="0"/>
                  </a:moveTo>
                  <a:lnTo>
                    <a:pt x="103" y="0"/>
                  </a:lnTo>
                  <a:lnTo>
                    <a:pt x="90" y="8"/>
                  </a:lnTo>
                  <a:lnTo>
                    <a:pt x="78" y="13"/>
                  </a:lnTo>
                  <a:lnTo>
                    <a:pt x="66" y="18"/>
                  </a:lnTo>
                  <a:lnTo>
                    <a:pt x="52" y="21"/>
                  </a:lnTo>
                  <a:lnTo>
                    <a:pt x="40" y="22"/>
                  </a:lnTo>
                  <a:lnTo>
                    <a:pt x="27" y="23"/>
                  </a:lnTo>
                  <a:lnTo>
                    <a:pt x="13" y="23"/>
                  </a:lnTo>
                  <a:lnTo>
                    <a:pt x="0" y="21"/>
                  </a:lnTo>
                  <a:lnTo>
                    <a:pt x="0" y="21"/>
                  </a:lnTo>
                  <a:lnTo>
                    <a:pt x="4" y="30"/>
                  </a:lnTo>
                  <a:lnTo>
                    <a:pt x="9" y="38"/>
                  </a:lnTo>
                  <a:lnTo>
                    <a:pt x="14" y="46"/>
                  </a:lnTo>
                  <a:lnTo>
                    <a:pt x="20" y="52"/>
                  </a:lnTo>
                  <a:lnTo>
                    <a:pt x="20" y="52"/>
                  </a:lnTo>
                  <a:lnTo>
                    <a:pt x="27" y="58"/>
                  </a:lnTo>
                  <a:lnTo>
                    <a:pt x="33" y="61"/>
                  </a:lnTo>
                  <a:lnTo>
                    <a:pt x="42" y="64"/>
                  </a:lnTo>
                  <a:lnTo>
                    <a:pt x="51" y="65"/>
                  </a:lnTo>
                  <a:lnTo>
                    <a:pt x="61" y="66"/>
                  </a:lnTo>
                  <a:lnTo>
                    <a:pt x="71" y="66"/>
                  </a:lnTo>
                  <a:lnTo>
                    <a:pt x="83" y="66"/>
                  </a:lnTo>
                  <a:lnTo>
                    <a:pt x="93" y="64"/>
                  </a:lnTo>
                  <a:lnTo>
                    <a:pt x="104" y="62"/>
                  </a:lnTo>
                  <a:lnTo>
                    <a:pt x="114" y="59"/>
                  </a:lnTo>
                  <a:lnTo>
                    <a:pt x="123" y="55"/>
                  </a:lnTo>
                  <a:lnTo>
                    <a:pt x="132" y="51"/>
                  </a:lnTo>
                  <a:lnTo>
                    <a:pt x="140" y="46"/>
                  </a:lnTo>
                  <a:lnTo>
                    <a:pt x="147" y="40"/>
                  </a:lnTo>
                  <a:lnTo>
                    <a:pt x="152" y="34"/>
                  </a:lnTo>
                  <a:lnTo>
                    <a:pt x="156" y="26"/>
                  </a:lnTo>
                  <a:lnTo>
                    <a:pt x="156" y="26"/>
                  </a:lnTo>
                  <a:lnTo>
                    <a:pt x="157" y="24"/>
                  </a:lnTo>
                  <a:lnTo>
                    <a:pt x="156" y="22"/>
                  </a:lnTo>
                  <a:lnTo>
                    <a:pt x="153" y="20"/>
                  </a:lnTo>
                  <a:lnTo>
                    <a:pt x="151" y="18"/>
                  </a:lnTo>
                  <a:lnTo>
                    <a:pt x="144" y="13"/>
                  </a:lnTo>
                  <a:lnTo>
                    <a:pt x="135" y="9"/>
                  </a:lnTo>
                  <a:lnTo>
                    <a:pt x="116"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71"/>
            <p:cNvSpPr>
              <a:spLocks/>
            </p:cNvSpPr>
            <p:nvPr/>
          </p:nvSpPr>
          <p:spPr bwMode="auto">
            <a:xfrm flipH="1">
              <a:off x="7112753" y="3623870"/>
              <a:ext cx="656299" cy="228524"/>
            </a:xfrm>
            <a:custGeom>
              <a:avLst/>
              <a:gdLst>
                <a:gd name="T0" fmla="*/ 307 w 533"/>
                <a:gd name="T1" fmla="*/ 219 h 220"/>
                <a:gd name="T2" fmla="*/ 336 w 533"/>
                <a:gd name="T3" fmla="*/ 214 h 220"/>
                <a:gd name="T4" fmla="*/ 370 w 533"/>
                <a:gd name="T5" fmla="*/ 204 h 220"/>
                <a:gd name="T6" fmla="*/ 406 w 533"/>
                <a:gd name="T7" fmla="*/ 190 h 220"/>
                <a:gd name="T8" fmla="*/ 440 w 533"/>
                <a:gd name="T9" fmla="*/ 174 h 220"/>
                <a:gd name="T10" fmla="*/ 472 w 533"/>
                <a:gd name="T11" fmla="*/ 156 h 220"/>
                <a:gd name="T12" fmla="*/ 498 w 533"/>
                <a:gd name="T13" fmla="*/ 136 h 220"/>
                <a:gd name="T14" fmla="*/ 517 w 533"/>
                <a:gd name="T15" fmla="*/ 117 h 220"/>
                <a:gd name="T16" fmla="*/ 526 w 533"/>
                <a:gd name="T17" fmla="*/ 97 h 220"/>
                <a:gd name="T18" fmla="*/ 532 w 533"/>
                <a:gd name="T19" fmla="*/ 71 h 220"/>
                <a:gd name="T20" fmla="*/ 532 w 533"/>
                <a:gd name="T21" fmla="*/ 54 h 220"/>
                <a:gd name="T22" fmla="*/ 526 w 533"/>
                <a:gd name="T23" fmla="*/ 39 h 220"/>
                <a:gd name="T24" fmla="*/ 509 w 533"/>
                <a:gd name="T25" fmla="*/ 18 h 220"/>
                <a:gd name="T26" fmla="*/ 506 w 533"/>
                <a:gd name="T27" fmla="*/ 17 h 220"/>
                <a:gd name="T28" fmla="*/ 483 w 533"/>
                <a:gd name="T29" fmla="*/ 13 h 220"/>
                <a:gd name="T30" fmla="*/ 427 w 533"/>
                <a:gd name="T31" fmla="*/ 8 h 220"/>
                <a:gd name="T32" fmla="*/ 261 w 533"/>
                <a:gd name="T33" fmla="*/ 1 h 220"/>
                <a:gd name="T34" fmla="*/ 98 w 533"/>
                <a:gd name="T35" fmla="*/ 0 h 220"/>
                <a:gd name="T36" fmla="*/ 27 w 533"/>
                <a:gd name="T37" fmla="*/ 2 h 220"/>
                <a:gd name="T38" fmla="*/ 21 w 533"/>
                <a:gd name="T39" fmla="*/ 3 h 220"/>
                <a:gd name="T40" fmla="*/ 12 w 533"/>
                <a:gd name="T41" fmla="*/ 16 h 220"/>
                <a:gd name="T42" fmla="*/ 2 w 533"/>
                <a:gd name="T43" fmla="*/ 34 h 220"/>
                <a:gd name="T44" fmla="*/ 0 w 533"/>
                <a:gd name="T45" fmla="*/ 45 h 220"/>
                <a:gd name="T46" fmla="*/ 1 w 533"/>
                <a:gd name="T47" fmla="*/ 58 h 220"/>
                <a:gd name="T48" fmla="*/ 4 w 533"/>
                <a:gd name="T49" fmla="*/ 73 h 220"/>
                <a:gd name="T50" fmla="*/ 13 w 533"/>
                <a:gd name="T51" fmla="*/ 92 h 220"/>
                <a:gd name="T52" fmla="*/ 18 w 533"/>
                <a:gd name="T53" fmla="*/ 99 h 220"/>
                <a:gd name="T54" fmla="*/ 36 w 533"/>
                <a:gd name="T55" fmla="*/ 121 h 220"/>
                <a:gd name="T56" fmla="*/ 68 w 533"/>
                <a:gd name="T57" fmla="*/ 148 h 220"/>
                <a:gd name="T58" fmla="*/ 106 w 533"/>
                <a:gd name="T59" fmla="*/ 171 h 220"/>
                <a:gd name="T60" fmla="*/ 150 w 533"/>
                <a:gd name="T61" fmla="*/ 189 h 220"/>
                <a:gd name="T62" fmla="*/ 195 w 533"/>
                <a:gd name="T63" fmla="*/ 204 h 220"/>
                <a:gd name="T64" fmla="*/ 238 w 533"/>
                <a:gd name="T65" fmla="*/ 215 h 220"/>
                <a:gd name="T66" fmla="*/ 276 w 533"/>
                <a:gd name="T67" fmla="*/ 219 h 220"/>
                <a:gd name="T68" fmla="*/ 307 w 533"/>
                <a:gd name="T69"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3" h="220">
                  <a:moveTo>
                    <a:pt x="307" y="219"/>
                  </a:moveTo>
                  <a:lnTo>
                    <a:pt x="307" y="219"/>
                  </a:lnTo>
                  <a:lnTo>
                    <a:pt x="322" y="217"/>
                  </a:lnTo>
                  <a:lnTo>
                    <a:pt x="336" y="214"/>
                  </a:lnTo>
                  <a:lnTo>
                    <a:pt x="353" y="210"/>
                  </a:lnTo>
                  <a:lnTo>
                    <a:pt x="370" y="204"/>
                  </a:lnTo>
                  <a:lnTo>
                    <a:pt x="388" y="198"/>
                  </a:lnTo>
                  <a:lnTo>
                    <a:pt x="406" y="190"/>
                  </a:lnTo>
                  <a:lnTo>
                    <a:pt x="423" y="183"/>
                  </a:lnTo>
                  <a:lnTo>
                    <a:pt x="440" y="174"/>
                  </a:lnTo>
                  <a:lnTo>
                    <a:pt x="456" y="164"/>
                  </a:lnTo>
                  <a:lnTo>
                    <a:pt x="472" y="156"/>
                  </a:lnTo>
                  <a:lnTo>
                    <a:pt x="486" y="146"/>
                  </a:lnTo>
                  <a:lnTo>
                    <a:pt x="498" y="136"/>
                  </a:lnTo>
                  <a:lnTo>
                    <a:pt x="509" y="126"/>
                  </a:lnTo>
                  <a:lnTo>
                    <a:pt x="517" y="117"/>
                  </a:lnTo>
                  <a:lnTo>
                    <a:pt x="523" y="107"/>
                  </a:lnTo>
                  <a:lnTo>
                    <a:pt x="526" y="97"/>
                  </a:lnTo>
                  <a:lnTo>
                    <a:pt x="526" y="97"/>
                  </a:lnTo>
                  <a:lnTo>
                    <a:pt x="532" y="71"/>
                  </a:lnTo>
                  <a:lnTo>
                    <a:pt x="533" y="62"/>
                  </a:lnTo>
                  <a:lnTo>
                    <a:pt x="532" y="54"/>
                  </a:lnTo>
                  <a:lnTo>
                    <a:pt x="529" y="46"/>
                  </a:lnTo>
                  <a:lnTo>
                    <a:pt x="526" y="39"/>
                  </a:lnTo>
                  <a:lnTo>
                    <a:pt x="519" y="30"/>
                  </a:lnTo>
                  <a:lnTo>
                    <a:pt x="509" y="18"/>
                  </a:lnTo>
                  <a:lnTo>
                    <a:pt x="509" y="18"/>
                  </a:lnTo>
                  <a:lnTo>
                    <a:pt x="506" y="17"/>
                  </a:lnTo>
                  <a:lnTo>
                    <a:pt x="501" y="15"/>
                  </a:lnTo>
                  <a:lnTo>
                    <a:pt x="483" y="13"/>
                  </a:lnTo>
                  <a:lnTo>
                    <a:pt x="459" y="10"/>
                  </a:lnTo>
                  <a:lnTo>
                    <a:pt x="427" y="8"/>
                  </a:lnTo>
                  <a:lnTo>
                    <a:pt x="349" y="3"/>
                  </a:lnTo>
                  <a:lnTo>
                    <a:pt x="261" y="1"/>
                  </a:lnTo>
                  <a:lnTo>
                    <a:pt x="174" y="0"/>
                  </a:lnTo>
                  <a:lnTo>
                    <a:pt x="98" y="0"/>
                  </a:lnTo>
                  <a:lnTo>
                    <a:pt x="43" y="1"/>
                  </a:lnTo>
                  <a:lnTo>
                    <a:pt x="27" y="2"/>
                  </a:lnTo>
                  <a:lnTo>
                    <a:pt x="22" y="3"/>
                  </a:lnTo>
                  <a:lnTo>
                    <a:pt x="21" y="3"/>
                  </a:lnTo>
                  <a:lnTo>
                    <a:pt x="21" y="3"/>
                  </a:lnTo>
                  <a:lnTo>
                    <a:pt x="12" y="16"/>
                  </a:lnTo>
                  <a:lnTo>
                    <a:pt x="7" y="25"/>
                  </a:lnTo>
                  <a:lnTo>
                    <a:pt x="2" y="34"/>
                  </a:lnTo>
                  <a:lnTo>
                    <a:pt x="1" y="39"/>
                  </a:lnTo>
                  <a:lnTo>
                    <a:pt x="0" y="45"/>
                  </a:lnTo>
                  <a:lnTo>
                    <a:pt x="0" y="52"/>
                  </a:lnTo>
                  <a:lnTo>
                    <a:pt x="1" y="58"/>
                  </a:lnTo>
                  <a:lnTo>
                    <a:pt x="2" y="66"/>
                  </a:lnTo>
                  <a:lnTo>
                    <a:pt x="4" y="73"/>
                  </a:lnTo>
                  <a:lnTo>
                    <a:pt x="8" y="83"/>
                  </a:lnTo>
                  <a:lnTo>
                    <a:pt x="13" y="92"/>
                  </a:lnTo>
                  <a:lnTo>
                    <a:pt x="13" y="92"/>
                  </a:lnTo>
                  <a:lnTo>
                    <a:pt x="18" y="99"/>
                  </a:lnTo>
                  <a:lnTo>
                    <a:pt x="23" y="107"/>
                  </a:lnTo>
                  <a:lnTo>
                    <a:pt x="36" y="121"/>
                  </a:lnTo>
                  <a:lnTo>
                    <a:pt x="50" y="135"/>
                  </a:lnTo>
                  <a:lnTo>
                    <a:pt x="68" y="148"/>
                  </a:lnTo>
                  <a:lnTo>
                    <a:pt x="86" y="160"/>
                  </a:lnTo>
                  <a:lnTo>
                    <a:pt x="106" y="171"/>
                  </a:lnTo>
                  <a:lnTo>
                    <a:pt x="128" y="180"/>
                  </a:lnTo>
                  <a:lnTo>
                    <a:pt x="150" y="189"/>
                  </a:lnTo>
                  <a:lnTo>
                    <a:pt x="173" y="198"/>
                  </a:lnTo>
                  <a:lnTo>
                    <a:pt x="195" y="204"/>
                  </a:lnTo>
                  <a:lnTo>
                    <a:pt x="216" y="210"/>
                  </a:lnTo>
                  <a:lnTo>
                    <a:pt x="238" y="215"/>
                  </a:lnTo>
                  <a:lnTo>
                    <a:pt x="258" y="218"/>
                  </a:lnTo>
                  <a:lnTo>
                    <a:pt x="276" y="219"/>
                  </a:lnTo>
                  <a:lnTo>
                    <a:pt x="293" y="220"/>
                  </a:lnTo>
                  <a:lnTo>
                    <a:pt x="307" y="219"/>
                  </a:lnTo>
                  <a:lnTo>
                    <a:pt x="307" y="219"/>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72"/>
            <p:cNvSpPr>
              <a:spLocks/>
            </p:cNvSpPr>
            <p:nvPr/>
          </p:nvSpPr>
          <p:spPr bwMode="auto">
            <a:xfrm flipH="1">
              <a:off x="7120127" y="3513294"/>
              <a:ext cx="634177" cy="302242"/>
            </a:xfrm>
            <a:custGeom>
              <a:avLst/>
              <a:gdLst>
                <a:gd name="T0" fmla="*/ 297 w 516"/>
                <a:gd name="T1" fmla="*/ 284 h 287"/>
                <a:gd name="T2" fmla="*/ 367 w 516"/>
                <a:gd name="T3" fmla="*/ 257 h 287"/>
                <a:gd name="T4" fmla="*/ 427 w 516"/>
                <a:gd name="T5" fmla="*/ 229 h 287"/>
                <a:gd name="T6" fmla="*/ 466 w 516"/>
                <a:gd name="T7" fmla="*/ 208 h 287"/>
                <a:gd name="T8" fmla="*/ 496 w 516"/>
                <a:gd name="T9" fmla="*/ 185 h 287"/>
                <a:gd name="T10" fmla="*/ 510 w 516"/>
                <a:gd name="T11" fmla="*/ 169 h 287"/>
                <a:gd name="T12" fmla="*/ 516 w 516"/>
                <a:gd name="T13" fmla="*/ 157 h 287"/>
                <a:gd name="T14" fmla="*/ 516 w 516"/>
                <a:gd name="T15" fmla="*/ 152 h 287"/>
                <a:gd name="T16" fmla="*/ 514 w 516"/>
                <a:gd name="T17" fmla="*/ 141 h 287"/>
                <a:gd name="T18" fmla="*/ 505 w 516"/>
                <a:gd name="T19" fmla="*/ 129 h 287"/>
                <a:gd name="T20" fmla="*/ 492 w 516"/>
                <a:gd name="T21" fmla="*/ 117 h 287"/>
                <a:gd name="T22" fmla="*/ 454 w 516"/>
                <a:gd name="T23" fmla="*/ 90 h 287"/>
                <a:gd name="T24" fmla="*/ 407 w 516"/>
                <a:gd name="T25" fmla="*/ 65 h 287"/>
                <a:gd name="T26" fmla="*/ 353 w 516"/>
                <a:gd name="T27" fmla="*/ 41 h 287"/>
                <a:gd name="T28" fmla="*/ 301 w 516"/>
                <a:gd name="T29" fmla="*/ 21 h 287"/>
                <a:gd name="T30" fmla="*/ 254 w 516"/>
                <a:gd name="T31" fmla="*/ 7 h 287"/>
                <a:gd name="T32" fmla="*/ 218 w 516"/>
                <a:gd name="T33" fmla="*/ 0 h 287"/>
                <a:gd name="T34" fmla="*/ 205 w 516"/>
                <a:gd name="T35" fmla="*/ 0 h 287"/>
                <a:gd name="T36" fmla="*/ 181 w 516"/>
                <a:gd name="T37" fmla="*/ 7 h 287"/>
                <a:gd name="T38" fmla="*/ 148 w 516"/>
                <a:gd name="T39" fmla="*/ 19 h 287"/>
                <a:gd name="T40" fmla="*/ 111 w 516"/>
                <a:gd name="T41" fmla="*/ 36 h 287"/>
                <a:gd name="T42" fmla="*/ 74 w 516"/>
                <a:gd name="T43" fmla="*/ 57 h 287"/>
                <a:gd name="T44" fmla="*/ 40 w 516"/>
                <a:gd name="T45" fmla="*/ 79 h 287"/>
                <a:gd name="T46" fmla="*/ 15 w 516"/>
                <a:gd name="T47" fmla="*/ 103 h 287"/>
                <a:gd name="T48" fmla="*/ 3 w 516"/>
                <a:gd name="T49" fmla="*/ 120 h 287"/>
                <a:gd name="T50" fmla="*/ 0 w 516"/>
                <a:gd name="T51" fmla="*/ 131 h 287"/>
                <a:gd name="T52" fmla="*/ 1 w 516"/>
                <a:gd name="T53" fmla="*/ 142 h 287"/>
                <a:gd name="T54" fmla="*/ 3 w 516"/>
                <a:gd name="T55" fmla="*/ 147 h 287"/>
                <a:gd name="T56" fmla="*/ 25 w 516"/>
                <a:gd name="T57" fmla="*/ 176 h 287"/>
                <a:gd name="T58" fmla="*/ 56 w 516"/>
                <a:gd name="T59" fmla="*/ 204 h 287"/>
                <a:gd name="T60" fmla="*/ 93 w 516"/>
                <a:gd name="T61" fmla="*/ 229 h 287"/>
                <a:gd name="T62" fmla="*/ 135 w 516"/>
                <a:gd name="T63" fmla="*/ 251 h 287"/>
                <a:gd name="T64" fmla="*/ 178 w 516"/>
                <a:gd name="T65" fmla="*/ 268 h 287"/>
                <a:gd name="T66" fmla="*/ 221 w 516"/>
                <a:gd name="T67" fmla="*/ 280 h 287"/>
                <a:gd name="T68" fmla="*/ 261 w 516"/>
                <a:gd name="T69" fmla="*/ 285 h 287"/>
                <a:gd name="T70" fmla="*/ 297 w 516"/>
                <a:gd name="T71"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7">
                  <a:moveTo>
                    <a:pt x="297" y="284"/>
                  </a:moveTo>
                  <a:lnTo>
                    <a:pt x="297" y="284"/>
                  </a:lnTo>
                  <a:lnTo>
                    <a:pt x="331" y="271"/>
                  </a:lnTo>
                  <a:lnTo>
                    <a:pt x="367" y="257"/>
                  </a:lnTo>
                  <a:lnTo>
                    <a:pt x="406" y="239"/>
                  </a:lnTo>
                  <a:lnTo>
                    <a:pt x="427" y="229"/>
                  </a:lnTo>
                  <a:lnTo>
                    <a:pt x="446" y="219"/>
                  </a:lnTo>
                  <a:lnTo>
                    <a:pt x="466" y="208"/>
                  </a:lnTo>
                  <a:lnTo>
                    <a:pt x="482" y="197"/>
                  </a:lnTo>
                  <a:lnTo>
                    <a:pt x="496" y="185"/>
                  </a:lnTo>
                  <a:lnTo>
                    <a:pt x="507" y="174"/>
                  </a:lnTo>
                  <a:lnTo>
                    <a:pt x="510" y="169"/>
                  </a:lnTo>
                  <a:lnTo>
                    <a:pt x="514" y="162"/>
                  </a:lnTo>
                  <a:lnTo>
                    <a:pt x="516" y="157"/>
                  </a:lnTo>
                  <a:lnTo>
                    <a:pt x="516" y="152"/>
                  </a:lnTo>
                  <a:lnTo>
                    <a:pt x="516" y="152"/>
                  </a:lnTo>
                  <a:lnTo>
                    <a:pt x="516" y="146"/>
                  </a:lnTo>
                  <a:lnTo>
                    <a:pt x="514" y="141"/>
                  </a:lnTo>
                  <a:lnTo>
                    <a:pt x="510" y="135"/>
                  </a:lnTo>
                  <a:lnTo>
                    <a:pt x="505" y="129"/>
                  </a:lnTo>
                  <a:lnTo>
                    <a:pt x="499" y="122"/>
                  </a:lnTo>
                  <a:lnTo>
                    <a:pt x="492" y="117"/>
                  </a:lnTo>
                  <a:lnTo>
                    <a:pt x="476" y="104"/>
                  </a:lnTo>
                  <a:lnTo>
                    <a:pt x="454" y="90"/>
                  </a:lnTo>
                  <a:lnTo>
                    <a:pt x="432" y="77"/>
                  </a:lnTo>
                  <a:lnTo>
                    <a:pt x="407" y="65"/>
                  </a:lnTo>
                  <a:lnTo>
                    <a:pt x="380" y="52"/>
                  </a:lnTo>
                  <a:lnTo>
                    <a:pt x="353" y="41"/>
                  </a:lnTo>
                  <a:lnTo>
                    <a:pt x="326" y="31"/>
                  </a:lnTo>
                  <a:lnTo>
                    <a:pt x="301" y="21"/>
                  </a:lnTo>
                  <a:lnTo>
                    <a:pt x="276" y="13"/>
                  </a:lnTo>
                  <a:lnTo>
                    <a:pt x="254" y="7"/>
                  </a:lnTo>
                  <a:lnTo>
                    <a:pt x="233" y="3"/>
                  </a:lnTo>
                  <a:lnTo>
                    <a:pt x="218" y="0"/>
                  </a:lnTo>
                  <a:lnTo>
                    <a:pt x="205" y="0"/>
                  </a:lnTo>
                  <a:lnTo>
                    <a:pt x="205" y="0"/>
                  </a:lnTo>
                  <a:lnTo>
                    <a:pt x="194" y="3"/>
                  </a:lnTo>
                  <a:lnTo>
                    <a:pt x="181" y="7"/>
                  </a:lnTo>
                  <a:lnTo>
                    <a:pt x="165" y="12"/>
                  </a:lnTo>
                  <a:lnTo>
                    <a:pt x="148" y="19"/>
                  </a:lnTo>
                  <a:lnTo>
                    <a:pt x="130" y="26"/>
                  </a:lnTo>
                  <a:lnTo>
                    <a:pt x="111" y="36"/>
                  </a:lnTo>
                  <a:lnTo>
                    <a:pt x="92" y="46"/>
                  </a:lnTo>
                  <a:lnTo>
                    <a:pt x="74" y="57"/>
                  </a:lnTo>
                  <a:lnTo>
                    <a:pt x="57" y="67"/>
                  </a:lnTo>
                  <a:lnTo>
                    <a:pt x="40" y="79"/>
                  </a:lnTo>
                  <a:lnTo>
                    <a:pt x="27" y="91"/>
                  </a:lnTo>
                  <a:lnTo>
                    <a:pt x="15" y="103"/>
                  </a:lnTo>
                  <a:lnTo>
                    <a:pt x="7" y="114"/>
                  </a:lnTo>
                  <a:lnTo>
                    <a:pt x="3" y="120"/>
                  </a:lnTo>
                  <a:lnTo>
                    <a:pt x="1" y="126"/>
                  </a:lnTo>
                  <a:lnTo>
                    <a:pt x="0" y="131"/>
                  </a:lnTo>
                  <a:lnTo>
                    <a:pt x="0" y="136"/>
                  </a:lnTo>
                  <a:lnTo>
                    <a:pt x="1" y="142"/>
                  </a:lnTo>
                  <a:lnTo>
                    <a:pt x="3" y="147"/>
                  </a:lnTo>
                  <a:lnTo>
                    <a:pt x="3" y="147"/>
                  </a:lnTo>
                  <a:lnTo>
                    <a:pt x="12" y="162"/>
                  </a:lnTo>
                  <a:lnTo>
                    <a:pt x="25" y="176"/>
                  </a:lnTo>
                  <a:lnTo>
                    <a:pt x="39" y="190"/>
                  </a:lnTo>
                  <a:lnTo>
                    <a:pt x="56" y="204"/>
                  </a:lnTo>
                  <a:lnTo>
                    <a:pt x="74" y="217"/>
                  </a:lnTo>
                  <a:lnTo>
                    <a:pt x="93" y="229"/>
                  </a:lnTo>
                  <a:lnTo>
                    <a:pt x="113" y="241"/>
                  </a:lnTo>
                  <a:lnTo>
                    <a:pt x="135" y="251"/>
                  </a:lnTo>
                  <a:lnTo>
                    <a:pt x="156" y="261"/>
                  </a:lnTo>
                  <a:lnTo>
                    <a:pt x="178" y="268"/>
                  </a:lnTo>
                  <a:lnTo>
                    <a:pt x="200" y="275"/>
                  </a:lnTo>
                  <a:lnTo>
                    <a:pt x="221" y="280"/>
                  </a:lnTo>
                  <a:lnTo>
                    <a:pt x="242" y="283"/>
                  </a:lnTo>
                  <a:lnTo>
                    <a:pt x="261" y="285"/>
                  </a:lnTo>
                  <a:lnTo>
                    <a:pt x="280" y="287"/>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73"/>
            <p:cNvSpPr>
              <a:spLocks/>
            </p:cNvSpPr>
            <p:nvPr/>
          </p:nvSpPr>
          <p:spPr bwMode="auto">
            <a:xfrm flipH="1">
              <a:off x="7422467" y="3233168"/>
              <a:ext cx="199102" cy="51602"/>
            </a:xfrm>
            <a:custGeom>
              <a:avLst/>
              <a:gdLst>
                <a:gd name="T0" fmla="*/ 167 w 167"/>
                <a:gd name="T1" fmla="*/ 27 h 48"/>
                <a:gd name="T2" fmla="*/ 167 w 167"/>
                <a:gd name="T3" fmla="*/ 27 h 48"/>
                <a:gd name="T4" fmla="*/ 150 w 167"/>
                <a:gd name="T5" fmla="*/ 18 h 48"/>
                <a:gd name="T6" fmla="*/ 131 w 167"/>
                <a:gd name="T7" fmla="*/ 12 h 48"/>
                <a:gd name="T8" fmla="*/ 111 w 167"/>
                <a:gd name="T9" fmla="*/ 6 h 48"/>
                <a:gd name="T10" fmla="*/ 88 w 167"/>
                <a:gd name="T11" fmla="*/ 2 h 48"/>
                <a:gd name="T12" fmla="*/ 66 w 167"/>
                <a:gd name="T13" fmla="*/ 0 h 48"/>
                <a:gd name="T14" fmla="*/ 43 w 167"/>
                <a:gd name="T15" fmla="*/ 0 h 48"/>
                <a:gd name="T16" fmla="*/ 32 w 167"/>
                <a:gd name="T17" fmla="*/ 1 h 48"/>
                <a:gd name="T18" fmla="*/ 21 w 167"/>
                <a:gd name="T19" fmla="*/ 3 h 48"/>
                <a:gd name="T20" fmla="*/ 11 w 167"/>
                <a:gd name="T21" fmla="*/ 5 h 48"/>
                <a:gd name="T22" fmla="*/ 0 w 167"/>
                <a:gd name="T23" fmla="*/ 8 h 48"/>
                <a:gd name="T24" fmla="*/ 0 w 167"/>
                <a:gd name="T25" fmla="*/ 8 h 48"/>
                <a:gd name="T26" fmla="*/ 9 w 167"/>
                <a:gd name="T27" fmla="*/ 16 h 48"/>
                <a:gd name="T28" fmla="*/ 17 w 167"/>
                <a:gd name="T29" fmla="*/ 24 h 48"/>
                <a:gd name="T30" fmla="*/ 27 w 167"/>
                <a:gd name="T31" fmla="*/ 30 h 48"/>
                <a:gd name="T32" fmla="*/ 36 w 167"/>
                <a:gd name="T33" fmla="*/ 35 h 48"/>
                <a:gd name="T34" fmla="*/ 46 w 167"/>
                <a:gd name="T35" fmla="*/ 40 h 48"/>
                <a:gd name="T36" fmla="*/ 57 w 167"/>
                <a:gd name="T37" fmla="*/ 43 h 48"/>
                <a:gd name="T38" fmla="*/ 67 w 167"/>
                <a:gd name="T39" fmla="*/ 46 h 48"/>
                <a:gd name="T40" fmla="*/ 78 w 167"/>
                <a:gd name="T41" fmla="*/ 47 h 48"/>
                <a:gd name="T42" fmla="*/ 89 w 167"/>
                <a:gd name="T43" fmla="*/ 48 h 48"/>
                <a:gd name="T44" fmla="*/ 101 w 167"/>
                <a:gd name="T45" fmla="*/ 48 h 48"/>
                <a:gd name="T46" fmla="*/ 113 w 167"/>
                <a:gd name="T47" fmla="*/ 47 h 48"/>
                <a:gd name="T48" fmla="*/ 124 w 167"/>
                <a:gd name="T49" fmla="*/ 45 h 48"/>
                <a:gd name="T50" fmla="*/ 135 w 167"/>
                <a:gd name="T51" fmla="*/ 42 h 48"/>
                <a:gd name="T52" fmla="*/ 146 w 167"/>
                <a:gd name="T53" fmla="*/ 38 h 48"/>
                <a:gd name="T54" fmla="*/ 157 w 167"/>
                <a:gd name="T55" fmla="*/ 33 h 48"/>
                <a:gd name="T56" fmla="*/ 167 w 167"/>
                <a:gd name="T57" fmla="*/ 27 h 48"/>
                <a:gd name="T58" fmla="*/ 167 w 167"/>
                <a:gd name="T59"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48">
                  <a:moveTo>
                    <a:pt x="167" y="27"/>
                  </a:moveTo>
                  <a:lnTo>
                    <a:pt x="167" y="27"/>
                  </a:lnTo>
                  <a:lnTo>
                    <a:pt x="150" y="18"/>
                  </a:lnTo>
                  <a:lnTo>
                    <a:pt x="131" y="12"/>
                  </a:lnTo>
                  <a:lnTo>
                    <a:pt x="111" y="6"/>
                  </a:lnTo>
                  <a:lnTo>
                    <a:pt x="88" y="2"/>
                  </a:lnTo>
                  <a:lnTo>
                    <a:pt x="66" y="0"/>
                  </a:lnTo>
                  <a:lnTo>
                    <a:pt x="43" y="0"/>
                  </a:lnTo>
                  <a:lnTo>
                    <a:pt x="32" y="1"/>
                  </a:lnTo>
                  <a:lnTo>
                    <a:pt x="21" y="3"/>
                  </a:lnTo>
                  <a:lnTo>
                    <a:pt x="11" y="5"/>
                  </a:lnTo>
                  <a:lnTo>
                    <a:pt x="0" y="8"/>
                  </a:lnTo>
                  <a:lnTo>
                    <a:pt x="0" y="8"/>
                  </a:lnTo>
                  <a:lnTo>
                    <a:pt x="9" y="16"/>
                  </a:lnTo>
                  <a:lnTo>
                    <a:pt x="17" y="24"/>
                  </a:lnTo>
                  <a:lnTo>
                    <a:pt x="27" y="30"/>
                  </a:lnTo>
                  <a:lnTo>
                    <a:pt x="36" y="35"/>
                  </a:lnTo>
                  <a:lnTo>
                    <a:pt x="46" y="40"/>
                  </a:lnTo>
                  <a:lnTo>
                    <a:pt x="57" y="43"/>
                  </a:lnTo>
                  <a:lnTo>
                    <a:pt x="67" y="46"/>
                  </a:lnTo>
                  <a:lnTo>
                    <a:pt x="78" y="47"/>
                  </a:lnTo>
                  <a:lnTo>
                    <a:pt x="89" y="48"/>
                  </a:lnTo>
                  <a:lnTo>
                    <a:pt x="101" y="48"/>
                  </a:lnTo>
                  <a:lnTo>
                    <a:pt x="113" y="47"/>
                  </a:lnTo>
                  <a:lnTo>
                    <a:pt x="124" y="45"/>
                  </a:lnTo>
                  <a:lnTo>
                    <a:pt x="135" y="42"/>
                  </a:lnTo>
                  <a:lnTo>
                    <a:pt x="146" y="38"/>
                  </a:lnTo>
                  <a:lnTo>
                    <a:pt x="157" y="33"/>
                  </a:lnTo>
                  <a:lnTo>
                    <a:pt x="167" y="27"/>
                  </a:lnTo>
                  <a:lnTo>
                    <a:pt x="167"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74"/>
            <p:cNvSpPr>
              <a:spLocks/>
            </p:cNvSpPr>
            <p:nvPr/>
          </p:nvSpPr>
          <p:spPr bwMode="auto">
            <a:xfrm flipH="1">
              <a:off x="7304481" y="3240539"/>
              <a:ext cx="420327" cy="442305"/>
            </a:xfrm>
            <a:custGeom>
              <a:avLst/>
              <a:gdLst>
                <a:gd name="T0" fmla="*/ 338 w 344"/>
                <a:gd name="T1" fmla="*/ 307 h 416"/>
                <a:gd name="T2" fmla="*/ 338 w 344"/>
                <a:gd name="T3" fmla="*/ 273 h 416"/>
                <a:gd name="T4" fmla="*/ 335 w 344"/>
                <a:gd name="T5" fmla="*/ 215 h 416"/>
                <a:gd name="T6" fmla="*/ 329 w 344"/>
                <a:gd name="T7" fmla="*/ 170 h 416"/>
                <a:gd name="T8" fmla="*/ 319 w 344"/>
                <a:gd name="T9" fmla="*/ 124 h 416"/>
                <a:gd name="T10" fmla="*/ 305 w 344"/>
                <a:gd name="T11" fmla="*/ 80 h 416"/>
                <a:gd name="T12" fmla="*/ 289 w 344"/>
                <a:gd name="T13" fmla="*/ 52 h 416"/>
                <a:gd name="T14" fmla="*/ 277 w 344"/>
                <a:gd name="T15" fmla="*/ 37 h 416"/>
                <a:gd name="T16" fmla="*/ 270 w 344"/>
                <a:gd name="T17" fmla="*/ 32 h 416"/>
                <a:gd name="T18" fmla="*/ 250 w 344"/>
                <a:gd name="T19" fmla="*/ 19 h 416"/>
                <a:gd name="T20" fmla="*/ 240 w 344"/>
                <a:gd name="T21" fmla="*/ 25 h 416"/>
                <a:gd name="T22" fmla="*/ 218 w 344"/>
                <a:gd name="T23" fmla="*/ 34 h 416"/>
                <a:gd name="T24" fmla="*/ 196 w 344"/>
                <a:gd name="T25" fmla="*/ 39 h 416"/>
                <a:gd name="T26" fmla="*/ 172 w 344"/>
                <a:gd name="T27" fmla="*/ 40 h 416"/>
                <a:gd name="T28" fmla="*/ 150 w 344"/>
                <a:gd name="T29" fmla="*/ 38 h 416"/>
                <a:gd name="T30" fmla="*/ 129 w 344"/>
                <a:gd name="T31" fmla="*/ 32 h 416"/>
                <a:gd name="T32" fmla="*/ 110 w 344"/>
                <a:gd name="T33" fmla="*/ 22 h 416"/>
                <a:gd name="T34" fmla="*/ 92 w 344"/>
                <a:gd name="T35" fmla="*/ 8 h 416"/>
                <a:gd name="T36" fmla="*/ 83 w 344"/>
                <a:gd name="T37" fmla="*/ 0 h 416"/>
                <a:gd name="T38" fmla="*/ 60 w 344"/>
                <a:gd name="T39" fmla="*/ 11 h 416"/>
                <a:gd name="T40" fmla="*/ 46 w 344"/>
                <a:gd name="T41" fmla="*/ 21 h 416"/>
                <a:gd name="T42" fmla="*/ 33 w 344"/>
                <a:gd name="T43" fmla="*/ 34 h 416"/>
                <a:gd name="T44" fmla="*/ 22 w 344"/>
                <a:gd name="T45" fmla="*/ 49 h 416"/>
                <a:gd name="T46" fmla="*/ 13 w 344"/>
                <a:gd name="T47" fmla="*/ 66 h 416"/>
                <a:gd name="T48" fmla="*/ 6 w 344"/>
                <a:gd name="T49" fmla="*/ 87 h 416"/>
                <a:gd name="T50" fmla="*/ 3 w 344"/>
                <a:gd name="T51" fmla="*/ 111 h 416"/>
                <a:gd name="T52" fmla="*/ 2 w 344"/>
                <a:gd name="T53" fmla="*/ 125 h 416"/>
                <a:gd name="T54" fmla="*/ 0 w 344"/>
                <a:gd name="T55" fmla="*/ 206 h 416"/>
                <a:gd name="T56" fmla="*/ 3 w 344"/>
                <a:gd name="T57" fmla="*/ 278 h 416"/>
                <a:gd name="T58" fmla="*/ 11 w 344"/>
                <a:gd name="T59" fmla="*/ 325 h 416"/>
                <a:gd name="T60" fmla="*/ 20 w 344"/>
                <a:gd name="T61" fmla="*/ 355 h 416"/>
                <a:gd name="T62" fmla="*/ 31 w 344"/>
                <a:gd name="T63" fmla="*/ 382 h 416"/>
                <a:gd name="T64" fmla="*/ 38 w 344"/>
                <a:gd name="T65" fmla="*/ 394 h 416"/>
                <a:gd name="T66" fmla="*/ 85 w 344"/>
                <a:gd name="T67" fmla="*/ 406 h 416"/>
                <a:gd name="T68" fmla="*/ 132 w 344"/>
                <a:gd name="T69" fmla="*/ 414 h 416"/>
                <a:gd name="T70" fmla="*/ 178 w 344"/>
                <a:gd name="T71" fmla="*/ 416 h 416"/>
                <a:gd name="T72" fmla="*/ 222 w 344"/>
                <a:gd name="T73" fmla="*/ 412 h 416"/>
                <a:gd name="T74" fmla="*/ 261 w 344"/>
                <a:gd name="T75" fmla="*/ 399 h 416"/>
                <a:gd name="T76" fmla="*/ 279 w 344"/>
                <a:gd name="T77" fmla="*/ 389 h 416"/>
                <a:gd name="T78" fmla="*/ 295 w 344"/>
                <a:gd name="T79" fmla="*/ 376 h 416"/>
                <a:gd name="T80" fmla="*/ 310 w 344"/>
                <a:gd name="T81" fmla="*/ 362 h 416"/>
                <a:gd name="T82" fmla="*/ 324 w 344"/>
                <a:gd name="T83" fmla="*/ 345 h 416"/>
                <a:gd name="T84" fmla="*/ 335 w 344"/>
                <a:gd name="T85" fmla="*/ 324 h 416"/>
                <a:gd name="T86" fmla="*/ 344 w 344"/>
                <a:gd name="T87" fmla="*/ 302 h 416"/>
                <a:gd name="T88" fmla="*/ 338 w 344"/>
                <a:gd name="T89" fmla="*/ 30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 h="416">
                  <a:moveTo>
                    <a:pt x="338" y="307"/>
                  </a:moveTo>
                  <a:lnTo>
                    <a:pt x="338" y="307"/>
                  </a:lnTo>
                  <a:lnTo>
                    <a:pt x="338" y="297"/>
                  </a:lnTo>
                  <a:lnTo>
                    <a:pt x="338" y="273"/>
                  </a:lnTo>
                  <a:lnTo>
                    <a:pt x="336" y="236"/>
                  </a:lnTo>
                  <a:lnTo>
                    <a:pt x="335" y="215"/>
                  </a:lnTo>
                  <a:lnTo>
                    <a:pt x="333" y="193"/>
                  </a:lnTo>
                  <a:lnTo>
                    <a:pt x="329" y="170"/>
                  </a:lnTo>
                  <a:lnTo>
                    <a:pt x="325" y="146"/>
                  </a:lnTo>
                  <a:lnTo>
                    <a:pt x="319" y="124"/>
                  </a:lnTo>
                  <a:lnTo>
                    <a:pt x="313" y="101"/>
                  </a:lnTo>
                  <a:lnTo>
                    <a:pt x="305" y="80"/>
                  </a:lnTo>
                  <a:lnTo>
                    <a:pt x="295" y="61"/>
                  </a:lnTo>
                  <a:lnTo>
                    <a:pt x="289" y="52"/>
                  </a:lnTo>
                  <a:lnTo>
                    <a:pt x="284" y="45"/>
                  </a:lnTo>
                  <a:lnTo>
                    <a:pt x="277" y="37"/>
                  </a:lnTo>
                  <a:lnTo>
                    <a:pt x="270" y="32"/>
                  </a:lnTo>
                  <a:lnTo>
                    <a:pt x="270" y="32"/>
                  </a:lnTo>
                  <a:lnTo>
                    <a:pt x="261" y="25"/>
                  </a:lnTo>
                  <a:lnTo>
                    <a:pt x="250" y="19"/>
                  </a:lnTo>
                  <a:lnTo>
                    <a:pt x="250" y="19"/>
                  </a:lnTo>
                  <a:lnTo>
                    <a:pt x="240" y="25"/>
                  </a:lnTo>
                  <a:lnTo>
                    <a:pt x="229" y="30"/>
                  </a:lnTo>
                  <a:lnTo>
                    <a:pt x="218" y="34"/>
                  </a:lnTo>
                  <a:lnTo>
                    <a:pt x="207" y="37"/>
                  </a:lnTo>
                  <a:lnTo>
                    <a:pt x="196" y="39"/>
                  </a:lnTo>
                  <a:lnTo>
                    <a:pt x="184" y="40"/>
                  </a:lnTo>
                  <a:lnTo>
                    <a:pt x="172" y="40"/>
                  </a:lnTo>
                  <a:lnTo>
                    <a:pt x="161" y="39"/>
                  </a:lnTo>
                  <a:lnTo>
                    <a:pt x="150" y="38"/>
                  </a:lnTo>
                  <a:lnTo>
                    <a:pt x="140" y="35"/>
                  </a:lnTo>
                  <a:lnTo>
                    <a:pt x="129" y="32"/>
                  </a:lnTo>
                  <a:lnTo>
                    <a:pt x="119" y="27"/>
                  </a:lnTo>
                  <a:lnTo>
                    <a:pt x="110" y="22"/>
                  </a:lnTo>
                  <a:lnTo>
                    <a:pt x="100" y="16"/>
                  </a:lnTo>
                  <a:lnTo>
                    <a:pt x="92" y="8"/>
                  </a:lnTo>
                  <a:lnTo>
                    <a:pt x="83" y="0"/>
                  </a:lnTo>
                  <a:lnTo>
                    <a:pt x="83" y="0"/>
                  </a:lnTo>
                  <a:lnTo>
                    <a:pt x="67" y="7"/>
                  </a:lnTo>
                  <a:lnTo>
                    <a:pt x="60" y="11"/>
                  </a:lnTo>
                  <a:lnTo>
                    <a:pt x="52" y="16"/>
                  </a:lnTo>
                  <a:lnTo>
                    <a:pt x="46" y="21"/>
                  </a:lnTo>
                  <a:lnTo>
                    <a:pt x="39" y="27"/>
                  </a:lnTo>
                  <a:lnTo>
                    <a:pt x="33" y="34"/>
                  </a:lnTo>
                  <a:lnTo>
                    <a:pt x="28" y="41"/>
                  </a:lnTo>
                  <a:lnTo>
                    <a:pt x="22" y="49"/>
                  </a:lnTo>
                  <a:lnTo>
                    <a:pt x="18" y="58"/>
                  </a:lnTo>
                  <a:lnTo>
                    <a:pt x="13" y="66"/>
                  </a:lnTo>
                  <a:lnTo>
                    <a:pt x="10" y="77"/>
                  </a:lnTo>
                  <a:lnTo>
                    <a:pt x="6" y="87"/>
                  </a:lnTo>
                  <a:lnTo>
                    <a:pt x="4" y="99"/>
                  </a:lnTo>
                  <a:lnTo>
                    <a:pt x="3" y="111"/>
                  </a:lnTo>
                  <a:lnTo>
                    <a:pt x="2" y="125"/>
                  </a:lnTo>
                  <a:lnTo>
                    <a:pt x="2" y="125"/>
                  </a:lnTo>
                  <a:lnTo>
                    <a:pt x="0" y="166"/>
                  </a:lnTo>
                  <a:lnTo>
                    <a:pt x="0" y="206"/>
                  </a:lnTo>
                  <a:lnTo>
                    <a:pt x="1" y="242"/>
                  </a:lnTo>
                  <a:lnTo>
                    <a:pt x="3" y="278"/>
                  </a:lnTo>
                  <a:lnTo>
                    <a:pt x="8" y="310"/>
                  </a:lnTo>
                  <a:lnTo>
                    <a:pt x="11" y="325"/>
                  </a:lnTo>
                  <a:lnTo>
                    <a:pt x="15" y="341"/>
                  </a:lnTo>
                  <a:lnTo>
                    <a:pt x="20" y="355"/>
                  </a:lnTo>
                  <a:lnTo>
                    <a:pt x="25" y="369"/>
                  </a:lnTo>
                  <a:lnTo>
                    <a:pt x="31" y="382"/>
                  </a:lnTo>
                  <a:lnTo>
                    <a:pt x="38" y="394"/>
                  </a:lnTo>
                  <a:lnTo>
                    <a:pt x="38" y="394"/>
                  </a:lnTo>
                  <a:lnTo>
                    <a:pt x="61" y="400"/>
                  </a:lnTo>
                  <a:lnTo>
                    <a:pt x="85" y="406"/>
                  </a:lnTo>
                  <a:lnTo>
                    <a:pt x="109" y="411"/>
                  </a:lnTo>
                  <a:lnTo>
                    <a:pt x="132" y="414"/>
                  </a:lnTo>
                  <a:lnTo>
                    <a:pt x="156" y="416"/>
                  </a:lnTo>
                  <a:lnTo>
                    <a:pt x="178" y="416"/>
                  </a:lnTo>
                  <a:lnTo>
                    <a:pt x="200" y="415"/>
                  </a:lnTo>
                  <a:lnTo>
                    <a:pt x="222" y="412"/>
                  </a:lnTo>
                  <a:lnTo>
                    <a:pt x="242" y="406"/>
                  </a:lnTo>
                  <a:lnTo>
                    <a:pt x="261" y="399"/>
                  </a:lnTo>
                  <a:lnTo>
                    <a:pt x="270" y="394"/>
                  </a:lnTo>
                  <a:lnTo>
                    <a:pt x="279" y="389"/>
                  </a:lnTo>
                  <a:lnTo>
                    <a:pt x="287" y="383"/>
                  </a:lnTo>
                  <a:lnTo>
                    <a:pt x="295" y="376"/>
                  </a:lnTo>
                  <a:lnTo>
                    <a:pt x="303" y="370"/>
                  </a:lnTo>
                  <a:lnTo>
                    <a:pt x="310" y="362"/>
                  </a:lnTo>
                  <a:lnTo>
                    <a:pt x="317" y="354"/>
                  </a:lnTo>
                  <a:lnTo>
                    <a:pt x="324" y="345"/>
                  </a:lnTo>
                  <a:lnTo>
                    <a:pt x="329" y="335"/>
                  </a:lnTo>
                  <a:lnTo>
                    <a:pt x="335" y="324"/>
                  </a:lnTo>
                  <a:lnTo>
                    <a:pt x="340" y="314"/>
                  </a:lnTo>
                  <a:lnTo>
                    <a:pt x="344" y="302"/>
                  </a:lnTo>
                  <a:lnTo>
                    <a:pt x="344" y="302"/>
                  </a:lnTo>
                  <a:lnTo>
                    <a:pt x="338" y="307"/>
                  </a:lnTo>
                  <a:lnTo>
                    <a:pt x="338" y="307"/>
                  </a:lnTo>
                  <a:close/>
                </a:path>
              </a:pathLst>
            </a:custGeom>
            <a:solidFill>
              <a:srgbClr val="4C87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75"/>
            <p:cNvSpPr>
              <a:spLocks/>
            </p:cNvSpPr>
            <p:nvPr/>
          </p:nvSpPr>
          <p:spPr bwMode="auto">
            <a:xfrm flipH="1">
              <a:off x="7083256" y="3528037"/>
              <a:ext cx="597306" cy="228524"/>
            </a:xfrm>
            <a:custGeom>
              <a:avLst/>
              <a:gdLst>
                <a:gd name="T0" fmla="*/ 475 w 482"/>
                <a:gd name="T1" fmla="*/ 40 h 216"/>
                <a:gd name="T2" fmla="*/ 451 w 482"/>
                <a:gd name="T3" fmla="*/ 18 h 216"/>
                <a:gd name="T4" fmla="*/ 426 w 482"/>
                <a:gd name="T5" fmla="*/ 5 h 216"/>
                <a:gd name="T6" fmla="*/ 400 w 482"/>
                <a:gd name="T7" fmla="*/ 0 h 216"/>
                <a:gd name="T8" fmla="*/ 376 w 482"/>
                <a:gd name="T9" fmla="*/ 2 h 216"/>
                <a:gd name="T10" fmla="*/ 353 w 482"/>
                <a:gd name="T11" fmla="*/ 8 h 216"/>
                <a:gd name="T12" fmla="*/ 334 w 482"/>
                <a:gd name="T13" fmla="*/ 17 h 216"/>
                <a:gd name="T14" fmla="*/ 306 w 482"/>
                <a:gd name="T15" fmla="*/ 33 h 216"/>
                <a:gd name="T16" fmla="*/ 302 w 482"/>
                <a:gd name="T17" fmla="*/ 45 h 216"/>
                <a:gd name="T18" fmla="*/ 291 w 482"/>
                <a:gd name="T19" fmla="*/ 66 h 216"/>
                <a:gd name="T20" fmla="*/ 279 w 482"/>
                <a:gd name="T21" fmla="*/ 85 h 216"/>
                <a:gd name="T22" fmla="*/ 265 w 482"/>
                <a:gd name="T23" fmla="*/ 101 h 216"/>
                <a:gd name="T24" fmla="*/ 249 w 482"/>
                <a:gd name="T25" fmla="*/ 114 h 216"/>
                <a:gd name="T26" fmla="*/ 232 w 482"/>
                <a:gd name="T27" fmla="*/ 125 h 216"/>
                <a:gd name="T28" fmla="*/ 204 w 482"/>
                <a:gd name="T29" fmla="*/ 137 h 216"/>
                <a:gd name="T30" fmla="*/ 162 w 482"/>
                <a:gd name="T31" fmla="*/ 146 h 216"/>
                <a:gd name="T32" fmla="*/ 118 w 482"/>
                <a:gd name="T33" fmla="*/ 147 h 216"/>
                <a:gd name="T34" fmla="*/ 71 w 482"/>
                <a:gd name="T35" fmla="*/ 142 h 216"/>
                <a:gd name="T36" fmla="*/ 23 w 482"/>
                <a:gd name="T37" fmla="*/ 131 h 216"/>
                <a:gd name="T38" fmla="*/ 0 w 482"/>
                <a:gd name="T39" fmla="*/ 125 h 216"/>
                <a:gd name="T40" fmla="*/ 13 w 482"/>
                <a:gd name="T41" fmla="*/ 142 h 216"/>
                <a:gd name="T42" fmla="*/ 28 w 482"/>
                <a:gd name="T43" fmla="*/ 158 h 216"/>
                <a:gd name="T44" fmla="*/ 46 w 482"/>
                <a:gd name="T45" fmla="*/ 172 h 216"/>
                <a:gd name="T46" fmla="*/ 66 w 482"/>
                <a:gd name="T47" fmla="*/ 185 h 216"/>
                <a:gd name="T48" fmla="*/ 88 w 482"/>
                <a:gd name="T49" fmla="*/ 196 h 216"/>
                <a:gd name="T50" fmla="*/ 115 w 482"/>
                <a:gd name="T51" fmla="*/ 204 h 216"/>
                <a:gd name="T52" fmla="*/ 145 w 482"/>
                <a:gd name="T53" fmla="*/ 211 h 216"/>
                <a:gd name="T54" fmla="*/ 177 w 482"/>
                <a:gd name="T55" fmla="*/ 215 h 216"/>
                <a:gd name="T56" fmla="*/ 201 w 482"/>
                <a:gd name="T57" fmla="*/ 216 h 216"/>
                <a:gd name="T58" fmla="*/ 226 w 482"/>
                <a:gd name="T59" fmla="*/ 214 h 216"/>
                <a:gd name="T60" fmla="*/ 281 w 482"/>
                <a:gd name="T61" fmla="*/ 202 h 216"/>
                <a:gd name="T62" fmla="*/ 337 w 482"/>
                <a:gd name="T63" fmla="*/ 181 h 216"/>
                <a:gd name="T64" fmla="*/ 389 w 482"/>
                <a:gd name="T65" fmla="*/ 155 h 216"/>
                <a:gd name="T66" fmla="*/ 434 w 482"/>
                <a:gd name="T67" fmla="*/ 125 h 216"/>
                <a:gd name="T68" fmla="*/ 460 w 482"/>
                <a:gd name="T69" fmla="*/ 102 h 216"/>
                <a:gd name="T70" fmla="*/ 472 w 482"/>
                <a:gd name="T71" fmla="*/ 87 h 216"/>
                <a:gd name="T72" fmla="*/ 480 w 482"/>
                <a:gd name="T73" fmla="*/ 72 h 216"/>
                <a:gd name="T74" fmla="*/ 482 w 482"/>
                <a:gd name="T75" fmla="*/ 59 h 216"/>
                <a:gd name="T76" fmla="*/ 480 w 482"/>
                <a:gd name="T77" fmla="*/ 46 h 216"/>
                <a:gd name="T78" fmla="*/ 475 w 482"/>
                <a:gd name="T79"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2" h="216">
                  <a:moveTo>
                    <a:pt x="475" y="40"/>
                  </a:moveTo>
                  <a:lnTo>
                    <a:pt x="475" y="40"/>
                  </a:lnTo>
                  <a:lnTo>
                    <a:pt x="464" y="28"/>
                  </a:lnTo>
                  <a:lnTo>
                    <a:pt x="451" y="18"/>
                  </a:lnTo>
                  <a:lnTo>
                    <a:pt x="438" y="10"/>
                  </a:lnTo>
                  <a:lnTo>
                    <a:pt x="426" y="5"/>
                  </a:lnTo>
                  <a:lnTo>
                    <a:pt x="413" y="1"/>
                  </a:lnTo>
                  <a:lnTo>
                    <a:pt x="400" y="0"/>
                  </a:lnTo>
                  <a:lnTo>
                    <a:pt x="388" y="0"/>
                  </a:lnTo>
                  <a:lnTo>
                    <a:pt x="376" y="2"/>
                  </a:lnTo>
                  <a:lnTo>
                    <a:pt x="364" y="5"/>
                  </a:lnTo>
                  <a:lnTo>
                    <a:pt x="353" y="8"/>
                  </a:lnTo>
                  <a:lnTo>
                    <a:pt x="343" y="12"/>
                  </a:lnTo>
                  <a:lnTo>
                    <a:pt x="334" y="17"/>
                  </a:lnTo>
                  <a:lnTo>
                    <a:pt x="317" y="25"/>
                  </a:lnTo>
                  <a:lnTo>
                    <a:pt x="306" y="33"/>
                  </a:lnTo>
                  <a:lnTo>
                    <a:pt x="306" y="33"/>
                  </a:lnTo>
                  <a:lnTo>
                    <a:pt x="302" y="45"/>
                  </a:lnTo>
                  <a:lnTo>
                    <a:pt x="297" y="55"/>
                  </a:lnTo>
                  <a:lnTo>
                    <a:pt x="291" y="66"/>
                  </a:lnTo>
                  <a:lnTo>
                    <a:pt x="286" y="76"/>
                  </a:lnTo>
                  <a:lnTo>
                    <a:pt x="279" y="85"/>
                  </a:lnTo>
                  <a:lnTo>
                    <a:pt x="272" y="93"/>
                  </a:lnTo>
                  <a:lnTo>
                    <a:pt x="265" y="101"/>
                  </a:lnTo>
                  <a:lnTo>
                    <a:pt x="257" y="107"/>
                  </a:lnTo>
                  <a:lnTo>
                    <a:pt x="249" y="114"/>
                  </a:lnTo>
                  <a:lnTo>
                    <a:pt x="241" y="120"/>
                  </a:lnTo>
                  <a:lnTo>
                    <a:pt x="232" y="125"/>
                  </a:lnTo>
                  <a:lnTo>
                    <a:pt x="223" y="130"/>
                  </a:lnTo>
                  <a:lnTo>
                    <a:pt x="204" y="137"/>
                  </a:lnTo>
                  <a:lnTo>
                    <a:pt x="184" y="143"/>
                  </a:lnTo>
                  <a:lnTo>
                    <a:pt x="162" y="146"/>
                  </a:lnTo>
                  <a:lnTo>
                    <a:pt x="140" y="147"/>
                  </a:lnTo>
                  <a:lnTo>
                    <a:pt x="118" y="147"/>
                  </a:lnTo>
                  <a:lnTo>
                    <a:pt x="94" y="145"/>
                  </a:lnTo>
                  <a:lnTo>
                    <a:pt x="71" y="142"/>
                  </a:lnTo>
                  <a:lnTo>
                    <a:pt x="47" y="137"/>
                  </a:lnTo>
                  <a:lnTo>
                    <a:pt x="23" y="131"/>
                  </a:lnTo>
                  <a:lnTo>
                    <a:pt x="0" y="125"/>
                  </a:lnTo>
                  <a:lnTo>
                    <a:pt x="0" y="125"/>
                  </a:lnTo>
                  <a:lnTo>
                    <a:pt x="7" y="133"/>
                  </a:lnTo>
                  <a:lnTo>
                    <a:pt x="13" y="142"/>
                  </a:lnTo>
                  <a:lnTo>
                    <a:pt x="20" y="150"/>
                  </a:lnTo>
                  <a:lnTo>
                    <a:pt x="28" y="158"/>
                  </a:lnTo>
                  <a:lnTo>
                    <a:pt x="37" y="166"/>
                  </a:lnTo>
                  <a:lnTo>
                    <a:pt x="46" y="172"/>
                  </a:lnTo>
                  <a:lnTo>
                    <a:pt x="55" y="179"/>
                  </a:lnTo>
                  <a:lnTo>
                    <a:pt x="66" y="185"/>
                  </a:lnTo>
                  <a:lnTo>
                    <a:pt x="77" y="190"/>
                  </a:lnTo>
                  <a:lnTo>
                    <a:pt x="88" y="196"/>
                  </a:lnTo>
                  <a:lnTo>
                    <a:pt x="102" y="200"/>
                  </a:lnTo>
                  <a:lnTo>
                    <a:pt x="115" y="204"/>
                  </a:lnTo>
                  <a:lnTo>
                    <a:pt x="129" y="208"/>
                  </a:lnTo>
                  <a:lnTo>
                    <a:pt x="145" y="211"/>
                  </a:lnTo>
                  <a:lnTo>
                    <a:pt x="177" y="215"/>
                  </a:lnTo>
                  <a:lnTo>
                    <a:pt x="177" y="215"/>
                  </a:lnTo>
                  <a:lnTo>
                    <a:pt x="188" y="216"/>
                  </a:lnTo>
                  <a:lnTo>
                    <a:pt x="201" y="216"/>
                  </a:lnTo>
                  <a:lnTo>
                    <a:pt x="213" y="216"/>
                  </a:lnTo>
                  <a:lnTo>
                    <a:pt x="226" y="214"/>
                  </a:lnTo>
                  <a:lnTo>
                    <a:pt x="253" y="210"/>
                  </a:lnTo>
                  <a:lnTo>
                    <a:pt x="281" y="202"/>
                  </a:lnTo>
                  <a:lnTo>
                    <a:pt x="309" y="193"/>
                  </a:lnTo>
                  <a:lnTo>
                    <a:pt x="337" y="181"/>
                  </a:lnTo>
                  <a:lnTo>
                    <a:pt x="364" y="169"/>
                  </a:lnTo>
                  <a:lnTo>
                    <a:pt x="389" y="155"/>
                  </a:lnTo>
                  <a:lnTo>
                    <a:pt x="413" y="140"/>
                  </a:lnTo>
                  <a:lnTo>
                    <a:pt x="434" y="125"/>
                  </a:lnTo>
                  <a:lnTo>
                    <a:pt x="452" y="109"/>
                  </a:lnTo>
                  <a:lnTo>
                    <a:pt x="460" y="102"/>
                  </a:lnTo>
                  <a:lnTo>
                    <a:pt x="466" y="94"/>
                  </a:lnTo>
                  <a:lnTo>
                    <a:pt x="472" y="87"/>
                  </a:lnTo>
                  <a:lnTo>
                    <a:pt x="477" y="79"/>
                  </a:lnTo>
                  <a:lnTo>
                    <a:pt x="480" y="72"/>
                  </a:lnTo>
                  <a:lnTo>
                    <a:pt x="482" y="65"/>
                  </a:lnTo>
                  <a:lnTo>
                    <a:pt x="482" y="59"/>
                  </a:lnTo>
                  <a:lnTo>
                    <a:pt x="482" y="52"/>
                  </a:lnTo>
                  <a:lnTo>
                    <a:pt x="480" y="46"/>
                  </a:lnTo>
                  <a:lnTo>
                    <a:pt x="475" y="40"/>
                  </a:lnTo>
                  <a:lnTo>
                    <a:pt x="475" y="4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76"/>
            <p:cNvSpPr>
              <a:spLocks/>
            </p:cNvSpPr>
            <p:nvPr/>
          </p:nvSpPr>
          <p:spPr bwMode="auto">
            <a:xfrm flipH="1">
              <a:off x="7422467" y="3380602"/>
              <a:ext cx="405578" cy="324356"/>
            </a:xfrm>
            <a:custGeom>
              <a:avLst/>
              <a:gdLst>
                <a:gd name="T0" fmla="*/ 299 w 326"/>
                <a:gd name="T1" fmla="*/ 133 h 309"/>
                <a:gd name="T2" fmla="*/ 286 w 326"/>
                <a:gd name="T3" fmla="*/ 118 h 309"/>
                <a:gd name="T4" fmla="*/ 261 w 326"/>
                <a:gd name="T5" fmla="*/ 97 h 309"/>
                <a:gd name="T6" fmla="*/ 193 w 326"/>
                <a:gd name="T7" fmla="*/ 53 h 309"/>
                <a:gd name="T8" fmla="*/ 153 w 326"/>
                <a:gd name="T9" fmla="*/ 33 h 309"/>
                <a:gd name="T10" fmla="*/ 116 w 326"/>
                <a:gd name="T11" fmla="*/ 15 h 309"/>
                <a:gd name="T12" fmla="*/ 83 w 326"/>
                <a:gd name="T13" fmla="*/ 3 h 309"/>
                <a:gd name="T14" fmla="*/ 56 w 326"/>
                <a:gd name="T15" fmla="*/ 0 h 309"/>
                <a:gd name="T16" fmla="*/ 40 w 326"/>
                <a:gd name="T17" fmla="*/ 0 h 309"/>
                <a:gd name="T18" fmla="*/ 28 w 326"/>
                <a:gd name="T19" fmla="*/ 3 h 309"/>
                <a:gd name="T20" fmla="*/ 18 w 326"/>
                <a:gd name="T21" fmla="*/ 12 h 309"/>
                <a:gd name="T22" fmla="*/ 7 w 326"/>
                <a:gd name="T23" fmla="*/ 28 h 309"/>
                <a:gd name="T24" fmla="*/ 4 w 326"/>
                <a:gd name="T25" fmla="*/ 35 h 309"/>
                <a:gd name="T26" fmla="*/ 1 w 326"/>
                <a:gd name="T27" fmla="*/ 59 h 309"/>
                <a:gd name="T28" fmla="*/ 2 w 326"/>
                <a:gd name="T29" fmla="*/ 100 h 309"/>
                <a:gd name="T30" fmla="*/ 12 w 326"/>
                <a:gd name="T31" fmla="*/ 145 h 309"/>
                <a:gd name="T32" fmla="*/ 24 w 326"/>
                <a:gd name="T33" fmla="*/ 178 h 309"/>
                <a:gd name="T34" fmla="*/ 30 w 326"/>
                <a:gd name="T35" fmla="*/ 188 h 309"/>
                <a:gd name="T36" fmla="*/ 46 w 326"/>
                <a:gd name="T37" fmla="*/ 208 h 309"/>
                <a:gd name="T38" fmla="*/ 68 w 326"/>
                <a:gd name="T39" fmla="*/ 229 h 309"/>
                <a:gd name="T40" fmla="*/ 96 w 326"/>
                <a:gd name="T41" fmla="*/ 251 h 309"/>
                <a:gd name="T42" fmla="*/ 128 w 326"/>
                <a:gd name="T43" fmla="*/ 271 h 309"/>
                <a:gd name="T44" fmla="*/ 162 w 326"/>
                <a:gd name="T45" fmla="*/ 289 h 309"/>
                <a:gd name="T46" fmla="*/ 197 w 326"/>
                <a:gd name="T47" fmla="*/ 301 h 309"/>
                <a:gd name="T48" fmla="*/ 231 w 326"/>
                <a:gd name="T49" fmla="*/ 308 h 309"/>
                <a:gd name="T50" fmla="*/ 262 w 326"/>
                <a:gd name="T51" fmla="*/ 309 h 309"/>
                <a:gd name="T52" fmla="*/ 278 w 326"/>
                <a:gd name="T53" fmla="*/ 306 h 309"/>
                <a:gd name="T54" fmla="*/ 298 w 326"/>
                <a:gd name="T55" fmla="*/ 299 h 309"/>
                <a:gd name="T56" fmla="*/ 309 w 326"/>
                <a:gd name="T57" fmla="*/ 291 h 309"/>
                <a:gd name="T58" fmla="*/ 316 w 326"/>
                <a:gd name="T59" fmla="*/ 281 h 309"/>
                <a:gd name="T60" fmla="*/ 318 w 326"/>
                <a:gd name="T61" fmla="*/ 276 h 309"/>
                <a:gd name="T62" fmla="*/ 324 w 326"/>
                <a:gd name="T63" fmla="*/ 258 h 309"/>
                <a:gd name="T64" fmla="*/ 326 w 326"/>
                <a:gd name="T65" fmla="*/ 240 h 309"/>
                <a:gd name="T66" fmla="*/ 325 w 326"/>
                <a:gd name="T67" fmla="*/ 219 h 309"/>
                <a:gd name="T68" fmla="*/ 317 w 326"/>
                <a:gd name="T69" fmla="*/ 179 h 309"/>
                <a:gd name="T70" fmla="*/ 305 w 326"/>
                <a:gd name="T71" fmla="*/ 146 h 309"/>
                <a:gd name="T72" fmla="*/ 299 w 326"/>
                <a:gd name="T73" fmla="*/ 13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9" y="133"/>
                  </a:moveTo>
                  <a:lnTo>
                    <a:pt x="299" y="133"/>
                  </a:lnTo>
                  <a:lnTo>
                    <a:pt x="294" y="127"/>
                  </a:lnTo>
                  <a:lnTo>
                    <a:pt x="286" y="118"/>
                  </a:lnTo>
                  <a:lnTo>
                    <a:pt x="275" y="108"/>
                  </a:lnTo>
                  <a:lnTo>
                    <a:pt x="261" y="97"/>
                  </a:lnTo>
                  <a:lnTo>
                    <a:pt x="230" y="76"/>
                  </a:lnTo>
                  <a:lnTo>
                    <a:pt x="193" y="53"/>
                  </a:lnTo>
                  <a:lnTo>
                    <a:pt x="174" y="42"/>
                  </a:lnTo>
                  <a:lnTo>
                    <a:pt x="153" y="33"/>
                  </a:lnTo>
                  <a:lnTo>
                    <a:pt x="134" y="23"/>
                  </a:lnTo>
                  <a:lnTo>
                    <a:pt x="116" y="15"/>
                  </a:lnTo>
                  <a:lnTo>
                    <a:pt x="99" y="9"/>
                  </a:lnTo>
                  <a:lnTo>
                    <a:pt x="83" y="3"/>
                  </a:lnTo>
                  <a:lnTo>
                    <a:pt x="68" y="1"/>
                  </a:lnTo>
                  <a:lnTo>
                    <a:pt x="56" y="0"/>
                  </a:lnTo>
                  <a:lnTo>
                    <a:pt x="56" y="0"/>
                  </a:lnTo>
                  <a:lnTo>
                    <a:pt x="40" y="0"/>
                  </a:lnTo>
                  <a:lnTo>
                    <a:pt x="35" y="1"/>
                  </a:lnTo>
                  <a:lnTo>
                    <a:pt x="28" y="3"/>
                  </a:lnTo>
                  <a:lnTo>
                    <a:pt x="23" y="7"/>
                  </a:lnTo>
                  <a:lnTo>
                    <a:pt x="18" y="12"/>
                  </a:lnTo>
                  <a:lnTo>
                    <a:pt x="12" y="20"/>
                  </a:lnTo>
                  <a:lnTo>
                    <a:pt x="7" y="28"/>
                  </a:lnTo>
                  <a:lnTo>
                    <a:pt x="7" y="28"/>
                  </a:lnTo>
                  <a:lnTo>
                    <a:pt x="4" y="35"/>
                  </a:lnTo>
                  <a:lnTo>
                    <a:pt x="3" y="41"/>
                  </a:lnTo>
                  <a:lnTo>
                    <a:pt x="1" y="59"/>
                  </a:lnTo>
                  <a:lnTo>
                    <a:pt x="0" y="78"/>
                  </a:lnTo>
                  <a:lnTo>
                    <a:pt x="2" y="100"/>
                  </a:lnTo>
                  <a:lnTo>
                    <a:pt x="7" y="122"/>
                  </a:lnTo>
                  <a:lnTo>
                    <a:pt x="12" y="145"/>
                  </a:lnTo>
                  <a:lnTo>
                    <a:pt x="20" y="168"/>
                  </a:lnTo>
                  <a:lnTo>
                    <a:pt x="24" y="178"/>
                  </a:lnTo>
                  <a:lnTo>
                    <a:pt x="30" y="188"/>
                  </a:lnTo>
                  <a:lnTo>
                    <a:pt x="30" y="188"/>
                  </a:lnTo>
                  <a:lnTo>
                    <a:pt x="37" y="198"/>
                  </a:lnTo>
                  <a:lnTo>
                    <a:pt x="46" y="208"/>
                  </a:lnTo>
                  <a:lnTo>
                    <a:pt x="56" y="218"/>
                  </a:lnTo>
                  <a:lnTo>
                    <a:pt x="68" y="229"/>
                  </a:lnTo>
                  <a:lnTo>
                    <a:pt x="82" y="240"/>
                  </a:lnTo>
                  <a:lnTo>
                    <a:pt x="96" y="251"/>
                  </a:lnTo>
                  <a:lnTo>
                    <a:pt x="111" y="262"/>
                  </a:lnTo>
                  <a:lnTo>
                    <a:pt x="128" y="271"/>
                  </a:lnTo>
                  <a:lnTo>
                    <a:pt x="145" y="280"/>
                  </a:lnTo>
                  <a:lnTo>
                    <a:pt x="162" y="289"/>
                  </a:lnTo>
                  <a:lnTo>
                    <a:pt x="179" y="295"/>
                  </a:lnTo>
                  <a:lnTo>
                    <a:pt x="197" y="301"/>
                  </a:lnTo>
                  <a:lnTo>
                    <a:pt x="214" y="306"/>
                  </a:lnTo>
                  <a:lnTo>
                    <a:pt x="231" y="308"/>
                  </a:lnTo>
                  <a:lnTo>
                    <a:pt x="248" y="309"/>
                  </a:lnTo>
                  <a:lnTo>
                    <a:pt x="262" y="309"/>
                  </a:lnTo>
                  <a:lnTo>
                    <a:pt x="262" y="309"/>
                  </a:lnTo>
                  <a:lnTo>
                    <a:pt x="278" y="306"/>
                  </a:lnTo>
                  <a:lnTo>
                    <a:pt x="289" y="304"/>
                  </a:lnTo>
                  <a:lnTo>
                    <a:pt x="298" y="299"/>
                  </a:lnTo>
                  <a:lnTo>
                    <a:pt x="305" y="296"/>
                  </a:lnTo>
                  <a:lnTo>
                    <a:pt x="309" y="291"/>
                  </a:lnTo>
                  <a:lnTo>
                    <a:pt x="314" y="286"/>
                  </a:lnTo>
                  <a:lnTo>
                    <a:pt x="316" y="281"/>
                  </a:lnTo>
                  <a:lnTo>
                    <a:pt x="318" y="276"/>
                  </a:lnTo>
                  <a:lnTo>
                    <a:pt x="318" y="276"/>
                  </a:lnTo>
                  <a:lnTo>
                    <a:pt x="322" y="267"/>
                  </a:lnTo>
                  <a:lnTo>
                    <a:pt x="324" y="258"/>
                  </a:lnTo>
                  <a:lnTo>
                    <a:pt x="325" y="249"/>
                  </a:lnTo>
                  <a:lnTo>
                    <a:pt x="326" y="240"/>
                  </a:lnTo>
                  <a:lnTo>
                    <a:pt x="326" y="229"/>
                  </a:lnTo>
                  <a:lnTo>
                    <a:pt x="325" y="219"/>
                  </a:lnTo>
                  <a:lnTo>
                    <a:pt x="323" y="199"/>
                  </a:lnTo>
                  <a:lnTo>
                    <a:pt x="317" y="179"/>
                  </a:lnTo>
                  <a:lnTo>
                    <a:pt x="312" y="162"/>
                  </a:lnTo>
                  <a:lnTo>
                    <a:pt x="305" y="146"/>
                  </a:lnTo>
                  <a:lnTo>
                    <a:pt x="299" y="133"/>
                  </a:lnTo>
                  <a:lnTo>
                    <a:pt x="299" y="13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77"/>
            <p:cNvSpPr>
              <a:spLocks/>
            </p:cNvSpPr>
            <p:nvPr/>
          </p:nvSpPr>
          <p:spPr bwMode="auto">
            <a:xfrm flipH="1">
              <a:off x="7577325" y="3535409"/>
              <a:ext cx="125360" cy="287498"/>
            </a:xfrm>
            <a:custGeom>
              <a:avLst/>
              <a:gdLst>
                <a:gd name="T0" fmla="*/ 101 w 101"/>
                <a:gd name="T1" fmla="*/ 275 h 276"/>
                <a:gd name="T2" fmla="*/ 101 w 101"/>
                <a:gd name="T3" fmla="*/ 275 h 276"/>
                <a:gd name="T4" fmla="*/ 95 w 101"/>
                <a:gd name="T5" fmla="*/ 272 h 276"/>
                <a:gd name="T6" fmla="*/ 89 w 101"/>
                <a:gd name="T7" fmla="*/ 265 h 276"/>
                <a:gd name="T8" fmla="*/ 81 w 101"/>
                <a:gd name="T9" fmla="*/ 257 h 276"/>
                <a:gd name="T10" fmla="*/ 73 w 101"/>
                <a:gd name="T11" fmla="*/ 245 h 276"/>
                <a:gd name="T12" fmla="*/ 71 w 101"/>
                <a:gd name="T13" fmla="*/ 237 h 276"/>
                <a:gd name="T14" fmla="*/ 67 w 101"/>
                <a:gd name="T15" fmla="*/ 229 h 276"/>
                <a:gd name="T16" fmla="*/ 65 w 101"/>
                <a:gd name="T17" fmla="*/ 219 h 276"/>
                <a:gd name="T18" fmla="*/ 63 w 101"/>
                <a:gd name="T19" fmla="*/ 208 h 276"/>
                <a:gd name="T20" fmla="*/ 62 w 101"/>
                <a:gd name="T21" fmla="*/ 196 h 276"/>
                <a:gd name="T22" fmla="*/ 62 w 101"/>
                <a:gd name="T23" fmla="*/ 183 h 276"/>
                <a:gd name="T24" fmla="*/ 62 w 101"/>
                <a:gd name="T25" fmla="*/ 183 h 276"/>
                <a:gd name="T26" fmla="*/ 63 w 101"/>
                <a:gd name="T27" fmla="*/ 133 h 276"/>
                <a:gd name="T28" fmla="*/ 63 w 101"/>
                <a:gd name="T29" fmla="*/ 89 h 276"/>
                <a:gd name="T30" fmla="*/ 62 w 101"/>
                <a:gd name="T31" fmla="*/ 48 h 276"/>
                <a:gd name="T32" fmla="*/ 62 w 101"/>
                <a:gd name="T33" fmla="*/ 48 h 276"/>
                <a:gd name="T34" fmla="*/ 62 w 101"/>
                <a:gd name="T35" fmla="*/ 42 h 276"/>
                <a:gd name="T36" fmla="*/ 60 w 101"/>
                <a:gd name="T37" fmla="*/ 34 h 276"/>
                <a:gd name="T38" fmla="*/ 59 w 101"/>
                <a:gd name="T39" fmla="*/ 26 h 276"/>
                <a:gd name="T40" fmla="*/ 56 w 101"/>
                <a:gd name="T41" fmla="*/ 17 h 276"/>
                <a:gd name="T42" fmla="*/ 54 w 101"/>
                <a:gd name="T43" fmla="*/ 13 h 276"/>
                <a:gd name="T44" fmla="*/ 50 w 101"/>
                <a:gd name="T45" fmla="*/ 10 h 276"/>
                <a:gd name="T46" fmla="*/ 47 w 101"/>
                <a:gd name="T47" fmla="*/ 6 h 276"/>
                <a:gd name="T48" fmla="*/ 43 w 101"/>
                <a:gd name="T49" fmla="*/ 3 h 276"/>
                <a:gd name="T50" fmla="*/ 38 w 101"/>
                <a:gd name="T51" fmla="*/ 2 h 276"/>
                <a:gd name="T52" fmla="*/ 32 w 101"/>
                <a:gd name="T53" fmla="*/ 0 h 276"/>
                <a:gd name="T54" fmla="*/ 32 w 101"/>
                <a:gd name="T55" fmla="*/ 0 h 276"/>
                <a:gd name="T56" fmla="*/ 22 w 101"/>
                <a:gd name="T57" fmla="*/ 0 h 276"/>
                <a:gd name="T58" fmla="*/ 18 w 101"/>
                <a:gd name="T59" fmla="*/ 1 h 276"/>
                <a:gd name="T60" fmla="*/ 14 w 101"/>
                <a:gd name="T61" fmla="*/ 2 h 276"/>
                <a:gd name="T62" fmla="*/ 12 w 101"/>
                <a:gd name="T63" fmla="*/ 4 h 276"/>
                <a:gd name="T64" fmla="*/ 10 w 101"/>
                <a:gd name="T65" fmla="*/ 6 h 276"/>
                <a:gd name="T66" fmla="*/ 7 w 101"/>
                <a:gd name="T67" fmla="*/ 12 h 276"/>
                <a:gd name="T68" fmla="*/ 4 w 101"/>
                <a:gd name="T69" fmla="*/ 18 h 276"/>
                <a:gd name="T70" fmla="*/ 4 w 101"/>
                <a:gd name="T71" fmla="*/ 28 h 276"/>
                <a:gd name="T72" fmla="*/ 2 w 101"/>
                <a:gd name="T73" fmla="*/ 48 h 276"/>
                <a:gd name="T74" fmla="*/ 2 w 101"/>
                <a:gd name="T75" fmla="*/ 48 h 276"/>
                <a:gd name="T76" fmla="*/ 1 w 101"/>
                <a:gd name="T77" fmla="*/ 82 h 276"/>
                <a:gd name="T78" fmla="*/ 0 w 101"/>
                <a:gd name="T79" fmla="*/ 105 h 276"/>
                <a:gd name="T80" fmla="*/ 0 w 101"/>
                <a:gd name="T81" fmla="*/ 129 h 276"/>
                <a:gd name="T82" fmla="*/ 2 w 101"/>
                <a:gd name="T83" fmla="*/ 156 h 276"/>
                <a:gd name="T84" fmla="*/ 4 w 101"/>
                <a:gd name="T85" fmla="*/ 182 h 276"/>
                <a:gd name="T86" fmla="*/ 9 w 101"/>
                <a:gd name="T87" fmla="*/ 208 h 276"/>
                <a:gd name="T88" fmla="*/ 14 w 101"/>
                <a:gd name="T89" fmla="*/ 233 h 276"/>
                <a:gd name="T90" fmla="*/ 14 w 101"/>
                <a:gd name="T91" fmla="*/ 233 h 276"/>
                <a:gd name="T92" fmla="*/ 18 w 101"/>
                <a:gd name="T93" fmla="*/ 240 h 276"/>
                <a:gd name="T94" fmla="*/ 21 w 101"/>
                <a:gd name="T95" fmla="*/ 246 h 276"/>
                <a:gd name="T96" fmla="*/ 26 w 101"/>
                <a:gd name="T97" fmla="*/ 251 h 276"/>
                <a:gd name="T98" fmla="*/ 30 w 101"/>
                <a:gd name="T99" fmla="*/ 257 h 276"/>
                <a:gd name="T100" fmla="*/ 36 w 101"/>
                <a:gd name="T101" fmla="*/ 261 h 276"/>
                <a:gd name="T102" fmla="*/ 41 w 101"/>
                <a:gd name="T103" fmla="*/ 264 h 276"/>
                <a:gd name="T104" fmla="*/ 55 w 101"/>
                <a:gd name="T105" fmla="*/ 270 h 276"/>
                <a:gd name="T106" fmla="*/ 67 w 101"/>
                <a:gd name="T107" fmla="*/ 274 h 276"/>
                <a:gd name="T108" fmla="*/ 81 w 101"/>
                <a:gd name="T109" fmla="*/ 276 h 276"/>
                <a:gd name="T110" fmla="*/ 92 w 101"/>
                <a:gd name="T111" fmla="*/ 276 h 276"/>
                <a:gd name="T112" fmla="*/ 101 w 101"/>
                <a:gd name="T113" fmla="*/ 275 h 276"/>
                <a:gd name="T114" fmla="*/ 101 w 101"/>
                <a:gd name="T115"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6">
                  <a:moveTo>
                    <a:pt x="101" y="275"/>
                  </a:moveTo>
                  <a:lnTo>
                    <a:pt x="101" y="275"/>
                  </a:lnTo>
                  <a:lnTo>
                    <a:pt x="95" y="272"/>
                  </a:lnTo>
                  <a:lnTo>
                    <a:pt x="89" y="265"/>
                  </a:lnTo>
                  <a:lnTo>
                    <a:pt x="81" y="257"/>
                  </a:lnTo>
                  <a:lnTo>
                    <a:pt x="73" y="245"/>
                  </a:lnTo>
                  <a:lnTo>
                    <a:pt x="71" y="237"/>
                  </a:lnTo>
                  <a:lnTo>
                    <a:pt x="67" y="229"/>
                  </a:lnTo>
                  <a:lnTo>
                    <a:pt x="65" y="219"/>
                  </a:lnTo>
                  <a:lnTo>
                    <a:pt x="63" y="208"/>
                  </a:lnTo>
                  <a:lnTo>
                    <a:pt x="62" y="196"/>
                  </a:lnTo>
                  <a:lnTo>
                    <a:pt x="62" y="183"/>
                  </a:lnTo>
                  <a:lnTo>
                    <a:pt x="62" y="183"/>
                  </a:lnTo>
                  <a:lnTo>
                    <a:pt x="63" y="133"/>
                  </a:lnTo>
                  <a:lnTo>
                    <a:pt x="63" y="89"/>
                  </a:lnTo>
                  <a:lnTo>
                    <a:pt x="62" y="48"/>
                  </a:lnTo>
                  <a:lnTo>
                    <a:pt x="62" y="48"/>
                  </a:lnTo>
                  <a:lnTo>
                    <a:pt x="62" y="42"/>
                  </a:lnTo>
                  <a:lnTo>
                    <a:pt x="60" y="34"/>
                  </a:lnTo>
                  <a:lnTo>
                    <a:pt x="59" y="26"/>
                  </a:lnTo>
                  <a:lnTo>
                    <a:pt x="56" y="17"/>
                  </a:lnTo>
                  <a:lnTo>
                    <a:pt x="54" y="13"/>
                  </a:lnTo>
                  <a:lnTo>
                    <a:pt x="50" y="10"/>
                  </a:lnTo>
                  <a:lnTo>
                    <a:pt x="47" y="6"/>
                  </a:lnTo>
                  <a:lnTo>
                    <a:pt x="43" y="3"/>
                  </a:lnTo>
                  <a:lnTo>
                    <a:pt x="38" y="2"/>
                  </a:lnTo>
                  <a:lnTo>
                    <a:pt x="32" y="0"/>
                  </a:lnTo>
                  <a:lnTo>
                    <a:pt x="32" y="0"/>
                  </a:lnTo>
                  <a:lnTo>
                    <a:pt x="22" y="0"/>
                  </a:lnTo>
                  <a:lnTo>
                    <a:pt x="18" y="1"/>
                  </a:lnTo>
                  <a:lnTo>
                    <a:pt x="14" y="2"/>
                  </a:lnTo>
                  <a:lnTo>
                    <a:pt x="12" y="4"/>
                  </a:lnTo>
                  <a:lnTo>
                    <a:pt x="10" y="6"/>
                  </a:lnTo>
                  <a:lnTo>
                    <a:pt x="7" y="12"/>
                  </a:lnTo>
                  <a:lnTo>
                    <a:pt x="4" y="18"/>
                  </a:lnTo>
                  <a:lnTo>
                    <a:pt x="4" y="28"/>
                  </a:lnTo>
                  <a:lnTo>
                    <a:pt x="2" y="48"/>
                  </a:lnTo>
                  <a:lnTo>
                    <a:pt x="2" y="48"/>
                  </a:lnTo>
                  <a:lnTo>
                    <a:pt x="1" y="82"/>
                  </a:lnTo>
                  <a:lnTo>
                    <a:pt x="0" y="105"/>
                  </a:lnTo>
                  <a:lnTo>
                    <a:pt x="0" y="129"/>
                  </a:lnTo>
                  <a:lnTo>
                    <a:pt x="2" y="156"/>
                  </a:lnTo>
                  <a:lnTo>
                    <a:pt x="4" y="182"/>
                  </a:lnTo>
                  <a:lnTo>
                    <a:pt x="9" y="208"/>
                  </a:lnTo>
                  <a:lnTo>
                    <a:pt x="14" y="233"/>
                  </a:lnTo>
                  <a:lnTo>
                    <a:pt x="14" y="233"/>
                  </a:lnTo>
                  <a:lnTo>
                    <a:pt x="18" y="240"/>
                  </a:lnTo>
                  <a:lnTo>
                    <a:pt x="21" y="246"/>
                  </a:lnTo>
                  <a:lnTo>
                    <a:pt x="26" y="251"/>
                  </a:lnTo>
                  <a:lnTo>
                    <a:pt x="30" y="257"/>
                  </a:lnTo>
                  <a:lnTo>
                    <a:pt x="36" y="261"/>
                  </a:lnTo>
                  <a:lnTo>
                    <a:pt x="41" y="264"/>
                  </a:lnTo>
                  <a:lnTo>
                    <a:pt x="55" y="270"/>
                  </a:lnTo>
                  <a:lnTo>
                    <a:pt x="67" y="274"/>
                  </a:lnTo>
                  <a:lnTo>
                    <a:pt x="81" y="276"/>
                  </a:lnTo>
                  <a:lnTo>
                    <a:pt x="92" y="276"/>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78"/>
            <p:cNvSpPr>
              <a:spLocks/>
            </p:cNvSpPr>
            <p:nvPr/>
          </p:nvSpPr>
          <p:spPr bwMode="auto">
            <a:xfrm flipH="1">
              <a:off x="7267610" y="3277398"/>
              <a:ext cx="199102" cy="206408"/>
            </a:xfrm>
            <a:custGeom>
              <a:avLst/>
              <a:gdLst>
                <a:gd name="T0" fmla="*/ 47 w 161"/>
                <a:gd name="T1" fmla="*/ 194 h 194"/>
                <a:gd name="T2" fmla="*/ 47 w 161"/>
                <a:gd name="T3" fmla="*/ 194 h 194"/>
                <a:gd name="T4" fmla="*/ 30 w 161"/>
                <a:gd name="T5" fmla="*/ 159 h 194"/>
                <a:gd name="T6" fmla="*/ 18 w 161"/>
                <a:gd name="T7" fmla="*/ 129 h 194"/>
                <a:gd name="T8" fmla="*/ 6 w 161"/>
                <a:gd name="T9" fmla="*/ 101 h 194"/>
                <a:gd name="T10" fmla="*/ 6 w 161"/>
                <a:gd name="T11" fmla="*/ 101 h 194"/>
                <a:gd name="T12" fmla="*/ 3 w 161"/>
                <a:gd name="T13" fmla="*/ 88 h 194"/>
                <a:gd name="T14" fmla="*/ 1 w 161"/>
                <a:gd name="T15" fmla="*/ 72 h 194"/>
                <a:gd name="T16" fmla="*/ 0 w 161"/>
                <a:gd name="T17" fmla="*/ 65 h 194"/>
                <a:gd name="T18" fmla="*/ 0 w 161"/>
                <a:gd name="T19" fmla="*/ 56 h 194"/>
                <a:gd name="T20" fmla="*/ 0 w 161"/>
                <a:gd name="T21" fmla="*/ 48 h 194"/>
                <a:gd name="T22" fmla="*/ 2 w 161"/>
                <a:gd name="T23" fmla="*/ 39 h 194"/>
                <a:gd name="T24" fmla="*/ 4 w 161"/>
                <a:gd name="T25" fmla="*/ 30 h 194"/>
                <a:gd name="T26" fmla="*/ 9 w 161"/>
                <a:gd name="T27" fmla="*/ 23 h 194"/>
                <a:gd name="T28" fmla="*/ 14 w 161"/>
                <a:gd name="T29" fmla="*/ 15 h 194"/>
                <a:gd name="T30" fmla="*/ 22 w 161"/>
                <a:gd name="T31" fmla="*/ 10 h 194"/>
                <a:gd name="T32" fmla="*/ 32 w 161"/>
                <a:gd name="T33" fmla="*/ 4 h 194"/>
                <a:gd name="T34" fmla="*/ 43 w 161"/>
                <a:gd name="T35" fmla="*/ 1 h 194"/>
                <a:gd name="T36" fmla="*/ 43 w 161"/>
                <a:gd name="T37" fmla="*/ 1 h 194"/>
                <a:gd name="T38" fmla="*/ 51 w 161"/>
                <a:gd name="T39" fmla="*/ 0 h 194"/>
                <a:gd name="T40" fmla="*/ 59 w 161"/>
                <a:gd name="T41" fmla="*/ 1 h 194"/>
                <a:gd name="T42" fmla="*/ 68 w 161"/>
                <a:gd name="T43" fmla="*/ 4 h 194"/>
                <a:gd name="T44" fmla="*/ 76 w 161"/>
                <a:gd name="T45" fmla="*/ 10 h 194"/>
                <a:gd name="T46" fmla="*/ 84 w 161"/>
                <a:gd name="T47" fmla="*/ 15 h 194"/>
                <a:gd name="T48" fmla="*/ 92 w 161"/>
                <a:gd name="T49" fmla="*/ 23 h 194"/>
                <a:gd name="T50" fmla="*/ 100 w 161"/>
                <a:gd name="T51" fmla="*/ 32 h 194"/>
                <a:gd name="T52" fmla="*/ 107 w 161"/>
                <a:gd name="T53" fmla="*/ 42 h 194"/>
                <a:gd name="T54" fmla="*/ 122 w 161"/>
                <a:gd name="T55" fmla="*/ 64 h 194"/>
                <a:gd name="T56" fmla="*/ 137 w 161"/>
                <a:gd name="T57" fmla="*/ 89 h 194"/>
                <a:gd name="T58" fmla="*/ 150 w 161"/>
                <a:gd name="T59" fmla="*/ 113 h 194"/>
                <a:gd name="T60" fmla="*/ 161 w 161"/>
                <a:gd name="T61" fmla="*/ 138 h 194"/>
                <a:gd name="T62" fmla="*/ 161 w 161"/>
                <a:gd name="T63" fmla="*/ 138 h 194"/>
                <a:gd name="T64" fmla="*/ 144 w 161"/>
                <a:gd name="T65" fmla="*/ 142 h 194"/>
                <a:gd name="T66" fmla="*/ 130 w 161"/>
                <a:gd name="T67" fmla="*/ 147 h 194"/>
                <a:gd name="T68" fmla="*/ 115 w 161"/>
                <a:gd name="T69" fmla="*/ 153 h 194"/>
                <a:gd name="T70" fmla="*/ 101 w 161"/>
                <a:gd name="T71" fmla="*/ 160 h 194"/>
                <a:gd name="T72" fmla="*/ 87 w 161"/>
                <a:gd name="T73" fmla="*/ 167 h 194"/>
                <a:gd name="T74" fmla="*/ 74 w 161"/>
                <a:gd name="T75" fmla="*/ 176 h 194"/>
                <a:gd name="T76" fmla="*/ 47 w 161"/>
                <a:gd name="T77" fmla="*/ 194 h 194"/>
                <a:gd name="T78" fmla="*/ 47 w 161"/>
                <a:gd name="T7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194">
                  <a:moveTo>
                    <a:pt x="47" y="194"/>
                  </a:moveTo>
                  <a:lnTo>
                    <a:pt x="47" y="194"/>
                  </a:lnTo>
                  <a:lnTo>
                    <a:pt x="30" y="159"/>
                  </a:lnTo>
                  <a:lnTo>
                    <a:pt x="18" y="129"/>
                  </a:lnTo>
                  <a:lnTo>
                    <a:pt x="6" y="101"/>
                  </a:lnTo>
                  <a:lnTo>
                    <a:pt x="6" y="101"/>
                  </a:lnTo>
                  <a:lnTo>
                    <a:pt x="3" y="88"/>
                  </a:lnTo>
                  <a:lnTo>
                    <a:pt x="1" y="72"/>
                  </a:lnTo>
                  <a:lnTo>
                    <a:pt x="0" y="65"/>
                  </a:lnTo>
                  <a:lnTo>
                    <a:pt x="0" y="56"/>
                  </a:lnTo>
                  <a:lnTo>
                    <a:pt x="0" y="48"/>
                  </a:lnTo>
                  <a:lnTo>
                    <a:pt x="2" y="39"/>
                  </a:lnTo>
                  <a:lnTo>
                    <a:pt x="4" y="30"/>
                  </a:lnTo>
                  <a:lnTo>
                    <a:pt x="9" y="23"/>
                  </a:lnTo>
                  <a:lnTo>
                    <a:pt x="14" y="15"/>
                  </a:lnTo>
                  <a:lnTo>
                    <a:pt x="22" y="10"/>
                  </a:lnTo>
                  <a:lnTo>
                    <a:pt x="32" y="4"/>
                  </a:lnTo>
                  <a:lnTo>
                    <a:pt x="43" y="1"/>
                  </a:lnTo>
                  <a:lnTo>
                    <a:pt x="43" y="1"/>
                  </a:lnTo>
                  <a:lnTo>
                    <a:pt x="51" y="0"/>
                  </a:lnTo>
                  <a:lnTo>
                    <a:pt x="59" y="1"/>
                  </a:lnTo>
                  <a:lnTo>
                    <a:pt x="68" y="4"/>
                  </a:lnTo>
                  <a:lnTo>
                    <a:pt x="76" y="10"/>
                  </a:lnTo>
                  <a:lnTo>
                    <a:pt x="84" y="15"/>
                  </a:lnTo>
                  <a:lnTo>
                    <a:pt x="92" y="23"/>
                  </a:lnTo>
                  <a:lnTo>
                    <a:pt x="100" y="32"/>
                  </a:lnTo>
                  <a:lnTo>
                    <a:pt x="107" y="42"/>
                  </a:lnTo>
                  <a:lnTo>
                    <a:pt x="122" y="64"/>
                  </a:lnTo>
                  <a:lnTo>
                    <a:pt x="137" y="89"/>
                  </a:lnTo>
                  <a:lnTo>
                    <a:pt x="150" y="113"/>
                  </a:lnTo>
                  <a:lnTo>
                    <a:pt x="161" y="138"/>
                  </a:lnTo>
                  <a:lnTo>
                    <a:pt x="161" y="138"/>
                  </a:lnTo>
                  <a:lnTo>
                    <a:pt x="144" y="142"/>
                  </a:lnTo>
                  <a:lnTo>
                    <a:pt x="130" y="147"/>
                  </a:lnTo>
                  <a:lnTo>
                    <a:pt x="115" y="153"/>
                  </a:lnTo>
                  <a:lnTo>
                    <a:pt x="101" y="160"/>
                  </a:lnTo>
                  <a:lnTo>
                    <a:pt x="87" y="167"/>
                  </a:lnTo>
                  <a:lnTo>
                    <a:pt x="74" y="176"/>
                  </a:lnTo>
                  <a:lnTo>
                    <a:pt x="47" y="194"/>
                  </a:lnTo>
                  <a:lnTo>
                    <a:pt x="47" y="194"/>
                  </a:lnTo>
                  <a:close/>
                </a:path>
              </a:pathLst>
            </a:custGeom>
            <a:solidFill>
              <a:srgbClr val="336D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79"/>
            <p:cNvSpPr>
              <a:spLocks/>
            </p:cNvSpPr>
            <p:nvPr/>
          </p:nvSpPr>
          <p:spPr bwMode="auto">
            <a:xfrm flipH="1">
              <a:off x="6994767" y="3424833"/>
              <a:ext cx="412952" cy="191665"/>
            </a:xfrm>
            <a:custGeom>
              <a:avLst/>
              <a:gdLst>
                <a:gd name="T0" fmla="*/ 114 w 336"/>
                <a:gd name="T1" fmla="*/ 0 h 184"/>
                <a:gd name="T2" fmla="*/ 114 w 336"/>
                <a:gd name="T3" fmla="*/ 0 h 184"/>
                <a:gd name="T4" fmla="*/ 141 w 336"/>
                <a:gd name="T5" fmla="*/ 62 h 184"/>
                <a:gd name="T6" fmla="*/ 155 w 336"/>
                <a:gd name="T7" fmla="*/ 94 h 184"/>
                <a:gd name="T8" fmla="*/ 155 w 336"/>
                <a:gd name="T9" fmla="*/ 94 h 184"/>
                <a:gd name="T10" fmla="*/ 178 w 336"/>
                <a:gd name="T11" fmla="*/ 85 h 184"/>
                <a:gd name="T12" fmla="*/ 203 w 336"/>
                <a:gd name="T13" fmla="*/ 76 h 184"/>
                <a:gd name="T14" fmla="*/ 232 w 336"/>
                <a:gd name="T15" fmla="*/ 67 h 184"/>
                <a:gd name="T16" fmla="*/ 263 w 336"/>
                <a:gd name="T17" fmla="*/ 60 h 184"/>
                <a:gd name="T18" fmla="*/ 278 w 336"/>
                <a:gd name="T19" fmla="*/ 56 h 184"/>
                <a:gd name="T20" fmla="*/ 293 w 336"/>
                <a:gd name="T21" fmla="*/ 54 h 184"/>
                <a:gd name="T22" fmla="*/ 306 w 336"/>
                <a:gd name="T23" fmla="*/ 54 h 184"/>
                <a:gd name="T24" fmla="*/ 317 w 336"/>
                <a:gd name="T25" fmla="*/ 55 h 184"/>
                <a:gd name="T26" fmla="*/ 326 w 336"/>
                <a:gd name="T27" fmla="*/ 59 h 184"/>
                <a:gd name="T28" fmla="*/ 331 w 336"/>
                <a:gd name="T29" fmla="*/ 61 h 184"/>
                <a:gd name="T30" fmla="*/ 334 w 336"/>
                <a:gd name="T31" fmla="*/ 63 h 184"/>
                <a:gd name="T32" fmla="*/ 334 w 336"/>
                <a:gd name="T33" fmla="*/ 63 h 184"/>
                <a:gd name="T34" fmla="*/ 335 w 336"/>
                <a:gd name="T35" fmla="*/ 66 h 184"/>
                <a:gd name="T36" fmla="*/ 336 w 336"/>
                <a:gd name="T37" fmla="*/ 70 h 184"/>
                <a:gd name="T38" fmla="*/ 336 w 336"/>
                <a:gd name="T39" fmla="*/ 77 h 184"/>
                <a:gd name="T40" fmla="*/ 335 w 336"/>
                <a:gd name="T41" fmla="*/ 83 h 184"/>
                <a:gd name="T42" fmla="*/ 332 w 336"/>
                <a:gd name="T43" fmla="*/ 92 h 184"/>
                <a:gd name="T44" fmla="*/ 327 w 336"/>
                <a:gd name="T45" fmla="*/ 101 h 184"/>
                <a:gd name="T46" fmla="*/ 321 w 336"/>
                <a:gd name="T47" fmla="*/ 109 h 184"/>
                <a:gd name="T48" fmla="*/ 312 w 336"/>
                <a:gd name="T49" fmla="*/ 119 h 184"/>
                <a:gd name="T50" fmla="*/ 300 w 336"/>
                <a:gd name="T51" fmla="*/ 128 h 184"/>
                <a:gd name="T52" fmla="*/ 287 w 336"/>
                <a:gd name="T53" fmla="*/ 137 h 184"/>
                <a:gd name="T54" fmla="*/ 271 w 336"/>
                <a:gd name="T55" fmla="*/ 147 h 184"/>
                <a:gd name="T56" fmla="*/ 253 w 336"/>
                <a:gd name="T57" fmla="*/ 156 h 184"/>
                <a:gd name="T58" fmla="*/ 232 w 336"/>
                <a:gd name="T59" fmla="*/ 163 h 184"/>
                <a:gd name="T60" fmla="*/ 207 w 336"/>
                <a:gd name="T61" fmla="*/ 171 h 184"/>
                <a:gd name="T62" fmla="*/ 180 w 336"/>
                <a:gd name="T63" fmla="*/ 177 h 184"/>
                <a:gd name="T64" fmla="*/ 149 w 336"/>
                <a:gd name="T65" fmla="*/ 183 h 184"/>
                <a:gd name="T66" fmla="*/ 149 w 336"/>
                <a:gd name="T67" fmla="*/ 183 h 184"/>
                <a:gd name="T68" fmla="*/ 138 w 336"/>
                <a:gd name="T69" fmla="*/ 184 h 184"/>
                <a:gd name="T70" fmla="*/ 127 w 336"/>
                <a:gd name="T71" fmla="*/ 183 h 184"/>
                <a:gd name="T72" fmla="*/ 115 w 336"/>
                <a:gd name="T73" fmla="*/ 180 h 184"/>
                <a:gd name="T74" fmla="*/ 104 w 336"/>
                <a:gd name="T75" fmla="*/ 176 h 184"/>
                <a:gd name="T76" fmla="*/ 93 w 336"/>
                <a:gd name="T77" fmla="*/ 170 h 184"/>
                <a:gd name="T78" fmla="*/ 83 w 336"/>
                <a:gd name="T79" fmla="*/ 163 h 184"/>
                <a:gd name="T80" fmla="*/ 73 w 336"/>
                <a:gd name="T81" fmla="*/ 156 h 184"/>
                <a:gd name="T82" fmla="*/ 64 w 336"/>
                <a:gd name="T83" fmla="*/ 147 h 184"/>
                <a:gd name="T84" fmla="*/ 54 w 336"/>
                <a:gd name="T85" fmla="*/ 137 h 184"/>
                <a:gd name="T86" fmla="*/ 46 w 336"/>
                <a:gd name="T87" fmla="*/ 127 h 184"/>
                <a:gd name="T88" fmla="*/ 29 w 336"/>
                <a:gd name="T89" fmla="*/ 104 h 184"/>
                <a:gd name="T90" fmla="*/ 13 w 336"/>
                <a:gd name="T91" fmla="*/ 80 h 184"/>
                <a:gd name="T92" fmla="*/ 0 w 336"/>
                <a:gd name="T93" fmla="*/ 56 h 184"/>
                <a:gd name="T94" fmla="*/ 0 w 336"/>
                <a:gd name="T95" fmla="*/ 56 h 184"/>
                <a:gd name="T96" fmla="*/ 27 w 336"/>
                <a:gd name="T97" fmla="*/ 38 h 184"/>
                <a:gd name="T98" fmla="*/ 40 w 336"/>
                <a:gd name="T99" fmla="*/ 29 h 184"/>
                <a:gd name="T100" fmla="*/ 54 w 336"/>
                <a:gd name="T101" fmla="*/ 22 h 184"/>
                <a:gd name="T102" fmla="*/ 68 w 336"/>
                <a:gd name="T103" fmla="*/ 15 h 184"/>
                <a:gd name="T104" fmla="*/ 83 w 336"/>
                <a:gd name="T105" fmla="*/ 9 h 184"/>
                <a:gd name="T106" fmla="*/ 97 w 336"/>
                <a:gd name="T107" fmla="*/ 4 h 184"/>
                <a:gd name="T108" fmla="*/ 114 w 336"/>
                <a:gd name="T109" fmla="*/ 0 h 184"/>
                <a:gd name="T110" fmla="*/ 114 w 336"/>
                <a:gd name="T11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 h="184">
                  <a:moveTo>
                    <a:pt x="114" y="0"/>
                  </a:moveTo>
                  <a:lnTo>
                    <a:pt x="114" y="0"/>
                  </a:lnTo>
                  <a:lnTo>
                    <a:pt x="141" y="62"/>
                  </a:lnTo>
                  <a:lnTo>
                    <a:pt x="155" y="94"/>
                  </a:lnTo>
                  <a:lnTo>
                    <a:pt x="155" y="94"/>
                  </a:lnTo>
                  <a:lnTo>
                    <a:pt x="178" y="85"/>
                  </a:lnTo>
                  <a:lnTo>
                    <a:pt x="203" y="76"/>
                  </a:lnTo>
                  <a:lnTo>
                    <a:pt x="232" y="67"/>
                  </a:lnTo>
                  <a:lnTo>
                    <a:pt x="263" y="60"/>
                  </a:lnTo>
                  <a:lnTo>
                    <a:pt x="278" y="56"/>
                  </a:lnTo>
                  <a:lnTo>
                    <a:pt x="293" y="54"/>
                  </a:lnTo>
                  <a:lnTo>
                    <a:pt x="306" y="54"/>
                  </a:lnTo>
                  <a:lnTo>
                    <a:pt x="317" y="55"/>
                  </a:lnTo>
                  <a:lnTo>
                    <a:pt x="326" y="59"/>
                  </a:lnTo>
                  <a:lnTo>
                    <a:pt x="331" y="61"/>
                  </a:lnTo>
                  <a:lnTo>
                    <a:pt x="334" y="63"/>
                  </a:lnTo>
                  <a:lnTo>
                    <a:pt x="334" y="63"/>
                  </a:lnTo>
                  <a:lnTo>
                    <a:pt x="335" y="66"/>
                  </a:lnTo>
                  <a:lnTo>
                    <a:pt x="336" y="70"/>
                  </a:lnTo>
                  <a:lnTo>
                    <a:pt x="336" y="77"/>
                  </a:lnTo>
                  <a:lnTo>
                    <a:pt x="335" y="83"/>
                  </a:lnTo>
                  <a:lnTo>
                    <a:pt x="332" y="92"/>
                  </a:lnTo>
                  <a:lnTo>
                    <a:pt x="327" y="101"/>
                  </a:lnTo>
                  <a:lnTo>
                    <a:pt x="321" y="109"/>
                  </a:lnTo>
                  <a:lnTo>
                    <a:pt x="312" y="119"/>
                  </a:lnTo>
                  <a:lnTo>
                    <a:pt x="300" y="128"/>
                  </a:lnTo>
                  <a:lnTo>
                    <a:pt x="287" y="137"/>
                  </a:lnTo>
                  <a:lnTo>
                    <a:pt x="271" y="147"/>
                  </a:lnTo>
                  <a:lnTo>
                    <a:pt x="253" y="156"/>
                  </a:lnTo>
                  <a:lnTo>
                    <a:pt x="232" y="163"/>
                  </a:lnTo>
                  <a:lnTo>
                    <a:pt x="207" y="171"/>
                  </a:lnTo>
                  <a:lnTo>
                    <a:pt x="180" y="177"/>
                  </a:lnTo>
                  <a:lnTo>
                    <a:pt x="149" y="183"/>
                  </a:lnTo>
                  <a:lnTo>
                    <a:pt x="149" y="183"/>
                  </a:lnTo>
                  <a:lnTo>
                    <a:pt x="138" y="184"/>
                  </a:lnTo>
                  <a:lnTo>
                    <a:pt x="127" y="183"/>
                  </a:lnTo>
                  <a:lnTo>
                    <a:pt x="115" y="180"/>
                  </a:lnTo>
                  <a:lnTo>
                    <a:pt x="104" y="176"/>
                  </a:lnTo>
                  <a:lnTo>
                    <a:pt x="93" y="170"/>
                  </a:lnTo>
                  <a:lnTo>
                    <a:pt x="83" y="163"/>
                  </a:lnTo>
                  <a:lnTo>
                    <a:pt x="73" y="156"/>
                  </a:lnTo>
                  <a:lnTo>
                    <a:pt x="64" y="147"/>
                  </a:lnTo>
                  <a:lnTo>
                    <a:pt x="54" y="137"/>
                  </a:lnTo>
                  <a:lnTo>
                    <a:pt x="46" y="127"/>
                  </a:lnTo>
                  <a:lnTo>
                    <a:pt x="29" y="104"/>
                  </a:lnTo>
                  <a:lnTo>
                    <a:pt x="13" y="80"/>
                  </a:lnTo>
                  <a:lnTo>
                    <a:pt x="0" y="56"/>
                  </a:lnTo>
                  <a:lnTo>
                    <a:pt x="0" y="56"/>
                  </a:lnTo>
                  <a:lnTo>
                    <a:pt x="27" y="38"/>
                  </a:lnTo>
                  <a:lnTo>
                    <a:pt x="40" y="29"/>
                  </a:lnTo>
                  <a:lnTo>
                    <a:pt x="54" y="22"/>
                  </a:lnTo>
                  <a:lnTo>
                    <a:pt x="68" y="15"/>
                  </a:lnTo>
                  <a:lnTo>
                    <a:pt x="83" y="9"/>
                  </a:lnTo>
                  <a:lnTo>
                    <a:pt x="97" y="4"/>
                  </a:lnTo>
                  <a:lnTo>
                    <a:pt x="114" y="0"/>
                  </a:lnTo>
                  <a:lnTo>
                    <a:pt x="114"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80"/>
            <p:cNvSpPr>
              <a:spLocks/>
            </p:cNvSpPr>
            <p:nvPr/>
          </p:nvSpPr>
          <p:spPr bwMode="auto">
            <a:xfrm flipH="1">
              <a:off x="6854658" y="3439576"/>
              <a:ext cx="199102" cy="88461"/>
            </a:xfrm>
            <a:custGeom>
              <a:avLst/>
              <a:gdLst>
                <a:gd name="T0" fmla="*/ 22 w 163"/>
                <a:gd name="T1" fmla="*/ 36 h 81"/>
                <a:gd name="T2" fmla="*/ 22 w 163"/>
                <a:gd name="T3" fmla="*/ 36 h 81"/>
                <a:gd name="T4" fmla="*/ 35 w 163"/>
                <a:gd name="T5" fmla="*/ 27 h 81"/>
                <a:gd name="T6" fmla="*/ 48 w 163"/>
                <a:gd name="T7" fmla="*/ 20 h 81"/>
                <a:gd name="T8" fmla="*/ 65 w 163"/>
                <a:gd name="T9" fmla="*/ 12 h 81"/>
                <a:gd name="T10" fmla="*/ 85 w 163"/>
                <a:gd name="T11" fmla="*/ 5 h 81"/>
                <a:gd name="T12" fmla="*/ 95 w 163"/>
                <a:gd name="T13" fmla="*/ 3 h 81"/>
                <a:gd name="T14" fmla="*/ 105 w 163"/>
                <a:gd name="T15" fmla="*/ 0 h 81"/>
                <a:gd name="T16" fmla="*/ 115 w 163"/>
                <a:gd name="T17" fmla="*/ 0 h 81"/>
                <a:gd name="T18" fmla="*/ 126 w 163"/>
                <a:gd name="T19" fmla="*/ 0 h 81"/>
                <a:gd name="T20" fmla="*/ 136 w 163"/>
                <a:gd name="T21" fmla="*/ 3 h 81"/>
                <a:gd name="T22" fmla="*/ 145 w 163"/>
                <a:gd name="T23" fmla="*/ 7 h 81"/>
                <a:gd name="T24" fmla="*/ 145 w 163"/>
                <a:gd name="T25" fmla="*/ 7 h 81"/>
                <a:gd name="T26" fmla="*/ 152 w 163"/>
                <a:gd name="T27" fmla="*/ 11 h 81"/>
                <a:gd name="T28" fmla="*/ 158 w 163"/>
                <a:gd name="T29" fmla="*/ 17 h 81"/>
                <a:gd name="T30" fmla="*/ 161 w 163"/>
                <a:gd name="T31" fmla="*/ 22 h 81"/>
                <a:gd name="T32" fmla="*/ 163 w 163"/>
                <a:gd name="T33" fmla="*/ 27 h 81"/>
                <a:gd name="T34" fmla="*/ 160 w 163"/>
                <a:gd name="T35" fmla="*/ 33 h 81"/>
                <a:gd name="T36" fmla="*/ 157 w 163"/>
                <a:gd name="T37" fmla="*/ 39 h 81"/>
                <a:gd name="T38" fmla="*/ 152 w 163"/>
                <a:gd name="T39" fmla="*/ 45 h 81"/>
                <a:gd name="T40" fmla="*/ 145 w 163"/>
                <a:gd name="T41" fmla="*/ 50 h 81"/>
                <a:gd name="T42" fmla="*/ 136 w 163"/>
                <a:gd name="T43" fmla="*/ 55 h 81"/>
                <a:gd name="T44" fmla="*/ 126 w 163"/>
                <a:gd name="T45" fmla="*/ 61 h 81"/>
                <a:gd name="T46" fmla="*/ 113 w 163"/>
                <a:gd name="T47" fmla="*/ 66 h 81"/>
                <a:gd name="T48" fmla="*/ 100 w 163"/>
                <a:gd name="T49" fmla="*/ 71 h 81"/>
                <a:gd name="T50" fmla="*/ 85 w 163"/>
                <a:gd name="T51" fmla="*/ 74 h 81"/>
                <a:gd name="T52" fmla="*/ 69 w 163"/>
                <a:gd name="T53" fmla="*/ 77 h 81"/>
                <a:gd name="T54" fmla="*/ 53 w 163"/>
                <a:gd name="T55" fmla="*/ 79 h 81"/>
                <a:gd name="T56" fmla="*/ 35 w 163"/>
                <a:gd name="T57" fmla="*/ 81 h 81"/>
                <a:gd name="T58" fmla="*/ 35 w 163"/>
                <a:gd name="T59" fmla="*/ 81 h 81"/>
                <a:gd name="T60" fmla="*/ 22 w 163"/>
                <a:gd name="T61" fmla="*/ 81 h 81"/>
                <a:gd name="T62" fmla="*/ 14 w 163"/>
                <a:gd name="T63" fmla="*/ 80 h 81"/>
                <a:gd name="T64" fmla="*/ 8 w 163"/>
                <a:gd name="T65" fmla="*/ 79 h 81"/>
                <a:gd name="T66" fmla="*/ 3 w 163"/>
                <a:gd name="T67" fmla="*/ 76 h 81"/>
                <a:gd name="T68" fmla="*/ 1 w 163"/>
                <a:gd name="T69" fmla="*/ 73 h 81"/>
                <a:gd name="T70" fmla="*/ 0 w 163"/>
                <a:gd name="T71" fmla="*/ 68 h 81"/>
                <a:gd name="T72" fmla="*/ 1 w 163"/>
                <a:gd name="T73" fmla="*/ 65 h 81"/>
                <a:gd name="T74" fmla="*/ 2 w 163"/>
                <a:gd name="T75" fmla="*/ 60 h 81"/>
                <a:gd name="T76" fmla="*/ 8 w 163"/>
                <a:gd name="T77" fmla="*/ 51 h 81"/>
                <a:gd name="T78" fmla="*/ 14 w 163"/>
                <a:gd name="T79" fmla="*/ 44 h 81"/>
                <a:gd name="T80" fmla="*/ 22 w 163"/>
                <a:gd name="T81" fmla="*/ 36 h 81"/>
                <a:gd name="T82" fmla="*/ 22 w 163"/>
                <a:gd name="T83" fmla="*/ 3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81">
                  <a:moveTo>
                    <a:pt x="22" y="36"/>
                  </a:moveTo>
                  <a:lnTo>
                    <a:pt x="22" y="36"/>
                  </a:lnTo>
                  <a:lnTo>
                    <a:pt x="35" y="27"/>
                  </a:lnTo>
                  <a:lnTo>
                    <a:pt x="48" y="20"/>
                  </a:lnTo>
                  <a:lnTo>
                    <a:pt x="65" y="12"/>
                  </a:lnTo>
                  <a:lnTo>
                    <a:pt x="85" y="5"/>
                  </a:lnTo>
                  <a:lnTo>
                    <a:pt x="95" y="3"/>
                  </a:lnTo>
                  <a:lnTo>
                    <a:pt x="105" y="0"/>
                  </a:lnTo>
                  <a:lnTo>
                    <a:pt x="115" y="0"/>
                  </a:lnTo>
                  <a:lnTo>
                    <a:pt x="126" y="0"/>
                  </a:lnTo>
                  <a:lnTo>
                    <a:pt x="136" y="3"/>
                  </a:lnTo>
                  <a:lnTo>
                    <a:pt x="145" y="7"/>
                  </a:lnTo>
                  <a:lnTo>
                    <a:pt x="145" y="7"/>
                  </a:lnTo>
                  <a:lnTo>
                    <a:pt x="152" y="11"/>
                  </a:lnTo>
                  <a:lnTo>
                    <a:pt x="158" y="17"/>
                  </a:lnTo>
                  <a:lnTo>
                    <a:pt x="161" y="22"/>
                  </a:lnTo>
                  <a:lnTo>
                    <a:pt x="163" y="27"/>
                  </a:lnTo>
                  <a:lnTo>
                    <a:pt x="160" y="33"/>
                  </a:lnTo>
                  <a:lnTo>
                    <a:pt x="157" y="39"/>
                  </a:lnTo>
                  <a:lnTo>
                    <a:pt x="152" y="45"/>
                  </a:lnTo>
                  <a:lnTo>
                    <a:pt x="145" y="50"/>
                  </a:lnTo>
                  <a:lnTo>
                    <a:pt x="136" y="55"/>
                  </a:lnTo>
                  <a:lnTo>
                    <a:pt x="126" y="61"/>
                  </a:lnTo>
                  <a:lnTo>
                    <a:pt x="113" y="66"/>
                  </a:lnTo>
                  <a:lnTo>
                    <a:pt x="100" y="71"/>
                  </a:lnTo>
                  <a:lnTo>
                    <a:pt x="85" y="74"/>
                  </a:lnTo>
                  <a:lnTo>
                    <a:pt x="69" y="77"/>
                  </a:lnTo>
                  <a:lnTo>
                    <a:pt x="53" y="79"/>
                  </a:lnTo>
                  <a:lnTo>
                    <a:pt x="35" y="81"/>
                  </a:lnTo>
                  <a:lnTo>
                    <a:pt x="35" y="81"/>
                  </a:lnTo>
                  <a:lnTo>
                    <a:pt x="22" y="81"/>
                  </a:lnTo>
                  <a:lnTo>
                    <a:pt x="14" y="80"/>
                  </a:lnTo>
                  <a:lnTo>
                    <a:pt x="8" y="79"/>
                  </a:lnTo>
                  <a:lnTo>
                    <a:pt x="3" y="76"/>
                  </a:lnTo>
                  <a:lnTo>
                    <a:pt x="1" y="73"/>
                  </a:lnTo>
                  <a:lnTo>
                    <a:pt x="0" y="68"/>
                  </a:lnTo>
                  <a:lnTo>
                    <a:pt x="1" y="65"/>
                  </a:lnTo>
                  <a:lnTo>
                    <a:pt x="2" y="60"/>
                  </a:lnTo>
                  <a:lnTo>
                    <a:pt x="8" y="51"/>
                  </a:lnTo>
                  <a:lnTo>
                    <a:pt x="14" y="44"/>
                  </a:lnTo>
                  <a:lnTo>
                    <a:pt x="22" y="36"/>
                  </a:lnTo>
                  <a:lnTo>
                    <a:pt x="22" y="3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81"/>
            <p:cNvSpPr>
              <a:spLocks/>
            </p:cNvSpPr>
            <p:nvPr/>
          </p:nvSpPr>
          <p:spPr bwMode="auto">
            <a:xfrm flipH="1">
              <a:off x="7378222" y="2975157"/>
              <a:ext cx="272844" cy="302242"/>
            </a:xfrm>
            <a:custGeom>
              <a:avLst/>
              <a:gdLst>
                <a:gd name="T0" fmla="*/ 19 w 228"/>
                <a:gd name="T1" fmla="*/ 221 h 282"/>
                <a:gd name="T2" fmla="*/ 11 w 228"/>
                <a:gd name="T3" fmla="*/ 201 h 282"/>
                <a:gd name="T4" fmla="*/ 2 w 228"/>
                <a:gd name="T5" fmla="*/ 163 h 282"/>
                <a:gd name="T6" fmla="*/ 0 w 228"/>
                <a:gd name="T7" fmla="*/ 133 h 282"/>
                <a:gd name="T8" fmla="*/ 3 w 228"/>
                <a:gd name="T9" fmla="*/ 99 h 282"/>
                <a:gd name="T10" fmla="*/ 13 w 228"/>
                <a:gd name="T11" fmla="*/ 66 h 282"/>
                <a:gd name="T12" fmla="*/ 22 w 228"/>
                <a:gd name="T13" fmla="*/ 49 h 282"/>
                <a:gd name="T14" fmla="*/ 35 w 228"/>
                <a:gd name="T15" fmla="*/ 34 h 282"/>
                <a:gd name="T16" fmla="*/ 49 w 228"/>
                <a:gd name="T17" fmla="*/ 19 h 282"/>
                <a:gd name="T18" fmla="*/ 58 w 228"/>
                <a:gd name="T19" fmla="*/ 13 h 282"/>
                <a:gd name="T20" fmla="*/ 76 w 228"/>
                <a:gd name="T21" fmla="*/ 4 h 282"/>
                <a:gd name="T22" fmla="*/ 94 w 228"/>
                <a:gd name="T23" fmla="*/ 0 h 282"/>
                <a:gd name="T24" fmla="*/ 113 w 228"/>
                <a:gd name="T25" fmla="*/ 0 h 282"/>
                <a:gd name="T26" fmla="*/ 132 w 228"/>
                <a:gd name="T27" fmla="*/ 4 h 282"/>
                <a:gd name="T28" fmla="*/ 151 w 228"/>
                <a:gd name="T29" fmla="*/ 12 h 282"/>
                <a:gd name="T30" fmla="*/ 169 w 228"/>
                <a:gd name="T31" fmla="*/ 22 h 282"/>
                <a:gd name="T32" fmla="*/ 185 w 228"/>
                <a:gd name="T33" fmla="*/ 36 h 282"/>
                <a:gd name="T34" fmla="*/ 200 w 228"/>
                <a:gd name="T35" fmla="*/ 54 h 282"/>
                <a:gd name="T36" fmla="*/ 211 w 228"/>
                <a:gd name="T37" fmla="*/ 73 h 282"/>
                <a:gd name="T38" fmla="*/ 220 w 228"/>
                <a:gd name="T39" fmla="*/ 95 h 282"/>
                <a:gd name="T40" fmla="*/ 226 w 228"/>
                <a:gd name="T41" fmla="*/ 119 h 282"/>
                <a:gd name="T42" fmla="*/ 228 w 228"/>
                <a:gd name="T43" fmla="*/ 143 h 282"/>
                <a:gd name="T44" fmla="*/ 226 w 228"/>
                <a:gd name="T45" fmla="*/ 170 h 282"/>
                <a:gd name="T46" fmla="*/ 219 w 228"/>
                <a:gd name="T47" fmla="*/ 197 h 282"/>
                <a:gd name="T48" fmla="*/ 206 w 228"/>
                <a:gd name="T49" fmla="*/ 225 h 282"/>
                <a:gd name="T50" fmla="*/ 197 w 228"/>
                <a:gd name="T51" fmla="*/ 239 h 282"/>
                <a:gd name="T52" fmla="*/ 188 w 228"/>
                <a:gd name="T53" fmla="*/ 252 h 282"/>
                <a:gd name="T54" fmla="*/ 177 w 228"/>
                <a:gd name="T55" fmla="*/ 263 h 282"/>
                <a:gd name="T56" fmla="*/ 151 w 228"/>
                <a:gd name="T57" fmla="*/ 277 h 282"/>
                <a:gd name="T58" fmla="*/ 123 w 228"/>
                <a:gd name="T59" fmla="*/ 282 h 282"/>
                <a:gd name="T60" fmla="*/ 95 w 228"/>
                <a:gd name="T61" fmla="*/ 279 h 282"/>
                <a:gd name="T62" fmla="*/ 70 w 228"/>
                <a:gd name="T63" fmla="*/ 272 h 282"/>
                <a:gd name="T64" fmla="*/ 46 w 228"/>
                <a:gd name="T65" fmla="*/ 258 h 282"/>
                <a:gd name="T66" fmla="*/ 29 w 228"/>
                <a:gd name="T67" fmla="*/ 241 h 282"/>
                <a:gd name="T68" fmla="*/ 19 w 228"/>
                <a:gd name="T69" fmla="*/ 22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2">
                  <a:moveTo>
                    <a:pt x="19" y="221"/>
                  </a:moveTo>
                  <a:lnTo>
                    <a:pt x="19" y="221"/>
                  </a:lnTo>
                  <a:lnTo>
                    <a:pt x="17" y="216"/>
                  </a:lnTo>
                  <a:lnTo>
                    <a:pt x="11" y="201"/>
                  </a:lnTo>
                  <a:lnTo>
                    <a:pt x="6" y="177"/>
                  </a:lnTo>
                  <a:lnTo>
                    <a:pt x="2" y="163"/>
                  </a:lnTo>
                  <a:lnTo>
                    <a:pt x="1" y="148"/>
                  </a:lnTo>
                  <a:lnTo>
                    <a:pt x="0" y="133"/>
                  </a:lnTo>
                  <a:lnTo>
                    <a:pt x="1" y="116"/>
                  </a:lnTo>
                  <a:lnTo>
                    <a:pt x="3" y="99"/>
                  </a:lnTo>
                  <a:lnTo>
                    <a:pt x="8" y="82"/>
                  </a:lnTo>
                  <a:lnTo>
                    <a:pt x="13" y="66"/>
                  </a:lnTo>
                  <a:lnTo>
                    <a:pt x="18" y="57"/>
                  </a:lnTo>
                  <a:lnTo>
                    <a:pt x="22" y="49"/>
                  </a:lnTo>
                  <a:lnTo>
                    <a:pt x="28" y="42"/>
                  </a:lnTo>
                  <a:lnTo>
                    <a:pt x="35" y="34"/>
                  </a:lnTo>
                  <a:lnTo>
                    <a:pt x="42" y="27"/>
                  </a:lnTo>
                  <a:lnTo>
                    <a:pt x="49" y="19"/>
                  </a:lnTo>
                  <a:lnTo>
                    <a:pt x="49" y="19"/>
                  </a:lnTo>
                  <a:lnTo>
                    <a:pt x="58" y="13"/>
                  </a:lnTo>
                  <a:lnTo>
                    <a:pt x="67" y="8"/>
                  </a:lnTo>
                  <a:lnTo>
                    <a:pt x="76" y="4"/>
                  </a:lnTo>
                  <a:lnTo>
                    <a:pt x="85" y="2"/>
                  </a:lnTo>
                  <a:lnTo>
                    <a:pt x="94" y="0"/>
                  </a:lnTo>
                  <a:lnTo>
                    <a:pt x="104" y="0"/>
                  </a:lnTo>
                  <a:lnTo>
                    <a:pt x="113" y="0"/>
                  </a:lnTo>
                  <a:lnTo>
                    <a:pt x="123" y="1"/>
                  </a:lnTo>
                  <a:lnTo>
                    <a:pt x="132" y="4"/>
                  </a:lnTo>
                  <a:lnTo>
                    <a:pt x="142" y="7"/>
                  </a:lnTo>
                  <a:lnTo>
                    <a:pt x="151" y="12"/>
                  </a:lnTo>
                  <a:lnTo>
                    <a:pt x="160" y="17"/>
                  </a:lnTo>
                  <a:lnTo>
                    <a:pt x="169" y="22"/>
                  </a:lnTo>
                  <a:lnTo>
                    <a:pt x="177" y="29"/>
                  </a:lnTo>
                  <a:lnTo>
                    <a:pt x="185" y="36"/>
                  </a:lnTo>
                  <a:lnTo>
                    <a:pt x="193" y="45"/>
                  </a:lnTo>
                  <a:lnTo>
                    <a:pt x="200" y="54"/>
                  </a:lnTo>
                  <a:lnTo>
                    <a:pt x="205" y="63"/>
                  </a:lnTo>
                  <a:lnTo>
                    <a:pt x="211" y="73"/>
                  </a:lnTo>
                  <a:lnTo>
                    <a:pt x="217" y="84"/>
                  </a:lnTo>
                  <a:lnTo>
                    <a:pt x="220" y="95"/>
                  </a:lnTo>
                  <a:lnTo>
                    <a:pt x="223" y="107"/>
                  </a:lnTo>
                  <a:lnTo>
                    <a:pt x="226" y="119"/>
                  </a:lnTo>
                  <a:lnTo>
                    <a:pt x="228" y="130"/>
                  </a:lnTo>
                  <a:lnTo>
                    <a:pt x="228" y="143"/>
                  </a:lnTo>
                  <a:lnTo>
                    <a:pt x="227" y="156"/>
                  </a:lnTo>
                  <a:lnTo>
                    <a:pt x="226" y="170"/>
                  </a:lnTo>
                  <a:lnTo>
                    <a:pt x="222" y="183"/>
                  </a:lnTo>
                  <a:lnTo>
                    <a:pt x="219" y="197"/>
                  </a:lnTo>
                  <a:lnTo>
                    <a:pt x="213" y="211"/>
                  </a:lnTo>
                  <a:lnTo>
                    <a:pt x="206" y="225"/>
                  </a:lnTo>
                  <a:lnTo>
                    <a:pt x="197" y="239"/>
                  </a:lnTo>
                  <a:lnTo>
                    <a:pt x="197" y="239"/>
                  </a:lnTo>
                  <a:lnTo>
                    <a:pt x="193" y="247"/>
                  </a:lnTo>
                  <a:lnTo>
                    <a:pt x="188" y="252"/>
                  </a:lnTo>
                  <a:lnTo>
                    <a:pt x="183" y="258"/>
                  </a:lnTo>
                  <a:lnTo>
                    <a:pt x="177" y="263"/>
                  </a:lnTo>
                  <a:lnTo>
                    <a:pt x="165" y="271"/>
                  </a:lnTo>
                  <a:lnTo>
                    <a:pt x="151" y="277"/>
                  </a:lnTo>
                  <a:lnTo>
                    <a:pt x="138" y="281"/>
                  </a:lnTo>
                  <a:lnTo>
                    <a:pt x="123" y="282"/>
                  </a:lnTo>
                  <a:lnTo>
                    <a:pt x="110" y="282"/>
                  </a:lnTo>
                  <a:lnTo>
                    <a:pt x="95" y="279"/>
                  </a:lnTo>
                  <a:lnTo>
                    <a:pt x="82" y="276"/>
                  </a:lnTo>
                  <a:lnTo>
                    <a:pt x="70" y="272"/>
                  </a:lnTo>
                  <a:lnTo>
                    <a:pt x="57" y="265"/>
                  </a:lnTo>
                  <a:lnTo>
                    <a:pt x="46" y="258"/>
                  </a:lnTo>
                  <a:lnTo>
                    <a:pt x="37" y="250"/>
                  </a:lnTo>
                  <a:lnTo>
                    <a:pt x="29" y="241"/>
                  </a:lnTo>
                  <a:lnTo>
                    <a:pt x="22" y="232"/>
                  </a:lnTo>
                  <a:lnTo>
                    <a:pt x="19" y="221"/>
                  </a:lnTo>
                  <a:lnTo>
                    <a:pt x="19" y="221"/>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82"/>
            <p:cNvSpPr>
              <a:spLocks/>
            </p:cNvSpPr>
            <p:nvPr/>
          </p:nvSpPr>
          <p:spPr bwMode="auto">
            <a:xfrm flipH="1">
              <a:off x="7311855" y="2945669"/>
              <a:ext cx="383456" cy="346472"/>
            </a:xfrm>
            <a:custGeom>
              <a:avLst/>
              <a:gdLst>
                <a:gd name="T0" fmla="*/ 303 w 310"/>
                <a:gd name="T1" fmla="*/ 115 h 331"/>
                <a:gd name="T2" fmla="*/ 276 w 310"/>
                <a:gd name="T3" fmla="*/ 96 h 331"/>
                <a:gd name="T4" fmla="*/ 289 w 310"/>
                <a:gd name="T5" fmla="*/ 92 h 331"/>
                <a:gd name="T6" fmla="*/ 298 w 310"/>
                <a:gd name="T7" fmla="*/ 83 h 331"/>
                <a:gd name="T8" fmla="*/ 290 w 310"/>
                <a:gd name="T9" fmla="*/ 71 h 331"/>
                <a:gd name="T10" fmla="*/ 272 w 310"/>
                <a:gd name="T11" fmla="*/ 55 h 331"/>
                <a:gd name="T12" fmla="*/ 275 w 310"/>
                <a:gd name="T13" fmla="*/ 43 h 331"/>
                <a:gd name="T14" fmla="*/ 261 w 310"/>
                <a:gd name="T15" fmla="*/ 34 h 331"/>
                <a:gd name="T16" fmla="*/ 238 w 310"/>
                <a:gd name="T17" fmla="*/ 36 h 331"/>
                <a:gd name="T18" fmla="*/ 212 w 310"/>
                <a:gd name="T19" fmla="*/ 31 h 331"/>
                <a:gd name="T20" fmla="*/ 156 w 310"/>
                <a:gd name="T21" fmla="*/ 5 h 331"/>
                <a:gd name="T22" fmla="*/ 116 w 310"/>
                <a:gd name="T23" fmla="*/ 0 h 331"/>
                <a:gd name="T24" fmla="*/ 64 w 310"/>
                <a:gd name="T25" fmla="*/ 11 h 331"/>
                <a:gd name="T26" fmla="*/ 39 w 310"/>
                <a:gd name="T27" fmla="*/ 32 h 331"/>
                <a:gd name="T28" fmla="*/ 10 w 310"/>
                <a:gd name="T29" fmla="*/ 83 h 331"/>
                <a:gd name="T30" fmla="*/ 1 w 310"/>
                <a:gd name="T31" fmla="*/ 124 h 331"/>
                <a:gd name="T32" fmla="*/ 4 w 310"/>
                <a:gd name="T33" fmla="*/ 178 h 331"/>
                <a:gd name="T34" fmla="*/ 26 w 310"/>
                <a:gd name="T35" fmla="*/ 245 h 331"/>
                <a:gd name="T36" fmla="*/ 13 w 310"/>
                <a:gd name="T37" fmla="*/ 268 h 331"/>
                <a:gd name="T38" fmla="*/ 14 w 310"/>
                <a:gd name="T39" fmla="*/ 285 h 331"/>
                <a:gd name="T40" fmla="*/ 29 w 310"/>
                <a:gd name="T41" fmla="*/ 288 h 331"/>
                <a:gd name="T42" fmla="*/ 42 w 310"/>
                <a:gd name="T43" fmla="*/ 281 h 331"/>
                <a:gd name="T44" fmla="*/ 43 w 310"/>
                <a:gd name="T45" fmla="*/ 304 h 331"/>
                <a:gd name="T46" fmla="*/ 52 w 310"/>
                <a:gd name="T47" fmla="*/ 310 h 331"/>
                <a:gd name="T48" fmla="*/ 70 w 310"/>
                <a:gd name="T49" fmla="*/ 300 h 331"/>
                <a:gd name="T50" fmla="*/ 70 w 310"/>
                <a:gd name="T51" fmla="*/ 304 h 331"/>
                <a:gd name="T52" fmla="*/ 81 w 310"/>
                <a:gd name="T53" fmla="*/ 317 h 331"/>
                <a:gd name="T54" fmla="*/ 95 w 310"/>
                <a:gd name="T55" fmla="*/ 319 h 331"/>
                <a:gd name="T56" fmla="*/ 110 w 310"/>
                <a:gd name="T57" fmla="*/ 312 h 331"/>
                <a:gd name="T58" fmla="*/ 121 w 310"/>
                <a:gd name="T59" fmla="*/ 330 h 331"/>
                <a:gd name="T60" fmla="*/ 134 w 310"/>
                <a:gd name="T61" fmla="*/ 329 h 331"/>
                <a:gd name="T62" fmla="*/ 149 w 310"/>
                <a:gd name="T63" fmla="*/ 316 h 331"/>
                <a:gd name="T64" fmla="*/ 169 w 310"/>
                <a:gd name="T65" fmla="*/ 274 h 331"/>
                <a:gd name="T66" fmla="*/ 172 w 310"/>
                <a:gd name="T67" fmla="*/ 246 h 331"/>
                <a:gd name="T68" fmla="*/ 153 w 310"/>
                <a:gd name="T69" fmla="*/ 241 h 331"/>
                <a:gd name="T70" fmla="*/ 141 w 310"/>
                <a:gd name="T71" fmla="*/ 224 h 331"/>
                <a:gd name="T72" fmla="*/ 140 w 310"/>
                <a:gd name="T73" fmla="*/ 197 h 331"/>
                <a:gd name="T74" fmla="*/ 148 w 310"/>
                <a:gd name="T75" fmla="*/ 185 h 331"/>
                <a:gd name="T76" fmla="*/ 162 w 310"/>
                <a:gd name="T77" fmla="*/ 181 h 331"/>
                <a:gd name="T78" fmla="*/ 181 w 310"/>
                <a:gd name="T79" fmla="*/ 194 h 331"/>
                <a:gd name="T80" fmla="*/ 190 w 310"/>
                <a:gd name="T81" fmla="*/ 200 h 331"/>
                <a:gd name="T82" fmla="*/ 197 w 310"/>
                <a:gd name="T83" fmla="*/ 194 h 331"/>
                <a:gd name="T84" fmla="*/ 193 w 310"/>
                <a:gd name="T85" fmla="*/ 170 h 331"/>
                <a:gd name="T86" fmla="*/ 214 w 310"/>
                <a:gd name="T87" fmla="*/ 189 h 331"/>
                <a:gd name="T88" fmla="*/ 231 w 310"/>
                <a:gd name="T89" fmla="*/ 192 h 331"/>
                <a:gd name="T90" fmla="*/ 234 w 310"/>
                <a:gd name="T91" fmla="*/ 182 h 331"/>
                <a:gd name="T92" fmla="*/ 216 w 310"/>
                <a:gd name="T93" fmla="*/ 152 h 331"/>
                <a:gd name="T94" fmla="*/ 253 w 310"/>
                <a:gd name="T95" fmla="*/ 183 h 331"/>
                <a:gd name="T96" fmla="*/ 275 w 310"/>
                <a:gd name="T97" fmla="*/ 192 h 331"/>
                <a:gd name="T98" fmla="*/ 281 w 310"/>
                <a:gd name="T99" fmla="*/ 184 h 331"/>
                <a:gd name="T100" fmla="*/ 275 w 310"/>
                <a:gd name="T101" fmla="*/ 170 h 331"/>
                <a:gd name="T102" fmla="*/ 294 w 310"/>
                <a:gd name="T103" fmla="*/ 175 h 331"/>
                <a:gd name="T104" fmla="*/ 306 w 310"/>
                <a:gd name="T105" fmla="*/ 170 h 331"/>
                <a:gd name="T106" fmla="*/ 301 w 310"/>
                <a:gd name="T107" fmla="*/ 154 h 331"/>
                <a:gd name="T108" fmla="*/ 281 w 310"/>
                <a:gd name="T109" fmla="*/ 137 h 331"/>
                <a:gd name="T110" fmla="*/ 307 w 310"/>
                <a:gd name="T111" fmla="*/ 135 h 331"/>
                <a:gd name="T112" fmla="*/ 310 w 310"/>
                <a:gd name="T113" fmla="*/ 12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31">
                  <a:moveTo>
                    <a:pt x="310" y="127"/>
                  </a:moveTo>
                  <a:lnTo>
                    <a:pt x="310" y="127"/>
                  </a:lnTo>
                  <a:lnTo>
                    <a:pt x="307" y="121"/>
                  </a:lnTo>
                  <a:lnTo>
                    <a:pt x="303" y="115"/>
                  </a:lnTo>
                  <a:lnTo>
                    <a:pt x="298" y="110"/>
                  </a:lnTo>
                  <a:lnTo>
                    <a:pt x="291" y="105"/>
                  </a:lnTo>
                  <a:lnTo>
                    <a:pt x="281" y="99"/>
                  </a:lnTo>
                  <a:lnTo>
                    <a:pt x="276" y="96"/>
                  </a:lnTo>
                  <a:lnTo>
                    <a:pt x="276" y="96"/>
                  </a:lnTo>
                  <a:lnTo>
                    <a:pt x="279" y="96"/>
                  </a:lnTo>
                  <a:lnTo>
                    <a:pt x="285" y="95"/>
                  </a:lnTo>
                  <a:lnTo>
                    <a:pt x="289" y="92"/>
                  </a:lnTo>
                  <a:lnTo>
                    <a:pt x="293" y="90"/>
                  </a:lnTo>
                  <a:lnTo>
                    <a:pt x="296" y="87"/>
                  </a:lnTo>
                  <a:lnTo>
                    <a:pt x="298" y="83"/>
                  </a:lnTo>
                  <a:lnTo>
                    <a:pt x="298" y="83"/>
                  </a:lnTo>
                  <a:lnTo>
                    <a:pt x="298" y="80"/>
                  </a:lnTo>
                  <a:lnTo>
                    <a:pt x="297" y="76"/>
                  </a:lnTo>
                  <a:lnTo>
                    <a:pt x="295" y="73"/>
                  </a:lnTo>
                  <a:lnTo>
                    <a:pt x="290" y="71"/>
                  </a:lnTo>
                  <a:lnTo>
                    <a:pt x="280" y="65"/>
                  </a:lnTo>
                  <a:lnTo>
                    <a:pt x="267" y="60"/>
                  </a:lnTo>
                  <a:lnTo>
                    <a:pt x="267" y="60"/>
                  </a:lnTo>
                  <a:lnTo>
                    <a:pt x="272" y="55"/>
                  </a:lnTo>
                  <a:lnTo>
                    <a:pt x="275" y="51"/>
                  </a:lnTo>
                  <a:lnTo>
                    <a:pt x="276" y="49"/>
                  </a:lnTo>
                  <a:lnTo>
                    <a:pt x="276" y="46"/>
                  </a:lnTo>
                  <a:lnTo>
                    <a:pt x="275" y="43"/>
                  </a:lnTo>
                  <a:lnTo>
                    <a:pt x="272" y="40"/>
                  </a:lnTo>
                  <a:lnTo>
                    <a:pt x="269" y="37"/>
                  </a:lnTo>
                  <a:lnTo>
                    <a:pt x="269" y="37"/>
                  </a:lnTo>
                  <a:lnTo>
                    <a:pt x="261" y="34"/>
                  </a:lnTo>
                  <a:lnTo>
                    <a:pt x="254" y="33"/>
                  </a:lnTo>
                  <a:lnTo>
                    <a:pt x="249" y="33"/>
                  </a:lnTo>
                  <a:lnTo>
                    <a:pt x="244" y="34"/>
                  </a:lnTo>
                  <a:lnTo>
                    <a:pt x="238" y="36"/>
                  </a:lnTo>
                  <a:lnTo>
                    <a:pt x="231" y="36"/>
                  </a:lnTo>
                  <a:lnTo>
                    <a:pt x="222" y="35"/>
                  </a:lnTo>
                  <a:lnTo>
                    <a:pt x="212" y="31"/>
                  </a:lnTo>
                  <a:lnTo>
                    <a:pt x="212" y="31"/>
                  </a:lnTo>
                  <a:lnTo>
                    <a:pt x="192" y="20"/>
                  </a:lnTo>
                  <a:lnTo>
                    <a:pt x="180" y="15"/>
                  </a:lnTo>
                  <a:lnTo>
                    <a:pt x="168" y="9"/>
                  </a:lnTo>
                  <a:lnTo>
                    <a:pt x="156" y="5"/>
                  </a:lnTo>
                  <a:lnTo>
                    <a:pt x="143" y="2"/>
                  </a:lnTo>
                  <a:lnTo>
                    <a:pt x="130" y="1"/>
                  </a:lnTo>
                  <a:lnTo>
                    <a:pt x="116" y="0"/>
                  </a:lnTo>
                  <a:lnTo>
                    <a:pt x="116" y="0"/>
                  </a:lnTo>
                  <a:lnTo>
                    <a:pt x="101" y="1"/>
                  </a:lnTo>
                  <a:lnTo>
                    <a:pt x="85" y="4"/>
                  </a:lnTo>
                  <a:lnTo>
                    <a:pt x="70" y="8"/>
                  </a:lnTo>
                  <a:lnTo>
                    <a:pt x="64" y="11"/>
                  </a:lnTo>
                  <a:lnTo>
                    <a:pt x="58" y="15"/>
                  </a:lnTo>
                  <a:lnTo>
                    <a:pt x="51" y="20"/>
                  </a:lnTo>
                  <a:lnTo>
                    <a:pt x="45" y="26"/>
                  </a:lnTo>
                  <a:lnTo>
                    <a:pt x="39" y="32"/>
                  </a:lnTo>
                  <a:lnTo>
                    <a:pt x="33" y="40"/>
                  </a:lnTo>
                  <a:lnTo>
                    <a:pt x="28" y="48"/>
                  </a:lnTo>
                  <a:lnTo>
                    <a:pt x="21" y="58"/>
                  </a:lnTo>
                  <a:lnTo>
                    <a:pt x="10" y="83"/>
                  </a:lnTo>
                  <a:lnTo>
                    <a:pt x="10" y="83"/>
                  </a:lnTo>
                  <a:lnTo>
                    <a:pt x="5" y="96"/>
                  </a:lnTo>
                  <a:lnTo>
                    <a:pt x="2" y="110"/>
                  </a:lnTo>
                  <a:lnTo>
                    <a:pt x="1" y="124"/>
                  </a:lnTo>
                  <a:lnTo>
                    <a:pt x="0" y="138"/>
                  </a:lnTo>
                  <a:lnTo>
                    <a:pt x="1" y="152"/>
                  </a:lnTo>
                  <a:lnTo>
                    <a:pt x="2" y="165"/>
                  </a:lnTo>
                  <a:lnTo>
                    <a:pt x="4" y="178"/>
                  </a:lnTo>
                  <a:lnTo>
                    <a:pt x="6" y="191"/>
                  </a:lnTo>
                  <a:lnTo>
                    <a:pt x="13" y="212"/>
                  </a:lnTo>
                  <a:lnTo>
                    <a:pt x="19" y="230"/>
                  </a:lnTo>
                  <a:lnTo>
                    <a:pt x="26" y="245"/>
                  </a:lnTo>
                  <a:lnTo>
                    <a:pt x="26" y="245"/>
                  </a:lnTo>
                  <a:lnTo>
                    <a:pt x="22" y="250"/>
                  </a:lnTo>
                  <a:lnTo>
                    <a:pt x="15" y="262"/>
                  </a:lnTo>
                  <a:lnTo>
                    <a:pt x="13" y="268"/>
                  </a:lnTo>
                  <a:lnTo>
                    <a:pt x="11" y="275"/>
                  </a:lnTo>
                  <a:lnTo>
                    <a:pt x="12" y="280"/>
                  </a:lnTo>
                  <a:lnTo>
                    <a:pt x="13" y="284"/>
                  </a:lnTo>
                  <a:lnTo>
                    <a:pt x="14" y="285"/>
                  </a:lnTo>
                  <a:lnTo>
                    <a:pt x="14" y="285"/>
                  </a:lnTo>
                  <a:lnTo>
                    <a:pt x="20" y="288"/>
                  </a:lnTo>
                  <a:lnTo>
                    <a:pt x="24" y="288"/>
                  </a:lnTo>
                  <a:lnTo>
                    <a:pt x="29" y="288"/>
                  </a:lnTo>
                  <a:lnTo>
                    <a:pt x="33" y="287"/>
                  </a:lnTo>
                  <a:lnTo>
                    <a:pt x="40" y="284"/>
                  </a:lnTo>
                  <a:lnTo>
                    <a:pt x="42" y="281"/>
                  </a:lnTo>
                  <a:lnTo>
                    <a:pt x="42" y="281"/>
                  </a:lnTo>
                  <a:lnTo>
                    <a:pt x="42" y="286"/>
                  </a:lnTo>
                  <a:lnTo>
                    <a:pt x="41" y="294"/>
                  </a:lnTo>
                  <a:lnTo>
                    <a:pt x="42" y="299"/>
                  </a:lnTo>
                  <a:lnTo>
                    <a:pt x="43" y="304"/>
                  </a:lnTo>
                  <a:lnTo>
                    <a:pt x="46" y="307"/>
                  </a:lnTo>
                  <a:lnTo>
                    <a:pt x="49" y="310"/>
                  </a:lnTo>
                  <a:lnTo>
                    <a:pt x="49" y="310"/>
                  </a:lnTo>
                  <a:lnTo>
                    <a:pt x="52" y="310"/>
                  </a:lnTo>
                  <a:lnTo>
                    <a:pt x="57" y="310"/>
                  </a:lnTo>
                  <a:lnTo>
                    <a:pt x="61" y="307"/>
                  </a:lnTo>
                  <a:lnTo>
                    <a:pt x="65" y="305"/>
                  </a:lnTo>
                  <a:lnTo>
                    <a:pt x="70" y="300"/>
                  </a:lnTo>
                  <a:lnTo>
                    <a:pt x="72" y="298"/>
                  </a:lnTo>
                  <a:lnTo>
                    <a:pt x="72" y="298"/>
                  </a:lnTo>
                  <a:lnTo>
                    <a:pt x="72" y="300"/>
                  </a:lnTo>
                  <a:lnTo>
                    <a:pt x="70" y="304"/>
                  </a:lnTo>
                  <a:lnTo>
                    <a:pt x="72" y="306"/>
                  </a:lnTo>
                  <a:lnTo>
                    <a:pt x="73" y="310"/>
                  </a:lnTo>
                  <a:lnTo>
                    <a:pt x="76" y="314"/>
                  </a:lnTo>
                  <a:lnTo>
                    <a:pt x="81" y="317"/>
                  </a:lnTo>
                  <a:lnTo>
                    <a:pt x="81" y="317"/>
                  </a:lnTo>
                  <a:lnTo>
                    <a:pt x="85" y="319"/>
                  </a:lnTo>
                  <a:lnTo>
                    <a:pt x="91" y="320"/>
                  </a:lnTo>
                  <a:lnTo>
                    <a:pt x="95" y="319"/>
                  </a:lnTo>
                  <a:lnTo>
                    <a:pt x="101" y="318"/>
                  </a:lnTo>
                  <a:lnTo>
                    <a:pt x="107" y="314"/>
                  </a:lnTo>
                  <a:lnTo>
                    <a:pt x="110" y="312"/>
                  </a:lnTo>
                  <a:lnTo>
                    <a:pt x="110" y="312"/>
                  </a:lnTo>
                  <a:lnTo>
                    <a:pt x="111" y="317"/>
                  </a:lnTo>
                  <a:lnTo>
                    <a:pt x="113" y="321"/>
                  </a:lnTo>
                  <a:lnTo>
                    <a:pt x="116" y="327"/>
                  </a:lnTo>
                  <a:lnTo>
                    <a:pt x="121" y="330"/>
                  </a:lnTo>
                  <a:lnTo>
                    <a:pt x="123" y="331"/>
                  </a:lnTo>
                  <a:lnTo>
                    <a:pt x="126" y="331"/>
                  </a:lnTo>
                  <a:lnTo>
                    <a:pt x="130" y="330"/>
                  </a:lnTo>
                  <a:lnTo>
                    <a:pt x="134" y="329"/>
                  </a:lnTo>
                  <a:lnTo>
                    <a:pt x="139" y="326"/>
                  </a:lnTo>
                  <a:lnTo>
                    <a:pt x="144" y="321"/>
                  </a:lnTo>
                  <a:lnTo>
                    <a:pt x="144" y="321"/>
                  </a:lnTo>
                  <a:lnTo>
                    <a:pt x="149" y="316"/>
                  </a:lnTo>
                  <a:lnTo>
                    <a:pt x="153" y="311"/>
                  </a:lnTo>
                  <a:lnTo>
                    <a:pt x="160" y="299"/>
                  </a:lnTo>
                  <a:lnTo>
                    <a:pt x="166" y="286"/>
                  </a:lnTo>
                  <a:lnTo>
                    <a:pt x="169" y="274"/>
                  </a:lnTo>
                  <a:lnTo>
                    <a:pt x="170" y="263"/>
                  </a:lnTo>
                  <a:lnTo>
                    <a:pt x="171" y="254"/>
                  </a:lnTo>
                  <a:lnTo>
                    <a:pt x="172" y="246"/>
                  </a:lnTo>
                  <a:lnTo>
                    <a:pt x="172" y="246"/>
                  </a:lnTo>
                  <a:lnTo>
                    <a:pt x="167" y="247"/>
                  </a:lnTo>
                  <a:lnTo>
                    <a:pt x="162" y="246"/>
                  </a:lnTo>
                  <a:lnTo>
                    <a:pt x="158" y="244"/>
                  </a:lnTo>
                  <a:lnTo>
                    <a:pt x="153" y="241"/>
                  </a:lnTo>
                  <a:lnTo>
                    <a:pt x="150" y="238"/>
                  </a:lnTo>
                  <a:lnTo>
                    <a:pt x="147" y="234"/>
                  </a:lnTo>
                  <a:lnTo>
                    <a:pt x="143" y="229"/>
                  </a:lnTo>
                  <a:lnTo>
                    <a:pt x="141" y="224"/>
                  </a:lnTo>
                  <a:lnTo>
                    <a:pt x="139" y="213"/>
                  </a:lnTo>
                  <a:lnTo>
                    <a:pt x="139" y="208"/>
                  </a:lnTo>
                  <a:lnTo>
                    <a:pt x="139" y="203"/>
                  </a:lnTo>
                  <a:lnTo>
                    <a:pt x="140" y="197"/>
                  </a:lnTo>
                  <a:lnTo>
                    <a:pt x="142" y="193"/>
                  </a:lnTo>
                  <a:lnTo>
                    <a:pt x="144" y="189"/>
                  </a:lnTo>
                  <a:lnTo>
                    <a:pt x="148" y="185"/>
                  </a:lnTo>
                  <a:lnTo>
                    <a:pt x="148" y="185"/>
                  </a:lnTo>
                  <a:lnTo>
                    <a:pt x="152" y="183"/>
                  </a:lnTo>
                  <a:lnTo>
                    <a:pt x="156" y="182"/>
                  </a:lnTo>
                  <a:lnTo>
                    <a:pt x="159" y="181"/>
                  </a:lnTo>
                  <a:lnTo>
                    <a:pt x="162" y="181"/>
                  </a:lnTo>
                  <a:lnTo>
                    <a:pt x="169" y="183"/>
                  </a:lnTo>
                  <a:lnTo>
                    <a:pt x="174" y="186"/>
                  </a:lnTo>
                  <a:lnTo>
                    <a:pt x="178" y="191"/>
                  </a:lnTo>
                  <a:lnTo>
                    <a:pt x="181" y="194"/>
                  </a:lnTo>
                  <a:lnTo>
                    <a:pt x="184" y="198"/>
                  </a:lnTo>
                  <a:lnTo>
                    <a:pt x="184" y="198"/>
                  </a:lnTo>
                  <a:lnTo>
                    <a:pt x="188" y="200"/>
                  </a:lnTo>
                  <a:lnTo>
                    <a:pt x="190" y="200"/>
                  </a:lnTo>
                  <a:lnTo>
                    <a:pt x="194" y="200"/>
                  </a:lnTo>
                  <a:lnTo>
                    <a:pt x="195" y="198"/>
                  </a:lnTo>
                  <a:lnTo>
                    <a:pt x="196" y="197"/>
                  </a:lnTo>
                  <a:lnTo>
                    <a:pt x="197" y="194"/>
                  </a:lnTo>
                  <a:lnTo>
                    <a:pt x="197" y="189"/>
                  </a:lnTo>
                  <a:lnTo>
                    <a:pt x="196" y="182"/>
                  </a:lnTo>
                  <a:lnTo>
                    <a:pt x="195" y="176"/>
                  </a:lnTo>
                  <a:lnTo>
                    <a:pt x="193" y="170"/>
                  </a:lnTo>
                  <a:lnTo>
                    <a:pt x="193" y="170"/>
                  </a:lnTo>
                  <a:lnTo>
                    <a:pt x="197" y="175"/>
                  </a:lnTo>
                  <a:lnTo>
                    <a:pt x="207" y="184"/>
                  </a:lnTo>
                  <a:lnTo>
                    <a:pt x="214" y="189"/>
                  </a:lnTo>
                  <a:lnTo>
                    <a:pt x="220" y="192"/>
                  </a:lnTo>
                  <a:lnTo>
                    <a:pt x="226" y="194"/>
                  </a:lnTo>
                  <a:lnTo>
                    <a:pt x="229" y="193"/>
                  </a:lnTo>
                  <a:lnTo>
                    <a:pt x="231" y="192"/>
                  </a:lnTo>
                  <a:lnTo>
                    <a:pt x="231" y="192"/>
                  </a:lnTo>
                  <a:lnTo>
                    <a:pt x="233" y="190"/>
                  </a:lnTo>
                  <a:lnTo>
                    <a:pt x="234" y="187"/>
                  </a:lnTo>
                  <a:lnTo>
                    <a:pt x="234" y="182"/>
                  </a:lnTo>
                  <a:lnTo>
                    <a:pt x="232" y="176"/>
                  </a:lnTo>
                  <a:lnTo>
                    <a:pt x="229" y="169"/>
                  </a:lnTo>
                  <a:lnTo>
                    <a:pt x="221" y="157"/>
                  </a:lnTo>
                  <a:lnTo>
                    <a:pt x="216" y="152"/>
                  </a:lnTo>
                  <a:lnTo>
                    <a:pt x="216" y="152"/>
                  </a:lnTo>
                  <a:lnTo>
                    <a:pt x="224" y="159"/>
                  </a:lnTo>
                  <a:lnTo>
                    <a:pt x="242" y="176"/>
                  </a:lnTo>
                  <a:lnTo>
                    <a:pt x="253" y="183"/>
                  </a:lnTo>
                  <a:lnTo>
                    <a:pt x="262" y="190"/>
                  </a:lnTo>
                  <a:lnTo>
                    <a:pt x="267" y="191"/>
                  </a:lnTo>
                  <a:lnTo>
                    <a:pt x="271" y="192"/>
                  </a:lnTo>
                  <a:lnTo>
                    <a:pt x="275" y="192"/>
                  </a:lnTo>
                  <a:lnTo>
                    <a:pt x="277" y="191"/>
                  </a:lnTo>
                  <a:lnTo>
                    <a:pt x="277" y="191"/>
                  </a:lnTo>
                  <a:lnTo>
                    <a:pt x="280" y="187"/>
                  </a:lnTo>
                  <a:lnTo>
                    <a:pt x="281" y="184"/>
                  </a:lnTo>
                  <a:lnTo>
                    <a:pt x="281" y="180"/>
                  </a:lnTo>
                  <a:lnTo>
                    <a:pt x="280" y="177"/>
                  </a:lnTo>
                  <a:lnTo>
                    <a:pt x="277" y="171"/>
                  </a:lnTo>
                  <a:lnTo>
                    <a:pt x="275" y="170"/>
                  </a:lnTo>
                  <a:lnTo>
                    <a:pt x="275" y="170"/>
                  </a:lnTo>
                  <a:lnTo>
                    <a:pt x="279" y="171"/>
                  </a:lnTo>
                  <a:lnTo>
                    <a:pt x="288" y="175"/>
                  </a:lnTo>
                  <a:lnTo>
                    <a:pt x="294" y="175"/>
                  </a:lnTo>
                  <a:lnTo>
                    <a:pt x="299" y="175"/>
                  </a:lnTo>
                  <a:lnTo>
                    <a:pt x="303" y="173"/>
                  </a:lnTo>
                  <a:lnTo>
                    <a:pt x="306" y="170"/>
                  </a:lnTo>
                  <a:lnTo>
                    <a:pt x="306" y="170"/>
                  </a:lnTo>
                  <a:lnTo>
                    <a:pt x="307" y="167"/>
                  </a:lnTo>
                  <a:lnTo>
                    <a:pt x="307" y="165"/>
                  </a:lnTo>
                  <a:lnTo>
                    <a:pt x="305" y="159"/>
                  </a:lnTo>
                  <a:lnTo>
                    <a:pt x="301" y="154"/>
                  </a:lnTo>
                  <a:lnTo>
                    <a:pt x="296" y="149"/>
                  </a:lnTo>
                  <a:lnTo>
                    <a:pt x="286" y="140"/>
                  </a:lnTo>
                  <a:lnTo>
                    <a:pt x="281" y="137"/>
                  </a:lnTo>
                  <a:lnTo>
                    <a:pt x="281" y="137"/>
                  </a:lnTo>
                  <a:lnTo>
                    <a:pt x="287" y="137"/>
                  </a:lnTo>
                  <a:lnTo>
                    <a:pt x="297" y="138"/>
                  </a:lnTo>
                  <a:lnTo>
                    <a:pt x="303" y="137"/>
                  </a:lnTo>
                  <a:lnTo>
                    <a:pt x="307" y="135"/>
                  </a:lnTo>
                  <a:lnTo>
                    <a:pt x="308" y="134"/>
                  </a:lnTo>
                  <a:lnTo>
                    <a:pt x="309" y="131"/>
                  </a:lnTo>
                  <a:lnTo>
                    <a:pt x="310" y="129"/>
                  </a:lnTo>
                  <a:lnTo>
                    <a:pt x="310" y="127"/>
                  </a:lnTo>
                  <a:lnTo>
                    <a:pt x="310" y="127"/>
                  </a:lnTo>
                  <a:close/>
                </a:path>
              </a:pathLst>
            </a:custGeom>
            <a:solidFill>
              <a:srgbClr val="926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83"/>
            <p:cNvSpPr>
              <a:spLocks/>
            </p:cNvSpPr>
            <p:nvPr/>
          </p:nvSpPr>
          <p:spPr bwMode="auto">
            <a:xfrm flipH="1">
              <a:off x="6331092" y="3351115"/>
              <a:ext cx="420327" cy="162179"/>
            </a:xfrm>
            <a:custGeom>
              <a:avLst/>
              <a:gdLst>
                <a:gd name="T0" fmla="*/ 193 w 339"/>
                <a:gd name="T1" fmla="*/ 0 h 153"/>
                <a:gd name="T2" fmla="*/ 339 w 339"/>
                <a:gd name="T3" fmla="*/ 67 h 153"/>
                <a:gd name="T4" fmla="*/ 146 w 339"/>
                <a:gd name="T5" fmla="*/ 153 h 153"/>
                <a:gd name="T6" fmla="*/ 0 w 339"/>
                <a:gd name="T7" fmla="*/ 87 h 153"/>
                <a:gd name="T8" fmla="*/ 193 w 339"/>
                <a:gd name="T9" fmla="*/ 0 h 153"/>
              </a:gdLst>
              <a:ahLst/>
              <a:cxnLst>
                <a:cxn ang="0">
                  <a:pos x="T0" y="T1"/>
                </a:cxn>
                <a:cxn ang="0">
                  <a:pos x="T2" y="T3"/>
                </a:cxn>
                <a:cxn ang="0">
                  <a:pos x="T4" y="T5"/>
                </a:cxn>
                <a:cxn ang="0">
                  <a:pos x="T6" y="T7"/>
                </a:cxn>
                <a:cxn ang="0">
                  <a:pos x="T8" y="T9"/>
                </a:cxn>
              </a:cxnLst>
              <a:rect l="0" t="0" r="r" b="b"/>
              <a:pathLst>
                <a:path w="339" h="153">
                  <a:moveTo>
                    <a:pt x="193" y="0"/>
                  </a:moveTo>
                  <a:lnTo>
                    <a:pt x="339" y="67"/>
                  </a:lnTo>
                  <a:lnTo>
                    <a:pt x="146" y="153"/>
                  </a:lnTo>
                  <a:lnTo>
                    <a:pt x="0" y="87"/>
                  </a:lnTo>
                  <a:lnTo>
                    <a:pt x="193"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84"/>
            <p:cNvSpPr>
              <a:spLocks/>
            </p:cNvSpPr>
            <p:nvPr/>
          </p:nvSpPr>
          <p:spPr bwMode="auto">
            <a:xfrm flipH="1">
              <a:off x="6331092" y="3417461"/>
              <a:ext cx="235973" cy="117948"/>
            </a:xfrm>
            <a:custGeom>
              <a:avLst/>
              <a:gdLst>
                <a:gd name="T0" fmla="*/ 0 w 193"/>
                <a:gd name="T1" fmla="*/ 107 h 107"/>
                <a:gd name="T2" fmla="*/ 193 w 193"/>
                <a:gd name="T3" fmla="*/ 20 h 107"/>
                <a:gd name="T4" fmla="*/ 193 w 193"/>
                <a:gd name="T5" fmla="*/ 0 h 107"/>
                <a:gd name="T6" fmla="*/ 0 w 193"/>
                <a:gd name="T7" fmla="*/ 86 h 107"/>
                <a:gd name="T8" fmla="*/ 0 w 193"/>
                <a:gd name="T9" fmla="*/ 107 h 107"/>
              </a:gdLst>
              <a:ahLst/>
              <a:cxnLst>
                <a:cxn ang="0">
                  <a:pos x="T0" y="T1"/>
                </a:cxn>
                <a:cxn ang="0">
                  <a:pos x="T2" y="T3"/>
                </a:cxn>
                <a:cxn ang="0">
                  <a:pos x="T4" y="T5"/>
                </a:cxn>
                <a:cxn ang="0">
                  <a:pos x="T6" y="T7"/>
                </a:cxn>
                <a:cxn ang="0">
                  <a:pos x="T8" y="T9"/>
                </a:cxn>
              </a:cxnLst>
              <a:rect l="0" t="0" r="r" b="b"/>
              <a:pathLst>
                <a:path w="193" h="107">
                  <a:moveTo>
                    <a:pt x="0" y="107"/>
                  </a:moveTo>
                  <a:lnTo>
                    <a:pt x="193" y="20"/>
                  </a:lnTo>
                  <a:lnTo>
                    <a:pt x="193" y="0"/>
                  </a:lnTo>
                  <a:lnTo>
                    <a:pt x="0" y="86"/>
                  </a:lnTo>
                  <a:lnTo>
                    <a:pt x="0" y="107"/>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85"/>
            <p:cNvSpPr>
              <a:spLocks/>
            </p:cNvSpPr>
            <p:nvPr/>
          </p:nvSpPr>
          <p:spPr bwMode="auto">
            <a:xfrm flipH="1">
              <a:off x="6567066" y="3439576"/>
              <a:ext cx="184354" cy="95833"/>
            </a:xfrm>
            <a:custGeom>
              <a:avLst/>
              <a:gdLst>
                <a:gd name="T0" fmla="*/ 146 w 146"/>
                <a:gd name="T1" fmla="*/ 87 h 87"/>
                <a:gd name="T2" fmla="*/ 0 w 146"/>
                <a:gd name="T3" fmla="*/ 20 h 87"/>
                <a:gd name="T4" fmla="*/ 0 w 146"/>
                <a:gd name="T5" fmla="*/ 0 h 87"/>
                <a:gd name="T6" fmla="*/ 146 w 146"/>
                <a:gd name="T7" fmla="*/ 66 h 87"/>
                <a:gd name="T8" fmla="*/ 146 w 146"/>
                <a:gd name="T9" fmla="*/ 87 h 87"/>
              </a:gdLst>
              <a:ahLst/>
              <a:cxnLst>
                <a:cxn ang="0">
                  <a:pos x="T0" y="T1"/>
                </a:cxn>
                <a:cxn ang="0">
                  <a:pos x="T2" y="T3"/>
                </a:cxn>
                <a:cxn ang="0">
                  <a:pos x="T4" y="T5"/>
                </a:cxn>
                <a:cxn ang="0">
                  <a:pos x="T6" y="T7"/>
                </a:cxn>
                <a:cxn ang="0">
                  <a:pos x="T8" y="T9"/>
                </a:cxn>
              </a:cxnLst>
              <a:rect l="0" t="0" r="r" b="b"/>
              <a:pathLst>
                <a:path w="146" h="87">
                  <a:moveTo>
                    <a:pt x="146" y="87"/>
                  </a:moveTo>
                  <a:lnTo>
                    <a:pt x="0" y="20"/>
                  </a:lnTo>
                  <a:lnTo>
                    <a:pt x="0" y="0"/>
                  </a:lnTo>
                  <a:lnTo>
                    <a:pt x="146" y="66"/>
                  </a:lnTo>
                  <a:lnTo>
                    <a:pt x="146" y="8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38"/>
            <p:cNvSpPr>
              <a:spLocks noEditPoints="1"/>
            </p:cNvSpPr>
            <p:nvPr/>
          </p:nvSpPr>
          <p:spPr bwMode="auto">
            <a:xfrm flipH="1">
              <a:off x="7960780" y="4353672"/>
              <a:ext cx="442449" cy="228524"/>
            </a:xfrm>
            <a:custGeom>
              <a:avLst/>
              <a:gdLst>
                <a:gd name="T0" fmla="*/ 235 w 357"/>
                <a:gd name="T1" fmla="*/ 151 h 215"/>
                <a:gd name="T2" fmla="*/ 233 w 357"/>
                <a:gd name="T3" fmla="*/ 151 h 215"/>
                <a:gd name="T4" fmla="*/ 357 w 357"/>
                <a:gd name="T5" fmla="*/ 96 h 215"/>
                <a:gd name="T6" fmla="*/ 310 w 357"/>
                <a:gd name="T7" fmla="*/ 114 h 215"/>
                <a:gd name="T8" fmla="*/ 267 w 357"/>
                <a:gd name="T9" fmla="*/ 54 h 215"/>
                <a:gd name="T10" fmla="*/ 267 w 357"/>
                <a:gd name="T11" fmla="*/ 60 h 215"/>
                <a:gd name="T12" fmla="*/ 149 w 357"/>
                <a:gd name="T13" fmla="*/ 0 h 215"/>
                <a:gd name="T14" fmla="*/ 199 w 357"/>
                <a:gd name="T15" fmla="*/ 58 h 215"/>
                <a:gd name="T16" fmla="*/ 140 w 357"/>
                <a:gd name="T17" fmla="*/ 29 h 215"/>
                <a:gd name="T18" fmla="*/ 125 w 357"/>
                <a:gd name="T19" fmla="*/ 25 h 215"/>
                <a:gd name="T20" fmla="*/ 116 w 357"/>
                <a:gd name="T21" fmla="*/ 26 h 215"/>
                <a:gd name="T22" fmla="*/ 100 w 357"/>
                <a:gd name="T23" fmla="*/ 35 h 215"/>
                <a:gd name="T24" fmla="*/ 94 w 357"/>
                <a:gd name="T25" fmla="*/ 43 h 215"/>
                <a:gd name="T26" fmla="*/ 92 w 357"/>
                <a:gd name="T27" fmla="*/ 49 h 215"/>
                <a:gd name="T28" fmla="*/ 91 w 357"/>
                <a:gd name="T29" fmla="*/ 62 h 215"/>
                <a:gd name="T30" fmla="*/ 94 w 357"/>
                <a:gd name="T31" fmla="*/ 74 h 215"/>
                <a:gd name="T32" fmla="*/ 103 w 357"/>
                <a:gd name="T33" fmla="*/ 84 h 215"/>
                <a:gd name="T34" fmla="*/ 158 w 357"/>
                <a:gd name="T35" fmla="*/ 113 h 215"/>
                <a:gd name="T36" fmla="*/ 104 w 357"/>
                <a:gd name="T37" fmla="*/ 139 h 215"/>
                <a:gd name="T38" fmla="*/ 93 w 357"/>
                <a:gd name="T39" fmla="*/ 146 h 215"/>
                <a:gd name="T40" fmla="*/ 87 w 357"/>
                <a:gd name="T41" fmla="*/ 157 h 215"/>
                <a:gd name="T42" fmla="*/ 85 w 357"/>
                <a:gd name="T43" fmla="*/ 170 h 215"/>
                <a:gd name="T44" fmla="*/ 89 w 357"/>
                <a:gd name="T45" fmla="*/ 183 h 215"/>
                <a:gd name="T46" fmla="*/ 91 w 357"/>
                <a:gd name="T47" fmla="*/ 187 h 215"/>
                <a:gd name="T48" fmla="*/ 101 w 357"/>
                <a:gd name="T49" fmla="*/ 197 h 215"/>
                <a:gd name="T50" fmla="*/ 119 w 357"/>
                <a:gd name="T51" fmla="*/ 201 h 215"/>
                <a:gd name="T52" fmla="*/ 127 w 357"/>
                <a:gd name="T53" fmla="*/ 200 h 215"/>
                <a:gd name="T54" fmla="*/ 94 w 357"/>
                <a:gd name="T55" fmla="*/ 215 h 215"/>
                <a:gd name="T56" fmla="*/ 55 w 357"/>
                <a:gd name="T57" fmla="*/ 196 h 215"/>
                <a:gd name="T58" fmla="*/ 26 w 357"/>
                <a:gd name="T59" fmla="*/ 172 h 215"/>
                <a:gd name="T60" fmla="*/ 15 w 357"/>
                <a:gd name="T61" fmla="*/ 159 h 215"/>
                <a:gd name="T62" fmla="*/ 7 w 357"/>
                <a:gd name="T63" fmla="*/ 145 h 215"/>
                <a:gd name="T64" fmla="*/ 1 w 357"/>
                <a:gd name="T65" fmla="*/ 131 h 215"/>
                <a:gd name="T66" fmla="*/ 0 w 357"/>
                <a:gd name="T67" fmla="*/ 116 h 215"/>
                <a:gd name="T68" fmla="*/ 0 w 357"/>
                <a:gd name="T69" fmla="*/ 106 h 215"/>
                <a:gd name="T70" fmla="*/ 6 w 357"/>
                <a:gd name="T71" fmla="*/ 88 h 215"/>
                <a:gd name="T72" fmla="*/ 17 w 357"/>
                <a:gd name="T73" fmla="*/ 70 h 215"/>
                <a:gd name="T74" fmla="*/ 33 w 357"/>
                <a:gd name="T75" fmla="*/ 53 h 215"/>
                <a:gd name="T76" fmla="*/ 52 w 357"/>
                <a:gd name="T77" fmla="*/ 38 h 215"/>
                <a:gd name="T78" fmla="*/ 76 w 357"/>
                <a:gd name="T79" fmla="*/ 25 h 215"/>
                <a:gd name="T80" fmla="*/ 103 w 357"/>
                <a:gd name="T81" fmla="*/ 13 h 215"/>
                <a:gd name="T82" fmla="*/ 134 w 357"/>
                <a:gd name="T83" fmla="*/ 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7" h="215">
                  <a:moveTo>
                    <a:pt x="233" y="151"/>
                  </a:moveTo>
                  <a:lnTo>
                    <a:pt x="235" y="151"/>
                  </a:lnTo>
                  <a:lnTo>
                    <a:pt x="183" y="174"/>
                  </a:lnTo>
                  <a:lnTo>
                    <a:pt x="233" y="151"/>
                  </a:lnTo>
                  <a:close/>
                  <a:moveTo>
                    <a:pt x="352" y="93"/>
                  </a:moveTo>
                  <a:lnTo>
                    <a:pt x="357" y="96"/>
                  </a:lnTo>
                  <a:lnTo>
                    <a:pt x="313" y="115"/>
                  </a:lnTo>
                  <a:lnTo>
                    <a:pt x="310" y="114"/>
                  </a:lnTo>
                  <a:lnTo>
                    <a:pt x="352" y="93"/>
                  </a:lnTo>
                  <a:close/>
                  <a:moveTo>
                    <a:pt x="267" y="54"/>
                  </a:moveTo>
                  <a:lnTo>
                    <a:pt x="273" y="58"/>
                  </a:lnTo>
                  <a:lnTo>
                    <a:pt x="267" y="60"/>
                  </a:lnTo>
                  <a:lnTo>
                    <a:pt x="267" y="54"/>
                  </a:lnTo>
                  <a:close/>
                  <a:moveTo>
                    <a:pt x="149" y="0"/>
                  </a:moveTo>
                  <a:lnTo>
                    <a:pt x="199" y="23"/>
                  </a:lnTo>
                  <a:lnTo>
                    <a:pt x="199" y="58"/>
                  </a:lnTo>
                  <a:lnTo>
                    <a:pt x="140" y="29"/>
                  </a:lnTo>
                  <a:lnTo>
                    <a:pt x="140" y="29"/>
                  </a:lnTo>
                  <a:lnTo>
                    <a:pt x="133" y="26"/>
                  </a:lnTo>
                  <a:lnTo>
                    <a:pt x="125" y="25"/>
                  </a:lnTo>
                  <a:lnTo>
                    <a:pt x="125" y="25"/>
                  </a:lnTo>
                  <a:lnTo>
                    <a:pt x="116" y="26"/>
                  </a:lnTo>
                  <a:lnTo>
                    <a:pt x="107" y="30"/>
                  </a:lnTo>
                  <a:lnTo>
                    <a:pt x="100" y="35"/>
                  </a:lnTo>
                  <a:lnTo>
                    <a:pt x="97" y="39"/>
                  </a:lnTo>
                  <a:lnTo>
                    <a:pt x="94" y="43"/>
                  </a:lnTo>
                  <a:lnTo>
                    <a:pt x="94" y="43"/>
                  </a:lnTo>
                  <a:lnTo>
                    <a:pt x="92" y="49"/>
                  </a:lnTo>
                  <a:lnTo>
                    <a:pt x="91" y="56"/>
                  </a:lnTo>
                  <a:lnTo>
                    <a:pt x="91" y="62"/>
                  </a:lnTo>
                  <a:lnTo>
                    <a:pt x="92" y="69"/>
                  </a:lnTo>
                  <a:lnTo>
                    <a:pt x="94" y="74"/>
                  </a:lnTo>
                  <a:lnTo>
                    <a:pt x="98" y="79"/>
                  </a:lnTo>
                  <a:lnTo>
                    <a:pt x="103" y="84"/>
                  </a:lnTo>
                  <a:lnTo>
                    <a:pt x="109" y="88"/>
                  </a:lnTo>
                  <a:lnTo>
                    <a:pt x="158" y="113"/>
                  </a:lnTo>
                  <a:lnTo>
                    <a:pt x="104" y="139"/>
                  </a:lnTo>
                  <a:lnTo>
                    <a:pt x="104" y="139"/>
                  </a:lnTo>
                  <a:lnTo>
                    <a:pt x="98" y="142"/>
                  </a:lnTo>
                  <a:lnTo>
                    <a:pt x="93" y="146"/>
                  </a:lnTo>
                  <a:lnTo>
                    <a:pt x="90" y="152"/>
                  </a:lnTo>
                  <a:lnTo>
                    <a:pt x="87" y="157"/>
                  </a:lnTo>
                  <a:lnTo>
                    <a:pt x="85" y="164"/>
                  </a:lnTo>
                  <a:lnTo>
                    <a:pt x="85" y="170"/>
                  </a:lnTo>
                  <a:lnTo>
                    <a:pt x="87" y="177"/>
                  </a:lnTo>
                  <a:lnTo>
                    <a:pt x="89" y="183"/>
                  </a:lnTo>
                  <a:lnTo>
                    <a:pt x="89" y="183"/>
                  </a:lnTo>
                  <a:lnTo>
                    <a:pt x="91" y="187"/>
                  </a:lnTo>
                  <a:lnTo>
                    <a:pt x="94" y="191"/>
                  </a:lnTo>
                  <a:lnTo>
                    <a:pt x="101" y="197"/>
                  </a:lnTo>
                  <a:lnTo>
                    <a:pt x="110" y="200"/>
                  </a:lnTo>
                  <a:lnTo>
                    <a:pt x="119" y="201"/>
                  </a:lnTo>
                  <a:lnTo>
                    <a:pt x="119" y="201"/>
                  </a:lnTo>
                  <a:lnTo>
                    <a:pt x="127" y="200"/>
                  </a:lnTo>
                  <a:lnTo>
                    <a:pt x="94" y="215"/>
                  </a:lnTo>
                  <a:lnTo>
                    <a:pt x="94" y="215"/>
                  </a:lnTo>
                  <a:lnTo>
                    <a:pt x="74" y="207"/>
                  </a:lnTo>
                  <a:lnTo>
                    <a:pt x="55" y="196"/>
                  </a:lnTo>
                  <a:lnTo>
                    <a:pt x="39" y="185"/>
                  </a:lnTo>
                  <a:lnTo>
                    <a:pt x="26" y="172"/>
                  </a:lnTo>
                  <a:lnTo>
                    <a:pt x="19" y="166"/>
                  </a:lnTo>
                  <a:lnTo>
                    <a:pt x="15" y="159"/>
                  </a:lnTo>
                  <a:lnTo>
                    <a:pt x="10" y="153"/>
                  </a:lnTo>
                  <a:lnTo>
                    <a:pt x="7" y="145"/>
                  </a:lnTo>
                  <a:lnTo>
                    <a:pt x="3" y="139"/>
                  </a:lnTo>
                  <a:lnTo>
                    <a:pt x="1" y="131"/>
                  </a:lnTo>
                  <a:lnTo>
                    <a:pt x="0" y="124"/>
                  </a:lnTo>
                  <a:lnTo>
                    <a:pt x="0" y="116"/>
                  </a:lnTo>
                  <a:lnTo>
                    <a:pt x="0" y="116"/>
                  </a:lnTo>
                  <a:lnTo>
                    <a:pt x="0" y="106"/>
                  </a:lnTo>
                  <a:lnTo>
                    <a:pt x="2" y="97"/>
                  </a:lnTo>
                  <a:lnTo>
                    <a:pt x="6" y="88"/>
                  </a:lnTo>
                  <a:lnTo>
                    <a:pt x="11" y="78"/>
                  </a:lnTo>
                  <a:lnTo>
                    <a:pt x="17" y="70"/>
                  </a:lnTo>
                  <a:lnTo>
                    <a:pt x="24" y="61"/>
                  </a:lnTo>
                  <a:lnTo>
                    <a:pt x="33" y="53"/>
                  </a:lnTo>
                  <a:lnTo>
                    <a:pt x="42" y="46"/>
                  </a:lnTo>
                  <a:lnTo>
                    <a:pt x="52" y="38"/>
                  </a:lnTo>
                  <a:lnTo>
                    <a:pt x="64" y="32"/>
                  </a:lnTo>
                  <a:lnTo>
                    <a:pt x="76" y="25"/>
                  </a:lnTo>
                  <a:lnTo>
                    <a:pt x="89" y="19"/>
                  </a:lnTo>
                  <a:lnTo>
                    <a:pt x="103" y="13"/>
                  </a:lnTo>
                  <a:lnTo>
                    <a:pt x="118" y="9"/>
                  </a:lnTo>
                  <a:lnTo>
                    <a:pt x="134" y="5"/>
                  </a:lnTo>
                  <a:lnTo>
                    <a:pt x="149"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39"/>
            <p:cNvSpPr>
              <a:spLocks/>
            </p:cNvSpPr>
            <p:nvPr/>
          </p:nvSpPr>
          <p:spPr bwMode="auto">
            <a:xfrm flipH="1">
              <a:off x="8115638" y="4515849"/>
              <a:ext cx="58994" cy="22115"/>
            </a:xfrm>
            <a:custGeom>
              <a:avLst/>
              <a:gdLst>
                <a:gd name="T0" fmla="*/ 50 w 52"/>
                <a:gd name="T1" fmla="*/ 0 h 23"/>
                <a:gd name="T2" fmla="*/ 52 w 52"/>
                <a:gd name="T3" fmla="*/ 0 h 23"/>
                <a:gd name="T4" fmla="*/ 0 w 52"/>
                <a:gd name="T5" fmla="*/ 23 h 23"/>
                <a:gd name="T6" fmla="*/ 50 w 52"/>
                <a:gd name="T7" fmla="*/ 0 h 23"/>
              </a:gdLst>
              <a:ahLst/>
              <a:cxnLst>
                <a:cxn ang="0">
                  <a:pos x="T0" y="T1"/>
                </a:cxn>
                <a:cxn ang="0">
                  <a:pos x="T2" y="T3"/>
                </a:cxn>
                <a:cxn ang="0">
                  <a:pos x="T4" y="T5"/>
                </a:cxn>
                <a:cxn ang="0">
                  <a:pos x="T6" y="T7"/>
                </a:cxn>
              </a:cxnLst>
              <a:rect l="0" t="0" r="r" b="b"/>
              <a:pathLst>
                <a:path w="52" h="23">
                  <a:moveTo>
                    <a:pt x="50" y="0"/>
                  </a:moveTo>
                  <a:lnTo>
                    <a:pt x="52" y="0"/>
                  </a:lnTo>
                  <a:lnTo>
                    <a:pt x="0" y="2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40"/>
            <p:cNvSpPr>
              <a:spLocks/>
            </p:cNvSpPr>
            <p:nvPr/>
          </p:nvSpPr>
          <p:spPr bwMode="auto">
            <a:xfrm flipH="1">
              <a:off x="7960780" y="4449504"/>
              <a:ext cx="58994" cy="22115"/>
            </a:xfrm>
            <a:custGeom>
              <a:avLst/>
              <a:gdLst>
                <a:gd name="T0" fmla="*/ 42 w 47"/>
                <a:gd name="T1" fmla="*/ 0 h 22"/>
                <a:gd name="T2" fmla="*/ 47 w 47"/>
                <a:gd name="T3" fmla="*/ 3 h 22"/>
                <a:gd name="T4" fmla="*/ 3 w 47"/>
                <a:gd name="T5" fmla="*/ 22 h 22"/>
                <a:gd name="T6" fmla="*/ 0 w 47"/>
                <a:gd name="T7" fmla="*/ 21 h 22"/>
                <a:gd name="T8" fmla="*/ 42 w 47"/>
                <a:gd name="T9" fmla="*/ 0 h 22"/>
              </a:gdLst>
              <a:ahLst/>
              <a:cxnLst>
                <a:cxn ang="0">
                  <a:pos x="T0" y="T1"/>
                </a:cxn>
                <a:cxn ang="0">
                  <a:pos x="T2" y="T3"/>
                </a:cxn>
                <a:cxn ang="0">
                  <a:pos x="T4" y="T5"/>
                </a:cxn>
                <a:cxn ang="0">
                  <a:pos x="T6" y="T7"/>
                </a:cxn>
                <a:cxn ang="0">
                  <a:pos x="T8" y="T9"/>
                </a:cxn>
              </a:cxnLst>
              <a:rect l="0" t="0" r="r" b="b"/>
              <a:pathLst>
                <a:path w="47" h="22">
                  <a:moveTo>
                    <a:pt x="42" y="0"/>
                  </a:moveTo>
                  <a:lnTo>
                    <a:pt x="47" y="3"/>
                  </a:lnTo>
                  <a:lnTo>
                    <a:pt x="3" y="22"/>
                  </a:lnTo>
                  <a:lnTo>
                    <a:pt x="0" y="21"/>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41"/>
            <p:cNvSpPr>
              <a:spLocks/>
            </p:cNvSpPr>
            <p:nvPr/>
          </p:nvSpPr>
          <p:spPr bwMode="auto">
            <a:xfrm flipH="1">
              <a:off x="8064019" y="4412645"/>
              <a:ext cx="7374" cy="7372"/>
            </a:xfrm>
            <a:custGeom>
              <a:avLst/>
              <a:gdLst>
                <a:gd name="T0" fmla="*/ 0 w 6"/>
                <a:gd name="T1" fmla="*/ 0 h 6"/>
                <a:gd name="T2" fmla="*/ 6 w 6"/>
                <a:gd name="T3" fmla="*/ 4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lnTo>
                    <a:pt x="6" y="4"/>
                  </a:lnTo>
                  <a:lnTo>
                    <a:pt x="0"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42"/>
            <p:cNvSpPr>
              <a:spLocks/>
            </p:cNvSpPr>
            <p:nvPr/>
          </p:nvSpPr>
          <p:spPr bwMode="auto">
            <a:xfrm flipH="1">
              <a:off x="8159883" y="4353672"/>
              <a:ext cx="243347" cy="228524"/>
            </a:xfrm>
            <a:custGeom>
              <a:avLst/>
              <a:gdLst>
                <a:gd name="T0" fmla="*/ 199 w 199"/>
                <a:gd name="T1" fmla="*/ 23 h 215"/>
                <a:gd name="T2" fmla="*/ 140 w 199"/>
                <a:gd name="T3" fmla="*/ 29 h 215"/>
                <a:gd name="T4" fmla="*/ 133 w 199"/>
                <a:gd name="T5" fmla="*/ 26 h 215"/>
                <a:gd name="T6" fmla="*/ 125 w 199"/>
                <a:gd name="T7" fmla="*/ 25 h 215"/>
                <a:gd name="T8" fmla="*/ 107 w 199"/>
                <a:gd name="T9" fmla="*/ 30 h 215"/>
                <a:gd name="T10" fmla="*/ 97 w 199"/>
                <a:gd name="T11" fmla="*/ 39 h 215"/>
                <a:gd name="T12" fmla="*/ 94 w 199"/>
                <a:gd name="T13" fmla="*/ 43 h 215"/>
                <a:gd name="T14" fmla="*/ 91 w 199"/>
                <a:gd name="T15" fmla="*/ 56 h 215"/>
                <a:gd name="T16" fmla="*/ 92 w 199"/>
                <a:gd name="T17" fmla="*/ 69 h 215"/>
                <a:gd name="T18" fmla="*/ 98 w 199"/>
                <a:gd name="T19" fmla="*/ 79 h 215"/>
                <a:gd name="T20" fmla="*/ 109 w 199"/>
                <a:gd name="T21" fmla="*/ 88 h 215"/>
                <a:gd name="T22" fmla="*/ 104 w 199"/>
                <a:gd name="T23" fmla="*/ 139 h 215"/>
                <a:gd name="T24" fmla="*/ 98 w 199"/>
                <a:gd name="T25" fmla="*/ 142 h 215"/>
                <a:gd name="T26" fmla="*/ 90 w 199"/>
                <a:gd name="T27" fmla="*/ 152 h 215"/>
                <a:gd name="T28" fmla="*/ 85 w 199"/>
                <a:gd name="T29" fmla="*/ 164 h 215"/>
                <a:gd name="T30" fmla="*/ 87 w 199"/>
                <a:gd name="T31" fmla="*/ 177 h 215"/>
                <a:gd name="T32" fmla="*/ 89 w 199"/>
                <a:gd name="T33" fmla="*/ 183 h 215"/>
                <a:gd name="T34" fmla="*/ 94 w 199"/>
                <a:gd name="T35" fmla="*/ 191 h 215"/>
                <a:gd name="T36" fmla="*/ 110 w 199"/>
                <a:gd name="T37" fmla="*/ 200 h 215"/>
                <a:gd name="T38" fmla="*/ 119 w 199"/>
                <a:gd name="T39" fmla="*/ 201 h 215"/>
                <a:gd name="T40" fmla="*/ 94 w 199"/>
                <a:gd name="T41" fmla="*/ 215 h 215"/>
                <a:gd name="T42" fmla="*/ 74 w 199"/>
                <a:gd name="T43" fmla="*/ 207 h 215"/>
                <a:gd name="T44" fmla="*/ 39 w 199"/>
                <a:gd name="T45" fmla="*/ 185 h 215"/>
                <a:gd name="T46" fmla="*/ 19 w 199"/>
                <a:gd name="T47" fmla="*/ 166 h 215"/>
                <a:gd name="T48" fmla="*/ 10 w 199"/>
                <a:gd name="T49" fmla="*/ 153 h 215"/>
                <a:gd name="T50" fmla="*/ 3 w 199"/>
                <a:gd name="T51" fmla="*/ 139 h 215"/>
                <a:gd name="T52" fmla="*/ 0 w 199"/>
                <a:gd name="T53" fmla="*/ 124 h 215"/>
                <a:gd name="T54" fmla="*/ 0 w 199"/>
                <a:gd name="T55" fmla="*/ 116 h 215"/>
                <a:gd name="T56" fmla="*/ 2 w 199"/>
                <a:gd name="T57" fmla="*/ 97 h 215"/>
                <a:gd name="T58" fmla="*/ 11 w 199"/>
                <a:gd name="T59" fmla="*/ 78 h 215"/>
                <a:gd name="T60" fmla="*/ 24 w 199"/>
                <a:gd name="T61" fmla="*/ 61 h 215"/>
                <a:gd name="T62" fmla="*/ 42 w 199"/>
                <a:gd name="T63" fmla="*/ 46 h 215"/>
                <a:gd name="T64" fmla="*/ 64 w 199"/>
                <a:gd name="T65" fmla="*/ 32 h 215"/>
                <a:gd name="T66" fmla="*/ 89 w 199"/>
                <a:gd name="T67" fmla="*/ 19 h 215"/>
                <a:gd name="T68" fmla="*/ 118 w 199"/>
                <a:gd name="T69" fmla="*/ 9 h 215"/>
                <a:gd name="T70" fmla="*/ 149 w 199"/>
                <a:gd name="T7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 h="215">
                  <a:moveTo>
                    <a:pt x="149" y="0"/>
                  </a:moveTo>
                  <a:lnTo>
                    <a:pt x="199" y="23"/>
                  </a:lnTo>
                  <a:lnTo>
                    <a:pt x="199" y="58"/>
                  </a:lnTo>
                  <a:lnTo>
                    <a:pt x="140" y="29"/>
                  </a:lnTo>
                  <a:lnTo>
                    <a:pt x="140" y="29"/>
                  </a:lnTo>
                  <a:lnTo>
                    <a:pt x="133" y="26"/>
                  </a:lnTo>
                  <a:lnTo>
                    <a:pt x="125" y="25"/>
                  </a:lnTo>
                  <a:lnTo>
                    <a:pt x="125" y="25"/>
                  </a:lnTo>
                  <a:lnTo>
                    <a:pt x="116" y="26"/>
                  </a:lnTo>
                  <a:lnTo>
                    <a:pt x="107" y="30"/>
                  </a:lnTo>
                  <a:lnTo>
                    <a:pt x="100" y="35"/>
                  </a:lnTo>
                  <a:lnTo>
                    <a:pt x="97" y="39"/>
                  </a:lnTo>
                  <a:lnTo>
                    <a:pt x="94" y="43"/>
                  </a:lnTo>
                  <a:lnTo>
                    <a:pt x="94" y="43"/>
                  </a:lnTo>
                  <a:lnTo>
                    <a:pt x="92" y="49"/>
                  </a:lnTo>
                  <a:lnTo>
                    <a:pt x="91" y="56"/>
                  </a:lnTo>
                  <a:lnTo>
                    <a:pt x="91" y="62"/>
                  </a:lnTo>
                  <a:lnTo>
                    <a:pt x="92" y="69"/>
                  </a:lnTo>
                  <a:lnTo>
                    <a:pt x="94" y="74"/>
                  </a:lnTo>
                  <a:lnTo>
                    <a:pt x="98" y="79"/>
                  </a:lnTo>
                  <a:lnTo>
                    <a:pt x="103" y="84"/>
                  </a:lnTo>
                  <a:lnTo>
                    <a:pt x="109" y="88"/>
                  </a:lnTo>
                  <a:lnTo>
                    <a:pt x="158" y="113"/>
                  </a:lnTo>
                  <a:lnTo>
                    <a:pt x="104" y="139"/>
                  </a:lnTo>
                  <a:lnTo>
                    <a:pt x="104" y="139"/>
                  </a:lnTo>
                  <a:lnTo>
                    <a:pt x="98" y="142"/>
                  </a:lnTo>
                  <a:lnTo>
                    <a:pt x="93" y="146"/>
                  </a:lnTo>
                  <a:lnTo>
                    <a:pt x="90" y="152"/>
                  </a:lnTo>
                  <a:lnTo>
                    <a:pt x="87" y="157"/>
                  </a:lnTo>
                  <a:lnTo>
                    <a:pt x="85" y="164"/>
                  </a:lnTo>
                  <a:lnTo>
                    <a:pt x="85" y="170"/>
                  </a:lnTo>
                  <a:lnTo>
                    <a:pt x="87" y="177"/>
                  </a:lnTo>
                  <a:lnTo>
                    <a:pt x="89" y="183"/>
                  </a:lnTo>
                  <a:lnTo>
                    <a:pt x="89" y="183"/>
                  </a:lnTo>
                  <a:lnTo>
                    <a:pt x="91" y="187"/>
                  </a:lnTo>
                  <a:lnTo>
                    <a:pt x="94" y="191"/>
                  </a:lnTo>
                  <a:lnTo>
                    <a:pt x="101" y="197"/>
                  </a:lnTo>
                  <a:lnTo>
                    <a:pt x="110" y="200"/>
                  </a:lnTo>
                  <a:lnTo>
                    <a:pt x="119" y="201"/>
                  </a:lnTo>
                  <a:lnTo>
                    <a:pt x="119" y="201"/>
                  </a:lnTo>
                  <a:lnTo>
                    <a:pt x="127" y="200"/>
                  </a:lnTo>
                  <a:lnTo>
                    <a:pt x="94" y="215"/>
                  </a:lnTo>
                  <a:lnTo>
                    <a:pt x="94" y="215"/>
                  </a:lnTo>
                  <a:lnTo>
                    <a:pt x="74" y="207"/>
                  </a:lnTo>
                  <a:lnTo>
                    <a:pt x="55" y="196"/>
                  </a:lnTo>
                  <a:lnTo>
                    <a:pt x="39" y="185"/>
                  </a:lnTo>
                  <a:lnTo>
                    <a:pt x="26" y="172"/>
                  </a:lnTo>
                  <a:lnTo>
                    <a:pt x="19" y="166"/>
                  </a:lnTo>
                  <a:lnTo>
                    <a:pt x="15" y="159"/>
                  </a:lnTo>
                  <a:lnTo>
                    <a:pt x="10" y="153"/>
                  </a:lnTo>
                  <a:lnTo>
                    <a:pt x="7" y="145"/>
                  </a:lnTo>
                  <a:lnTo>
                    <a:pt x="3" y="139"/>
                  </a:lnTo>
                  <a:lnTo>
                    <a:pt x="1" y="131"/>
                  </a:lnTo>
                  <a:lnTo>
                    <a:pt x="0" y="124"/>
                  </a:lnTo>
                  <a:lnTo>
                    <a:pt x="0" y="116"/>
                  </a:lnTo>
                  <a:lnTo>
                    <a:pt x="0" y="116"/>
                  </a:lnTo>
                  <a:lnTo>
                    <a:pt x="0" y="106"/>
                  </a:lnTo>
                  <a:lnTo>
                    <a:pt x="2" y="97"/>
                  </a:lnTo>
                  <a:lnTo>
                    <a:pt x="6" y="88"/>
                  </a:lnTo>
                  <a:lnTo>
                    <a:pt x="11" y="78"/>
                  </a:lnTo>
                  <a:lnTo>
                    <a:pt x="17" y="70"/>
                  </a:lnTo>
                  <a:lnTo>
                    <a:pt x="24" y="61"/>
                  </a:lnTo>
                  <a:lnTo>
                    <a:pt x="33" y="53"/>
                  </a:lnTo>
                  <a:lnTo>
                    <a:pt x="42" y="46"/>
                  </a:lnTo>
                  <a:lnTo>
                    <a:pt x="52" y="38"/>
                  </a:lnTo>
                  <a:lnTo>
                    <a:pt x="64" y="32"/>
                  </a:lnTo>
                  <a:lnTo>
                    <a:pt x="76" y="25"/>
                  </a:lnTo>
                  <a:lnTo>
                    <a:pt x="89" y="19"/>
                  </a:lnTo>
                  <a:lnTo>
                    <a:pt x="103" y="13"/>
                  </a:lnTo>
                  <a:lnTo>
                    <a:pt x="118" y="9"/>
                  </a:lnTo>
                  <a:lnTo>
                    <a:pt x="134" y="5"/>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43"/>
            <p:cNvSpPr>
              <a:spLocks/>
            </p:cNvSpPr>
            <p:nvPr/>
          </p:nvSpPr>
          <p:spPr bwMode="auto">
            <a:xfrm flipH="1">
              <a:off x="7938658" y="4383159"/>
              <a:ext cx="353960" cy="184293"/>
            </a:xfrm>
            <a:custGeom>
              <a:avLst/>
              <a:gdLst>
                <a:gd name="T0" fmla="*/ 274 w 293"/>
                <a:gd name="T1" fmla="*/ 63 h 174"/>
                <a:gd name="T2" fmla="*/ 274 w 293"/>
                <a:gd name="T3" fmla="*/ 63 h 174"/>
                <a:gd name="T4" fmla="*/ 281 w 293"/>
                <a:gd name="T5" fmla="*/ 60 h 174"/>
                <a:gd name="T6" fmla="*/ 285 w 293"/>
                <a:gd name="T7" fmla="*/ 56 h 174"/>
                <a:gd name="T8" fmla="*/ 289 w 293"/>
                <a:gd name="T9" fmla="*/ 50 h 174"/>
                <a:gd name="T10" fmla="*/ 292 w 293"/>
                <a:gd name="T11" fmla="*/ 44 h 174"/>
                <a:gd name="T12" fmla="*/ 293 w 293"/>
                <a:gd name="T13" fmla="*/ 37 h 174"/>
                <a:gd name="T14" fmla="*/ 293 w 293"/>
                <a:gd name="T15" fmla="*/ 32 h 174"/>
                <a:gd name="T16" fmla="*/ 292 w 293"/>
                <a:gd name="T17" fmla="*/ 25 h 174"/>
                <a:gd name="T18" fmla="*/ 290 w 293"/>
                <a:gd name="T19" fmla="*/ 19 h 174"/>
                <a:gd name="T20" fmla="*/ 290 w 293"/>
                <a:gd name="T21" fmla="*/ 19 h 174"/>
                <a:gd name="T22" fmla="*/ 286 w 293"/>
                <a:gd name="T23" fmla="*/ 12 h 174"/>
                <a:gd name="T24" fmla="*/ 282 w 293"/>
                <a:gd name="T25" fmla="*/ 8 h 174"/>
                <a:gd name="T26" fmla="*/ 276 w 293"/>
                <a:gd name="T27" fmla="*/ 5 h 174"/>
                <a:gd name="T28" fmla="*/ 270 w 293"/>
                <a:gd name="T29" fmla="*/ 2 h 174"/>
                <a:gd name="T30" fmla="*/ 264 w 293"/>
                <a:gd name="T31" fmla="*/ 0 h 174"/>
                <a:gd name="T32" fmla="*/ 257 w 293"/>
                <a:gd name="T33" fmla="*/ 0 h 174"/>
                <a:gd name="T34" fmla="*/ 251 w 293"/>
                <a:gd name="T35" fmla="*/ 2 h 174"/>
                <a:gd name="T36" fmla="*/ 244 w 293"/>
                <a:gd name="T37" fmla="*/ 4 h 174"/>
                <a:gd name="T38" fmla="*/ 19 w 293"/>
                <a:gd name="T39" fmla="*/ 112 h 174"/>
                <a:gd name="T40" fmla="*/ 19 w 293"/>
                <a:gd name="T41" fmla="*/ 112 h 174"/>
                <a:gd name="T42" fmla="*/ 13 w 293"/>
                <a:gd name="T43" fmla="*/ 115 h 174"/>
                <a:gd name="T44" fmla="*/ 8 w 293"/>
                <a:gd name="T45" fmla="*/ 119 h 174"/>
                <a:gd name="T46" fmla="*/ 5 w 293"/>
                <a:gd name="T47" fmla="*/ 125 h 174"/>
                <a:gd name="T48" fmla="*/ 2 w 293"/>
                <a:gd name="T49" fmla="*/ 130 h 174"/>
                <a:gd name="T50" fmla="*/ 0 w 293"/>
                <a:gd name="T51" fmla="*/ 137 h 174"/>
                <a:gd name="T52" fmla="*/ 0 w 293"/>
                <a:gd name="T53" fmla="*/ 143 h 174"/>
                <a:gd name="T54" fmla="*/ 2 w 293"/>
                <a:gd name="T55" fmla="*/ 150 h 174"/>
                <a:gd name="T56" fmla="*/ 4 w 293"/>
                <a:gd name="T57" fmla="*/ 156 h 174"/>
                <a:gd name="T58" fmla="*/ 4 w 293"/>
                <a:gd name="T59" fmla="*/ 156 h 174"/>
                <a:gd name="T60" fmla="*/ 7 w 293"/>
                <a:gd name="T61" fmla="*/ 161 h 174"/>
                <a:gd name="T62" fmla="*/ 12 w 293"/>
                <a:gd name="T63" fmla="*/ 167 h 174"/>
                <a:gd name="T64" fmla="*/ 17 w 293"/>
                <a:gd name="T65" fmla="*/ 170 h 174"/>
                <a:gd name="T66" fmla="*/ 24 w 293"/>
                <a:gd name="T67" fmla="*/ 172 h 174"/>
                <a:gd name="T68" fmla="*/ 30 w 293"/>
                <a:gd name="T69" fmla="*/ 174 h 174"/>
                <a:gd name="T70" fmla="*/ 36 w 293"/>
                <a:gd name="T71" fmla="*/ 174 h 174"/>
                <a:gd name="T72" fmla="*/ 43 w 293"/>
                <a:gd name="T73" fmla="*/ 173 h 174"/>
                <a:gd name="T74" fmla="*/ 50 w 293"/>
                <a:gd name="T75" fmla="*/ 171 h 174"/>
                <a:gd name="T76" fmla="*/ 274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274" y="63"/>
                  </a:moveTo>
                  <a:lnTo>
                    <a:pt x="274" y="63"/>
                  </a:lnTo>
                  <a:lnTo>
                    <a:pt x="281" y="60"/>
                  </a:lnTo>
                  <a:lnTo>
                    <a:pt x="285" y="56"/>
                  </a:lnTo>
                  <a:lnTo>
                    <a:pt x="289" y="50"/>
                  </a:lnTo>
                  <a:lnTo>
                    <a:pt x="292" y="44"/>
                  </a:lnTo>
                  <a:lnTo>
                    <a:pt x="293" y="37"/>
                  </a:lnTo>
                  <a:lnTo>
                    <a:pt x="293" y="32"/>
                  </a:lnTo>
                  <a:lnTo>
                    <a:pt x="292" y="25"/>
                  </a:lnTo>
                  <a:lnTo>
                    <a:pt x="290" y="19"/>
                  </a:lnTo>
                  <a:lnTo>
                    <a:pt x="290" y="19"/>
                  </a:lnTo>
                  <a:lnTo>
                    <a:pt x="286" y="12"/>
                  </a:lnTo>
                  <a:lnTo>
                    <a:pt x="282" y="8"/>
                  </a:lnTo>
                  <a:lnTo>
                    <a:pt x="276" y="5"/>
                  </a:lnTo>
                  <a:lnTo>
                    <a:pt x="270" y="2"/>
                  </a:lnTo>
                  <a:lnTo>
                    <a:pt x="264" y="0"/>
                  </a:lnTo>
                  <a:lnTo>
                    <a:pt x="257" y="0"/>
                  </a:lnTo>
                  <a:lnTo>
                    <a:pt x="251" y="2"/>
                  </a:lnTo>
                  <a:lnTo>
                    <a:pt x="244" y="4"/>
                  </a:lnTo>
                  <a:lnTo>
                    <a:pt x="19" y="112"/>
                  </a:lnTo>
                  <a:lnTo>
                    <a:pt x="19" y="112"/>
                  </a:lnTo>
                  <a:lnTo>
                    <a:pt x="13" y="115"/>
                  </a:lnTo>
                  <a:lnTo>
                    <a:pt x="8" y="119"/>
                  </a:lnTo>
                  <a:lnTo>
                    <a:pt x="5" y="125"/>
                  </a:lnTo>
                  <a:lnTo>
                    <a:pt x="2" y="130"/>
                  </a:lnTo>
                  <a:lnTo>
                    <a:pt x="0" y="137"/>
                  </a:lnTo>
                  <a:lnTo>
                    <a:pt x="0" y="143"/>
                  </a:lnTo>
                  <a:lnTo>
                    <a:pt x="2" y="150"/>
                  </a:lnTo>
                  <a:lnTo>
                    <a:pt x="4" y="156"/>
                  </a:lnTo>
                  <a:lnTo>
                    <a:pt x="4" y="156"/>
                  </a:lnTo>
                  <a:lnTo>
                    <a:pt x="7" y="161"/>
                  </a:lnTo>
                  <a:lnTo>
                    <a:pt x="12" y="167"/>
                  </a:lnTo>
                  <a:lnTo>
                    <a:pt x="17" y="170"/>
                  </a:lnTo>
                  <a:lnTo>
                    <a:pt x="24" y="172"/>
                  </a:lnTo>
                  <a:lnTo>
                    <a:pt x="30" y="174"/>
                  </a:lnTo>
                  <a:lnTo>
                    <a:pt x="36" y="174"/>
                  </a:lnTo>
                  <a:lnTo>
                    <a:pt x="43" y="173"/>
                  </a:lnTo>
                  <a:lnTo>
                    <a:pt x="50" y="171"/>
                  </a:lnTo>
                  <a:lnTo>
                    <a:pt x="274"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44"/>
            <p:cNvSpPr>
              <a:spLocks/>
            </p:cNvSpPr>
            <p:nvPr/>
          </p:nvSpPr>
          <p:spPr bwMode="auto">
            <a:xfrm flipH="1">
              <a:off x="7938658" y="4383159"/>
              <a:ext cx="353960" cy="184293"/>
            </a:xfrm>
            <a:custGeom>
              <a:avLst/>
              <a:gdLst>
                <a:gd name="T0" fmla="*/ 274 w 293"/>
                <a:gd name="T1" fmla="*/ 63 h 174"/>
                <a:gd name="T2" fmla="*/ 274 w 293"/>
                <a:gd name="T3" fmla="*/ 63 h 174"/>
                <a:gd name="T4" fmla="*/ 281 w 293"/>
                <a:gd name="T5" fmla="*/ 60 h 174"/>
                <a:gd name="T6" fmla="*/ 285 w 293"/>
                <a:gd name="T7" fmla="*/ 56 h 174"/>
                <a:gd name="T8" fmla="*/ 289 w 293"/>
                <a:gd name="T9" fmla="*/ 50 h 174"/>
                <a:gd name="T10" fmla="*/ 292 w 293"/>
                <a:gd name="T11" fmla="*/ 44 h 174"/>
                <a:gd name="T12" fmla="*/ 293 w 293"/>
                <a:gd name="T13" fmla="*/ 37 h 174"/>
                <a:gd name="T14" fmla="*/ 293 w 293"/>
                <a:gd name="T15" fmla="*/ 32 h 174"/>
                <a:gd name="T16" fmla="*/ 292 w 293"/>
                <a:gd name="T17" fmla="*/ 25 h 174"/>
                <a:gd name="T18" fmla="*/ 290 w 293"/>
                <a:gd name="T19" fmla="*/ 19 h 174"/>
                <a:gd name="T20" fmla="*/ 290 w 293"/>
                <a:gd name="T21" fmla="*/ 19 h 174"/>
                <a:gd name="T22" fmla="*/ 286 w 293"/>
                <a:gd name="T23" fmla="*/ 12 h 174"/>
                <a:gd name="T24" fmla="*/ 282 w 293"/>
                <a:gd name="T25" fmla="*/ 8 h 174"/>
                <a:gd name="T26" fmla="*/ 276 w 293"/>
                <a:gd name="T27" fmla="*/ 5 h 174"/>
                <a:gd name="T28" fmla="*/ 270 w 293"/>
                <a:gd name="T29" fmla="*/ 2 h 174"/>
                <a:gd name="T30" fmla="*/ 264 w 293"/>
                <a:gd name="T31" fmla="*/ 0 h 174"/>
                <a:gd name="T32" fmla="*/ 257 w 293"/>
                <a:gd name="T33" fmla="*/ 0 h 174"/>
                <a:gd name="T34" fmla="*/ 251 w 293"/>
                <a:gd name="T35" fmla="*/ 2 h 174"/>
                <a:gd name="T36" fmla="*/ 244 w 293"/>
                <a:gd name="T37" fmla="*/ 4 h 174"/>
                <a:gd name="T38" fmla="*/ 19 w 293"/>
                <a:gd name="T39" fmla="*/ 112 h 174"/>
                <a:gd name="T40" fmla="*/ 19 w 293"/>
                <a:gd name="T41" fmla="*/ 112 h 174"/>
                <a:gd name="T42" fmla="*/ 13 w 293"/>
                <a:gd name="T43" fmla="*/ 115 h 174"/>
                <a:gd name="T44" fmla="*/ 8 w 293"/>
                <a:gd name="T45" fmla="*/ 119 h 174"/>
                <a:gd name="T46" fmla="*/ 5 w 293"/>
                <a:gd name="T47" fmla="*/ 125 h 174"/>
                <a:gd name="T48" fmla="*/ 2 w 293"/>
                <a:gd name="T49" fmla="*/ 130 h 174"/>
                <a:gd name="T50" fmla="*/ 0 w 293"/>
                <a:gd name="T51" fmla="*/ 137 h 174"/>
                <a:gd name="T52" fmla="*/ 0 w 293"/>
                <a:gd name="T53" fmla="*/ 143 h 174"/>
                <a:gd name="T54" fmla="*/ 2 w 293"/>
                <a:gd name="T55" fmla="*/ 150 h 174"/>
                <a:gd name="T56" fmla="*/ 4 w 293"/>
                <a:gd name="T57" fmla="*/ 156 h 174"/>
                <a:gd name="T58" fmla="*/ 4 w 293"/>
                <a:gd name="T59" fmla="*/ 156 h 174"/>
                <a:gd name="T60" fmla="*/ 7 w 293"/>
                <a:gd name="T61" fmla="*/ 161 h 174"/>
                <a:gd name="T62" fmla="*/ 12 w 293"/>
                <a:gd name="T63" fmla="*/ 167 h 174"/>
                <a:gd name="T64" fmla="*/ 17 w 293"/>
                <a:gd name="T65" fmla="*/ 170 h 174"/>
                <a:gd name="T66" fmla="*/ 24 w 293"/>
                <a:gd name="T67" fmla="*/ 172 h 174"/>
                <a:gd name="T68" fmla="*/ 30 w 293"/>
                <a:gd name="T69" fmla="*/ 174 h 174"/>
                <a:gd name="T70" fmla="*/ 36 w 293"/>
                <a:gd name="T71" fmla="*/ 174 h 174"/>
                <a:gd name="T72" fmla="*/ 43 w 293"/>
                <a:gd name="T73" fmla="*/ 173 h 174"/>
                <a:gd name="T74" fmla="*/ 50 w 293"/>
                <a:gd name="T75" fmla="*/ 171 h 174"/>
                <a:gd name="T76" fmla="*/ 274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274" y="63"/>
                  </a:moveTo>
                  <a:lnTo>
                    <a:pt x="274" y="63"/>
                  </a:lnTo>
                  <a:lnTo>
                    <a:pt x="281" y="60"/>
                  </a:lnTo>
                  <a:lnTo>
                    <a:pt x="285" y="56"/>
                  </a:lnTo>
                  <a:lnTo>
                    <a:pt x="289" y="50"/>
                  </a:lnTo>
                  <a:lnTo>
                    <a:pt x="292" y="44"/>
                  </a:lnTo>
                  <a:lnTo>
                    <a:pt x="293" y="37"/>
                  </a:lnTo>
                  <a:lnTo>
                    <a:pt x="293" y="32"/>
                  </a:lnTo>
                  <a:lnTo>
                    <a:pt x="292" y="25"/>
                  </a:lnTo>
                  <a:lnTo>
                    <a:pt x="290" y="19"/>
                  </a:lnTo>
                  <a:lnTo>
                    <a:pt x="290" y="19"/>
                  </a:lnTo>
                  <a:lnTo>
                    <a:pt x="286" y="12"/>
                  </a:lnTo>
                  <a:lnTo>
                    <a:pt x="282" y="8"/>
                  </a:lnTo>
                  <a:lnTo>
                    <a:pt x="276" y="5"/>
                  </a:lnTo>
                  <a:lnTo>
                    <a:pt x="270" y="2"/>
                  </a:lnTo>
                  <a:lnTo>
                    <a:pt x="264" y="0"/>
                  </a:lnTo>
                  <a:lnTo>
                    <a:pt x="257" y="0"/>
                  </a:lnTo>
                  <a:lnTo>
                    <a:pt x="251" y="2"/>
                  </a:lnTo>
                  <a:lnTo>
                    <a:pt x="244" y="4"/>
                  </a:lnTo>
                  <a:lnTo>
                    <a:pt x="19" y="112"/>
                  </a:lnTo>
                  <a:lnTo>
                    <a:pt x="19" y="112"/>
                  </a:lnTo>
                  <a:lnTo>
                    <a:pt x="13" y="115"/>
                  </a:lnTo>
                  <a:lnTo>
                    <a:pt x="8" y="119"/>
                  </a:lnTo>
                  <a:lnTo>
                    <a:pt x="5" y="125"/>
                  </a:lnTo>
                  <a:lnTo>
                    <a:pt x="2" y="130"/>
                  </a:lnTo>
                  <a:lnTo>
                    <a:pt x="0" y="137"/>
                  </a:lnTo>
                  <a:lnTo>
                    <a:pt x="0" y="143"/>
                  </a:lnTo>
                  <a:lnTo>
                    <a:pt x="2" y="150"/>
                  </a:lnTo>
                  <a:lnTo>
                    <a:pt x="4" y="156"/>
                  </a:lnTo>
                  <a:lnTo>
                    <a:pt x="4" y="156"/>
                  </a:lnTo>
                  <a:lnTo>
                    <a:pt x="7" y="161"/>
                  </a:lnTo>
                  <a:lnTo>
                    <a:pt x="12" y="167"/>
                  </a:lnTo>
                  <a:lnTo>
                    <a:pt x="17" y="170"/>
                  </a:lnTo>
                  <a:lnTo>
                    <a:pt x="24" y="172"/>
                  </a:lnTo>
                  <a:lnTo>
                    <a:pt x="30" y="174"/>
                  </a:lnTo>
                  <a:lnTo>
                    <a:pt x="36" y="174"/>
                  </a:lnTo>
                  <a:lnTo>
                    <a:pt x="43" y="173"/>
                  </a:lnTo>
                  <a:lnTo>
                    <a:pt x="50" y="171"/>
                  </a:lnTo>
                  <a:lnTo>
                    <a:pt x="274"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45"/>
            <p:cNvSpPr>
              <a:spLocks/>
            </p:cNvSpPr>
            <p:nvPr/>
          </p:nvSpPr>
          <p:spPr bwMode="auto">
            <a:xfrm flipH="1">
              <a:off x="7931285" y="4383159"/>
              <a:ext cx="361334" cy="184293"/>
            </a:xfrm>
            <a:custGeom>
              <a:avLst/>
              <a:gdLst>
                <a:gd name="T0" fmla="*/ 49 w 291"/>
                <a:gd name="T1" fmla="*/ 4 h 179"/>
                <a:gd name="T2" fmla="*/ 49 w 291"/>
                <a:gd name="T3" fmla="*/ 4 h 179"/>
                <a:gd name="T4" fmla="*/ 44 w 291"/>
                <a:gd name="T5" fmla="*/ 1 h 179"/>
                <a:gd name="T6" fmla="*/ 37 w 291"/>
                <a:gd name="T7" fmla="*/ 0 h 179"/>
                <a:gd name="T8" fmla="*/ 30 w 291"/>
                <a:gd name="T9" fmla="*/ 0 h 179"/>
                <a:gd name="T10" fmla="*/ 24 w 291"/>
                <a:gd name="T11" fmla="*/ 1 h 179"/>
                <a:gd name="T12" fmla="*/ 18 w 291"/>
                <a:gd name="T13" fmla="*/ 4 h 179"/>
                <a:gd name="T14" fmla="*/ 12 w 291"/>
                <a:gd name="T15" fmla="*/ 8 h 179"/>
                <a:gd name="T16" fmla="*/ 7 w 291"/>
                <a:gd name="T17" fmla="*/ 12 h 179"/>
                <a:gd name="T18" fmla="*/ 3 w 291"/>
                <a:gd name="T19" fmla="*/ 18 h 179"/>
                <a:gd name="T20" fmla="*/ 3 w 291"/>
                <a:gd name="T21" fmla="*/ 18 h 179"/>
                <a:gd name="T22" fmla="*/ 1 w 291"/>
                <a:gd name="T23" fmla="*/ 24 h 179"/>
                <a:gd name="T24" fmla="*/ 0 w 291"/>
                <a:gd name="T25" fmla="*/ 31 h 179"/>
                <a:gd name="T26" fmla="*/ 0 w 291"/>
                <a:gd name="T27" fmla="*/ 37 h 179"/>
                <a:gd name="T28" fmla="*/ 1 w 291"/>
                <a:gd name="T29" fmla="*/ 44 h 179"/>
                <a:gd name="T30" fmla="*/ 3 w 291"/>
                <a:gd name="T31" fmla="*/ 49 h 179"/>
                <a:gd name="T32" fmla="*/ 7 w 291"/>
                <a:gd name="T33" fmla="*/ 54 h 179"/>
                <a:gd name="T34" fmla="*/ 12 w 291"/>
                <a:gd name="T35" fmla="*/ 59 h 179"/>
                <a:gd name="T36" fmla="*/ 18 w 291"/>
                <a:gd name="T37" fmla="*/ 63 h 179"/>
                <a:gd name="T38" fmla="*/ 240 w 291"/>
                <a:gd name="T39" fmla="*/ 174 h 179"/>
                <a:gd name="T40" fmla="*/ 240 w 291"/>
                <a:gd name="T41" fmla="*/ 174 h 179"/>
                <a:gd name="T42" fmla="*/ 247 w 291"/>
                <a:gd name="T43" fmla="*/ 177 h 179"/>
                <a:gd name="T44" fmla="*/ 254 w 291"/>
                <a:gd name="T45" fmla="*/ 179 h 179"/>
                <a:gd name="T46" fmla="*/ 260 w 291"/>
                <a:gd name="T47" fmla="*/ 179 h 179"/>
                <a:gd name="T48" fmla="*/ 267 w 291"/>
                <a:gd name="T49" fmla="*/ 176 h 179"/>
                <a:gd name="T50" fmla="*/ 273 w 291"/>
                <a:gd name="T51" fmla="*/ 174 h 179"/>
                <a:gd name="T52" fmla="*/ 278 w 291"/>
                <a:gd name="T53" fmla="*/ 171 h 179"/>
                <a:gd name="T54" fmla="*/ 283 w 291"/>
                <a:gd name="T55" fmla="*/ 167 h 179"/>
                <a:gd name="T56" fmla="*/ 287 w 291"/>
                <a:gd name="T57" fmla="*/ 160 h 179"/>
                <a:gd name="T58" fmla="*/ 287 w 291"/>
                <a:gd name="T59" fmla="*/ 160 h 179"/>
                <a:gd name="T60" fmla="*/ 289 w 291"/>
                <a:gd name="T61" fmla="*/ 155 h 179"/>
                <a:gd name="T62" fmla="*/ 291 w 291"/>
                <a:gd name="T63" fmla="*/ 148 h 179"/>
                <a:gd name="T64" fmla="*/ 291 w 291"/>
                <a:gd name="T65" fmla="*/ 142 h 179"/>
                <a:gd name="T66" fmla="*/ 289 w 291"/>
                <a:gd name="T67" fmla="*/ 135 h 179"/>
                <a:gd name="T68" fmla="*/ 287 w 291"/>
                <a:gd name="T69" fmla="*/ 129 h 179"/>
                <a:gd name="T70" fmla="*/ 283 w 291"/>
                <a:gd name="T71" fmla="*/ 125 h 179"/>
                <a:gd name="T72" fmla="*/ 278 w 291"/>
                <a:gd name="T73" fmla="*/ 119 h 179"/>
                <a:gd name="T74" fmla="*/ 273 w 291"/>
                <a:gd name="T75" fmla="*/ 116 h 179"/>
                <a:gd name="T76" fmla="*/ 49 w 291"/>
                <a:gd name="T7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9">
                  <a:moveTo>
                    <a:pt x="49" y="4"/>
                  </a:moveTo>
                  <a:lnTo>
                    <a:pt x="49" y="4"/>
                  </a:lnTo>
                  <a:lnTo>
                    <a:pt x="44" y="1"/>
                  </a:lnTo>
                  <a:lnTo>
                    <a:pt x="37" y="0"/>
                  </a:lnTo>
                  <a:lnTo>
                    <a:pt x="30" y="0"/>
                  </a:lnTo>
                  <a:lnTo>
                    <a:pt x="24" y="1"/>
                  </a:lnTo>
                  <a:lnTo>
                    <a:pt x="18" y="4"/>
                  </a:lnTo>
                  <a:lnTo>
                    <a:pt x="12" y="8"/>
                  </a:lnTo>
                  <a:lnTo>
                    <a:pt x="7" y="12"/>
                  </a:lnTo>
                  <a:lnTo>
                    <a:pt x="3" y="18"/>
                  </a:lnTo>
                  <a:lnTo>
                    <a:pt x="3" y="18"/>
                  </a:lnTo>
                  <a:lnTo>
                    <a:pt x="1" y="24"/>
                  </a:lnTo>
                  <a:lnTo>
                    <a:pt x="0" y="31"/>
                  </a:lnTo>
                  <a:lnTo>
                    <a:pt x="0" y="37"/>
                  </a:lnTo>
                  <a:lnTo>
                    <a:pt x="1" y="44"/>
                  </a:lnTo>
                  <a:lnTo>
                    <a:pt x="3" y="49"/>
                  </a:lnTo>
                  <a:lnTo>
                    <a:pt x="7" y="54"/>
                  </a:lnTo>
                  <a:lnTo>
                    <a:pt x="12" y="59"/>
                  </a:lnTo>
                  <a:lnTo>
                    <a:pt x="18" y="63"/>
                  </a:lnTo>
                  <a:lnTo>
                    <a:pt x="240" y="174"/>
                  </a:lnTo>
                  <a:lnTo>
                    <a:pt x="240" y="174"/>
                  </a:lnTo>
                  <a:lnTo>
                    <a:pt x="247" y="177"/>
                  </a:lnTo>
                  <a:lnTo>
                    <a:pt x="254" y="179"/>
                  </a:lnTo>
                  <a:lnTo>
                    <a:pt x="260" y="179"/>
                  </a:lnTo>
                  <a:lnTo>
                    <a:pt x="267" y="176"/>
                  </a:lnTo>
                  <a:lnTo>
                    <a:pt x="273" y="174"/>
                  </a:lnTo>
                  <a:lnTo>
                    <a:pt x="278" y="171"/>
                  </a:lnTo>
                  <a:lnTo>
                    <a:pt x="283" y="167"/>
                  </a:lnTo>
                  <a:lnTo>
                    <a:pt x="287" y="160"/>
                  </a:lnTo>
                  <a:lnTo>
                    <a:pt x="287" y="160"/>
                  </a:lnTo>
                  <a:lnTo>
                    <a:pt x="289" y="155"/>
                  </a:lnTo>
                  <a:lnTo>
                    <a:pt x="291" y="148"/>
                  </a:lnTo>
                  <a:lnTo>
                    <a:pt x="291" y="142"/>
                  </a:lnTo>
                  <a:lnTo>
                    <a:pt x="289" y="135"/>
                  </a:lnTo>
                  <a:lnTo>
                    <a:pt x="287" y="129"/>
                  </a:lnTo>
                  <a:lnTo>
                    <a:pt x="283" y="125"/>
                  </a:lnTo>
                  <a:lnTo>
                    <a:pt x="278" y="119"/>
                  </a:lnTo>
                  <a:lnTo>
                    <a:pt x="273" y="116"/>
                  </a:lnTo>
                  <a:lnTo>
                    <a:pt x="49" y="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46"/>
            <p:cNvSpPr>
              <a:spLocks/>
            </p:cNvSpPr>
            <p:nvPr/>
          </p:nvSpPr>
          <p:spPr bwMode="auto">
            <a:xfrm flipH="1">
              <a:off x="7931285" y="4383159"/>
              <a:ext cx="361334" cy="184293"/>
            </a:xfrm>
            <a:custGeom>
              <a:avLst/>
              <a:gdLst>
                <a:gd name="T0" fmla="*/ 49 w 291"/>
                <a:gd name="T1" fmla="*/ 4 h 179"/>
                <a:gd name="T2" fmla="*/ 49 w 291"/>
                <a:gd name="T3" fmla="*/ 4 h 179"/>
                <a:gd name="T4" fmla="*/ 44 w 291"/>
                <a:gd name="T5" fmla="*/ 1 h 179"/>
                <a:gd name="T6" fmla="*/ 37 w 291"/>
                <a:gd name="T7" fmla="*/ 0 h 179"/>
                <a:gd name="T8" fmla="*/ 30 w 291"/>
                <a:gd name="T9" fmla="*/ 0 h 179"/>
                <a:gd name="T10" fmla="*/ 24 w 291"/>
                <a:gd name="T11" fmla="*/ 1 h 179"/>
                <a:gd name="T12" fmla="*/ 18 w 291"/>
                <a:gd name="T13" fmla="*/ 4 h 179"/>
                <a:gd name="T14" fmla="*/ 12 w 291"/>
                <a:gd name="T15" fmla="*/ 8 h 179"/>
                <a:gd name="T16" fmla="*/ 7 w 291"/>
                <a:gd name="T17" fmla="*/ 12 h 179"/>
                <a:gd name="T18" fmla="*/ 3 w 291"/>
                <a:gd name="T19" fmla="*/ 18 h 179"/>
                <a:gd name="T20" fmla="*/ 3 w 291"/>
                <a:gd name="T21" fmla="*/ 18 h 179"/>
                <a:gd name="T22" fmla="*/ 1 w 291"/>
                <a:gd name="T23" fmla="*/ 24 h 179"/>
                <a:gd name="T24" fmla="*/ 0 w 291"/>
                <a:gd name="T25" fmla="*/ 31 h 179"/>
                <a:gd name="T26" fmla="*/ 0 w 291"/>
                <a:gd name="T27" fmla="*/ 37 h 179"/>
                <a:gd name="T28" fmla="*/ 1 w 291"/>
                <a:gd name="T29" fmla="*/ 44 h 179"/>
                <a:gd name="T30" fmla="*/ 3 w 291"/>
                <a:gd name="T31" fmla="*/ 49 h 179"/>
                <a:gd name="T32" fmla="*/ 7 w 291"/>
                <a:gd name="T33" fmla="*/ 54 h 179"/>
                <a:gd name="T34" fmla="*/ 12 w 291"/>
                <a:gd name="T35" fmla="*/ 59 h 179"/>
                <a:gd name="T36" fmla="*/ 18 w 291"/>
                <a:gd name="T37" fmla="*/ 63 h 179"/>
                <a:gd name="T38" fmla="*/ 240 w 291"/>
                <a:gd name="T39" fmla="*/ 174 h 179"/>
                <a:gd name="T40" fmla="*/ 240 w 291"/>
                <a:gd name="T41" fmla="*/ 174 h 179"/>
                <a:gd name="T42" fmla="*/ 247 w 291"/>
                <a:gd name="T43" fmla="*/ 177 h 179"/>
                <a:gd name="T44" fmla="*/ 254 w 291"/>
                <a:gd name="T45" fmla="*/ 179 h 179"/>
                <a:gd name="T46" fmla="*/ 260 w 291"/>
                <a:gd name="T47" fmla="*/ 179 h 179"/>
                <a:gd name="T48" fmla="*/ 267 w 291"/>
                <a:gd name="T49" fmla="*/ 176 h 179"/>
                <a:gd name="T50" fmla="*/ 273 w 291"/>
                <a:gd name="T51" fmla="*/ 174 h 179"/>
                <a:gd name="T52" fmla="*/ 278 w 291"/>
                <a:gd name="T53" fmla="*/ 171 h 179"/>
                <a:gd name="T54" fmla="*/ 283 w 291"/>
                <a:gd name="T55" fmla="*/ 167 h 179"/>
                <a:gd name="T56" fmla="*/ 287 w 291"/>
                <a:gd name="T57" fmla="*/ 160 h 179"/>
                <a:gd name="T58" fmla="*/ 287 w 291"/>
                <a:gd name="T59" fmla="*/ 160 h 179"/>
                <a:gd name="T60" fmla="*/ 289 w 291"/>
                <a:gd name="T61" fmla="*/ 155 h 179"/>
                <a:gd name="T62" fmla="*/ 291 w 291"/>
                <a:gd name="T63" fmla="*/ 148 h 179"/>
                <a:gd name="T64" fmla="*/ 291 w 291"/>
                <a:gd name="T65" fmla="*/ 142 h 179"/>
                <a:gd name="T66" fmla="*/ 289 w 291"/>
                <a:gd name="T67" fmla="*/ 135 h 179"/>
                <a:gd name="T68" fmla="*/ 287 w 291"/>
                <a:gd name="T69" fmla="*/ 129 h 179"/>
                <a:gd name="T70" fmla="*/ 283 w 291"/>
                <a:gd name="T71" fmla="*/ 125 h 179"/>
                <a:gd name="T72" fmla="*/ 278 w 291"/>
                <a:gd name="T73" fmla="*/ 119 h 179"/>
                <a:gd name="T74" fmla="*/ 273 w 291"/>
                <a:gd name="T75" fmla="*/ 116 h 179"/>
                <a:gd name="T76" fmla="*/ 49 w 291"/>
                <a:gd name="T7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9">
                  <a:moveTo>
                    <a:pt x="49" y="4"/>
                  </a:moveTo>
                  <a:lnTo>
                    <a:pt x="49" y="4"/>
                  </a:lnTo>
                  <a:lnTo>
                    <a:pt x="44" y="1"/>
                  </a:lnTo>
                  <a:lnTo>
                    <a:pt x="37" y="0"/>
                  </a:lnTo>
                  <a:lnTo>
                    <a:pt x="30" y="0"/>
                  </a:lnTo>
                  <a:lnTo>
                    <a:pt x="24" y="1"/>
                  </a:lnTo>
                  <a:lnTo>
                    <a:pt x="18" y="4"/>
                  </a:lnTo>
                  <a:lnTo>
                    <a:pt x="12" y="8"/>
                  </a:lnTo>
                  <a:lnTo>
                    <a:pt x="7" y="12"/>
                  </a:lnTo>
                  <a:lnTo>
                    <a:pt x="3" y="18"/>
                  </a:lnTo>
                  <a:lnTo>
                    <a:pt x="3" y="18"/>
                  </a:lnTo>
                  <a:lnTo>
                    <a:pt x="1" y="24"/>
                  </a:lnTo>
                  <a:lnTo>
                    <a:pt x="0" y="31"/>
                  </a:lnTo>
                  <a:lnTo>
                    <a:pt x="0" y="37"/>
                  </a:lnTo>
                  <a:lnTo>
                    <a:pt x="1" y="44"/>
                  </a:lnTo>
                  <a:lnTo>
                    <a:pt x="3" y="49"/>
                  </a:lnTo>
                  <a:lnTo>
                    <a:pt x="7" y="54"/>
                  </a:lnTo>
                  <a:lnTo>
                    <a:pt x="12" y="59"/>
                  </a:lnTo>
                  <a:lnTo>
                    <a:pt x="18" y="63"/>
                  </a:lnTo>
                  <a:lnTo>
                    <a:pt x="240" y="174"/>
                  </a:lnTo>
                  <a:lnTo>
                    <a:pt x="240" y="174"/>
                  </a:lnTo>
                  <a:lnTo>
                    <a:pt x="247" y="177"/>
                  </a:lnTo>
                  <a:lnTo>
                    <a:pt x="254" y="179"/>
                  </a:lnTo>
                  <a:lnTo>
                    <a:pt x="260" y="179"/>
                  </a:lnTo>
                  <a:lnTo>
                    <a:pt x="267" y="176"/>
                  </a:lnTo>
                  <a:lnTo>
                    <a:pt x="273" y="174"/>
                  </a:lnTo>
                  <a:lnTo>
                    <a:pt x="278" y="171"/>
                  </a:lnTo>
                  <a:lnTo>
                    <a:pt x="283" y="167"/>
                  </a:lnTo>
                  <a:lnTo>
                    <a:pt x="287" y="160"/>
                  </a:lnTo>
                  <a:lnTo>
                    <a:pt x="287" y="160"/>
                  </a:lnTo>
                  <a:lnTo>
                    <a:pt x="289" y="155"/>
                  </a:lnTo>
                  <a:lnTo>
                    <a:pt x="291" y="148"/>
                  </a:lnTo>
                  <a:lnTo>
                    <a:pt x="291" y="142"/>
                  </a:lnTo>
                  <a:lnTo>
                    <a:pt x="289" y="135"/>
                  </a:lnTo>
                  <a:lnTo>
                    <a:pt x="287" y="129"/>
                  </a:lnTo>
                  <a:lnTo>
                    <a:pt x="283" y="125"/>
                  </a:lnTo>
                  <a:lnTo>
                    <a:pt x="278" y="119"/>
                  </a:lnTo>
                  <a:lnTo>
                    <a:pt x="273" y="116"/>
                  </a:lnTo>
                  <a:lnTo>
                    <a:pt x="4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47"/>
            <p:cNvSpPr>
              <a:spLocks/>
            </p:cNvSpPr>
            <p:nvPr/>
          </p:nvSpPr>
          <p:spPr bwMode="auto">
            <a:xfrm flipH="1">
              <a:off x="8071392" y="4169378"/>
              <a:ext cx="88489" cy="324356"/>
            </a:xfrm>
            <a:custGeom>
              <a:avLst/>
              <a:gdLst>
                <a:gd name="T0" fmla="*/ 0 w 69"/>
                <a:gd name="T1" fmla="*/ 274 h 307"/>
                <a:gd name="T2" fmla="*/ 0 w 69"/>
                <a:gd name="T3" fmla="*/ 274 h 307"/>
                <a:gd name="T4" fmla="*/ 0 w 69"/>
                <a:gd name="T5" fmla="*/ 280 h 307"/>
                <a:gd name="T6" fmla="*/ 2 w 69"/>
                <a:gd name="T7" fmla="*/ 287 h 307"/>
                <a:gd name="T8" fmla="*/ 5 w 69"/>
                <a:gd name="T9" fmla="*/ 292 h 307"/>
                <a:gd name="T10" fmla="*/ 10 w 69"/>
                <a:gd name="T11" fmla="*/ 298 h 307"/>
                <a:gd name="T12" fmla="*/ 14 w 69"/>
                <a:gd name="T13" fmla="*/ 302 h 307"/>
                <a:gd name="T14" fmla="*/ 20 w 69"/>
                <a:gd name="T15" fmla="*/ 305 h 307"/>
                <a:gd name="T16" fmla="*/ 27 w 69"/>
                <a:gd name="T17" fmla="*/ 306 h 307"/>
                <a:gd name="T18" fmla="*/ 33 w 69"/>
                <a:gd name="T19" fmla="*/ 307 h 307"/>
                <a:gd name="T20" fmla="*/ 33 w 69"/>
                <a:gd name="T21" fmla="*/ 307 h 307"/>
                <a:gd name="T22" fmla="*/ 40 w 69"/>
                <a:gd name="T23" fmla="*/ 306 h 307"/>
                <a:gd name="T24" fmla="*/ 47 w 69"/>
                <a:gd name="T25" fmla="*/ 305 h 307"/>
                <a:gd name="T26" fmla="*/ 52 w 69"/>
                <a:gd name="T27" fmla="*/ 302 h 307"/>
                <a:gd name="T28" fmla="*/ 58 w 69"/>
                <a:gd name="T29" fmla="*/ 298 h 307"/>
                <a:gd name="T30" fmla="*/ 63 w 69"/>
                <a:gd name="T31" fmla="*/ 293 h 307"/>
                <a:gd name="T32" fmla="*/ 66 w 69"/>
                <a:gd name="T33" fmla="*/ 287 h 307"/>
                <a:gd name="T34" fmla="*/ 68 w 69"/>
                <a:gd name="T35" fmla="*/ 282 h 307"/>
                <a:gd name="T36" fmla="*/ 68 w 69"/>
                <a:gd name="T37" fmla="*/ 274 h 307"/>
                <a:gd name="T38" fmla="*/ 69 w 69"/>
                <a:gd name="T39" fmla="*/ 33 h 307"/>
                <a:gd name="T40" fmla="*/ 69 w 69"/>
                <a:gd name="T41" fmla="*/ 33 h 307"/>
                <a:gd name="T42" fmla="*/ 69 w 69"/>
                <a:gd name="T43" fmla="*/ 26 h 307"/>
                <a:gd name="T44" fmla="*/ 67 w 69"/>
                <a:gd name="T45" fmla="*/ 20 h 307"/>
                <a:gd name="T46" fmla="*/ 64 w 69"/>
                <a:gd name="T47" fmla="*/ 14 h 307"/>
                <a:gd name="T48" fmla="*/ 59 w 69"/>
                <a:gd name="T49" fmla="*/ 9 h 307"/>
                <a:gd name="T50" fmla="*/ 55 w 69"/>
                <a:gd name="T51" fmla="*/ 5 h 307"/>
                <a:gd name="T52" fmla="*/ 49 w 69"/>
                <a:gd name="T53" fmla="*/ 2 h 307"/>
                <a:gd name="T54" fmla="*/ 42 w 69"/>
                <a:gd name="T55" fmla="*/ 0 h 307"/>
                <a:gd name="T56" fmla="*/ 36 w 69"/>
                <a:gd name="T57" fmla="*/ 0 h 307"/>
                <a:gd name="T58" fmla="*/ 36 w 69"/>
                <a:gd name="T59" fmla="*/ 0 h 307"/>
                <a:gd name="T60" fmla="*/ 28 w 69"/>
                <a:gd name="T61" fmla="*/ 0 h 307"/>
                <a:gd name="T62" fmla="*/ 22 w 69"/>
                <a:gd name="T63" fmla="*/ 2 h 307"/>
                <a:gd name="T64" fmla="*/ 15 w 69"/>
                <a:gd name="T65" fmla="*/ 5 h 307"/>
                <a:gd name="T66" fmla="*/ 11 w 69"/>
                <a:gd name="T67" fmla="*/ 9 h 307"/>
                <a:gd name="T68" fmla="*/ 6 w 69"/>
                <a:gd name="T69" fmla="*/ 14 h 307"/>
                <a:gd name="T70" fmla="*/ 3 w 69"/>
                <a:gd name="T71" fmla="*/ 19 h 307"/>
                <a:gd name="T72" fmla="*/ 1 w 69"/>
                <a:gd name="T73" fmla="*/ 26 h 307"/>
                <a:gd name="T74" fmla="*/ 1 w 69"/>
                <a:gd name="T75" fmla="*/ 32 h 307"/>
                <a:gd name="T76" fmla="*/ 0 w 69"/>
                <a:gd name="T77" fmla="*/ 27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307">
                  <a:moveTo>
                    <a:pt x="0" y="274"/>
                  </a:moveTo>
                  <a:lnTo>
                    <a:pt x="0" y="274"/>
                  </a:lnTo>
                  <a:lnTo>
                    <a:pt x="0" y="280"/>
                  </a:lnTo>
                  <a:lnTo>
                    <a:pt x="2" y="287"/>
                  </a:lnTo>
                  <a:lnTo>
                    <a:pt x="5" y="292"/>
                  </a:lnTo>
                  <a:lnTo>
                    <a:pt x="10" y="298"/>
                  </a:lnTo>
                  <a:lnTo>
                    <a:pt x="14" y="302"/>
                  </a:lnTo>
                  <a:lnTo>
                    <a:pt x="20" y="305"/>
                  </a:lnTo>
                  <a:lnTo>
                    <a:pt x="27" y="306"/>
                  </a:lnTo>
                  <a:lnTo>
                    <a:pt x="33" y="307"/>
                  </a:lnTo>
                  <a:lnTo>
                    <a:pt x="33" y="307"/>
                  </a:lnTo>
                  <a:lnTo>
                    <a:pt x="40" y="306"/>
                  </a:lnTo>
                  <a:lnTo>
                    <a:pt x="47" y="305"/>
                  </a:lnTo>
                  <a:lnTo>
                    <a:pt x="52" y="302"/>
                  </a:lnTo>
                  <a:lnTo>
                    <a:pt x="58" y="298"/>
                  </a:lnTo>
                  <a:lnTo>
                    <a:pt x="63" y="293"/>
                  </a:lnTo>
                  <a:lnTo>
                    <a:pt x="66" y="287"/>
                  </a:lnTo>
                  <a:lnTo>
                    <a:pt x="68" y="282"/>
                  </a:lnTo>
                  <a:lnTo>
                    <a:pt x="68" y="274"/>
                  </a:lnTo>
                  <a:lnTo>
                    <a:pt x="69" y="33"/>
                  </a:lnTo>
                  <a:lnTo>
                    <a:pt x="69" y="33"/>
                  </a:lnTo>
                  <a:lnTo>
                    <a:pt x="69" y="26"/>
                  </a:lnTo>
                  <a:lnTo>
                    <a:pt x="67" y="20"/>
                  </a:lnTo>
                  <a:lnTo>
                    <a:pt x="64" y="14"/>
                  </a:lnTo>
                  <a:lnTo>
                    <a:pt x="59" y="9"/>
                  </a:lnTo>
                  <a:lnTo>
                    <a:pt x="55" y="5"/>
                  </a:lnTo>
                  <a:lnTo>
                    <a:pt x="49" y="2"/>
                  </a:lnTo>
                  <a:lnTo>
                    <a:pt x="42" y="0"/>
                  </a:lnTo>
                  <a:lnTo>
                    <a:pt x="36" y="0"/>
                  </a:lnTo>
                  <a:lnTo>
                    <a:pt x="36" y="0"/>
                  </a:lnTo>
                  <a:lnTo>
                    <a:pt x="28" y="0"/>
                  </a:lnTo>
                  <a:lnTo>
                    <a:pt x="22" y="2"/>
                  </a:lnTo>
                  <a:lnTo>
                    <a:pt x="15" y="5"/>
                  </a:lnTo>
                  <a:lnTo>
                    <a:pt x="11" y="9"/>
                  </a:lnTo>
                  <a:lnTo>
                    <a:pt x="6" y="14"/>
                  </a:lnTo>
                  <a:lnTo>
                    <a:pt x="3" y="19"/>
                  </a:lnTo>
                  <a:lnTo>
                    <a:pt x="1" y="26"/>
                  </a:lnTo>
                  <a:lnTo>
                    <a:pt x="1" y="32"/>
                  </a:lnTo>
                  <a:lnTo>
                    <a:pt x="0" y="27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48"/>
            <p:cNvSpPr>
              <a:spLocks/>
            </p:cNvSpPr>
            <p:nvPr/>
          </p:nvSpPr>
          <p:spPr bwMode="auto">
            <a:xfrm flipH="1">
              <a:off x="8071392" y="4169378"/>
              <a:ext cx="88489" cy="324356"/>
            </a:xfrm>
            <a:custGeom>
              <a:avLst/>
              <a:gdLst>
                <a:gd name="T0" fmla="*/ 0 w 69"/>
                <a:gd name="T1" fmla="*/ 274 h 307"/>
                <a:gd name="T2" fmla="*/ 0 w 69"/>
                <a:gd name="T3" fmla="*/ 274 h 307"/>
                <a:gd name="T4" fmla="*/ 0 w 69"/>
                <a:gd name="T5" fmla="*/ 280 h 307"/>
                <a:gd name="T6" fmla="*/ 2 w 69"/>
                <a:gd name="T7" fmla="*/ 287 h 307"/>
                <a:gd name="T8" fmla="*/ 5 w 69"/>
                <a:gd name="T9" fmla="*/ 292 h 307"/>
                <a:gd name="T10" fmla="*/ 10 w 69"/>
                <a:gd name="T11" fmla="*/ 298 h 307"/>
                <a:gd name="T12" fmla="*/ 14 w 69"/>
                <a:gd name="T13" fmla="*/ 302 h 307"/>
                <a:gd name="T14" fmla="*/ 20 w 69"/>
                <a:gd name="T15" fmla="*/ 305 h 307"/>
                <a:gd name="T16" fmla="*/ 27 w 69"/>
                <a:gd name="T17" fmla="*/ 306 h 307"/>
                <a:gd name="T18" fmla="*/ 33 w 69"/>
                <a:gd name="T19" fmla="*/ 307 h 307"/>
                <a:gd name="T20" fmla="*/ 33 w 69"/>
                <a:gd name="T21" fmla="*/ 307 h 307"/>
                <a:gd name="T22" fmla="*/ 40 w 69"/>
                <a:gd name="T23" fmla="*/ 306 h 307"/>
                <a:gd name="T24" fmla="*/ 47 w 69"/>
                <a:gd name="T25" fmla="*/ 305 h 307"/>
                <a:gd name="T26" fmla="*/ 52 w 69"/>
                <a:gd name="T27" fmla="*/ 302 h 307"/>
                <a:gd name="T28" fmla="*/ 58 w 69"/>
                <a:gd name="T29" fmla="*/ 298 h 307"/>
                <a:gd name="T30" fmla="*/ 63 w 69"/>
                <a:gd name="T31" fmla="*/ 293 h 307"/>
                <a:gd name="T32" fmla="*/ 66 w 69"/>
                <a:gd name="T33" fmla="*/ 287 h 307"/>
                <a:gd name="T34" fmla="*/ 68 w 69"/>
                <a:gd name="T35" fmla="*/ 282 h 307"/>
                <a:gd name="T36" fmla="*/ 68 w 69"/>
                <a:gd name="T37" fmla="*/ 274 h 307"/>
                <a:gd name="T38" fmla="*/ 69 w 69"/>
                <a:gd name="T39" fmla="*/ 33 h 307"/>
                <a:gd name="T40" fmla="*/ 69 w 69"/>
                <a:gd name="T41" fmla="*/ 33 h 307"/>
                <a:gd name="T42" fmla="*/ 69 w 69"/>
                <a:gd name="T43" fmla="*/ 26 h 307"/>
                <a:gd name="T44" fmla="*/ 67 w 69"/>
                <a:gd name="T45" fmla="*/ 20 h 307"/>
                <a:gd name="T46" fmla="*/ 64 w 69"/>
                <a:gd name="T47" fmla="*/ 14 h 307"/>
                <a:gd name="T48" fmla="*/ 59 w 69"/>
                <a:gd name="T49" fmla="*/ 9 h 307"/>
                <a:gd name="T50" fmla="*/ 55 w 69"/>
                <a:gd name="T51" fmla="*/ 5 h 307"/>
                <a:gd name="T52" fmla="*/ 49 w 69"/>
                <a:gd name="T53" fmla="*/ 2 h 307"/>
                <a:gd name="T54" fmla="*/ 42 w 69"/>
                <a:gd name="T55" fmla="*/ 0 h 307"/>
                <a:gd name="T56" fmla="*/ 36 w 69"/>
                <a:gd name="T57" fmla="*/ 0 h 307"/>
                <a:gd name="T58" fmla="*/ 36 w 69"/>
                <a:gd name="T59" fmla="*/ 0 h 307"/>
                <a:gd name="T60" fmla="*/ 28 w 69"/>
                <a:gd name="T61" fmla="*/ 0 h 307"/>
                <a:gd name="T62" fmla="*/ 22 w 69"/>
                <a:gd name="T63" fmla="*/ 2 h 307"/>
                <a:gd name="T64" fmla="*/ 15 w 69"/>
                <a:gd name="T65" fmla="*/ 5 h 307"/>
                <a:gd name="T66" fmla="*/ 11 w 69"/>
                <a:gd name="T67" fmla="*/ 9 h 307"/>
                <a:gd name="T68" fmla="*/ 6 w 69"/>
                <a:gd name="T69" fmla="*/ 14 h 307"/>
                <a:gd name="T70" fmla="*/ 3 w 69"/>
                <a:gd name="T71" fmla="*/ 19 h 307"/>
                <a:gd name="T72" fmla="*/ 1 w 69"/>
                <a:gd name="T73" fmla="*/ 26 h 307"/>
                <a:gd name="T74" fmla="*/ 1 w 69"/>
                <a:gd name="T75" fmla="*/ 32 h 307"/>
                <a:gd name="T76" fmla="*/ 0 w 69"/>
                <a:gd name="T77" fmla="*/ 27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307">
                  <a:moveTo>
                    <a:pt x="0" y="274"/>
                  </a:moveTo>
                  <a:lnTo>
                    <a:pt x="0" y="274"/>
                  </a:lnTo>
                  <a:lnTo>
                    <a:pt x="0" y="280"/>
                  </a:lnTo>
                  <a:lnTo>
                    <a:pt x="2" y="287"/>
                  </a:lnTo>
                  <a:lnTo>
                    <a:pt x="5" y="292"/>
                  </a:lnTo>
                  <a:lnTo>
                    <a:pt x="10" y="298"/>
                  </a:lnTo>
                  <a:lnTo>
                    <a:pt x="14" y="302"/>
                  </a:lnTo>
                  <a:lnTo>
                    <a:pt x="20" y="305"/>
                  </a:lnTo>
                  <a:lnTo>
                    <a:pt x="27" y="306"/>
                  </a:lnTo>
                  <a:lnTo>
                    <a:pt x="33" y="307"/>
                  </a:lnTo>
                  <a:lnTo>
                    <a:pt x="33" y="307"/>
                  </a:lnTo>
                  <a:lnTo>
                    <a:pt x="40" y="306"/>
                  </a:lnTo>
                  <a:lnTo>
                    <a:pt x="47" y="305"/>
                  </a:lnTo>
                  <a:lnTo>
                    <a:pt x="52" y="302"/>
                  </a:lnTo>
                  <a:lnTo>
                    <a:pt x="58" y="298"/>
                  </a:lnTo>
                  <a:lnTo>
                    <a:pt x="63" y="293"/>
                  </a:lnTo>
                  <a:lnTo>
                    <a:pt x="66" y="287"/>
                  </a:lnTo>
                  <a:lnTo>
                    <a:pt x="68" y="282"/>
                  </a:lnTo>
                  <a:lnTo>
                    <a:pt x="68" y="274"/>
                  </a:lnTo>
                  <a:lnTo>
                    <a:pt x="69" y="33"/>
                  </a:lnTo>
                  <a:lnTo>
                    <a:pt x="69" y="33"/>
                  </a:lnTo>
                  <a:lnTo>
                    <a:pt x="69" y="26"/>
                  </a:lnTo>
                  <a:lnTo>
                    <a:pt x="67" y="20"/>
                  </a:lnTo>
                  <a:lnTo>
                    <a:pt x="64" y="14"/>
                  </a:lnTo>
                  <a:lnTo>
                    <a:pt x="59" y="9"/>
                  </a:lnTo>
                  <a:lnTo>
                    <a:pt x="55" y="5"/>
                  </a:lnTo>
                  <a:lnTo>
                    <a:pt x="49" y="2"/>
                  </a:lnTo>
                  <a:lnTo>
                    <a:pt x="42" y="0"/>
                  </a:lnTo>
                  <a:lnTo>
                    <a:pt x="36" y="0"/>
                  </a:lnTo>
                  <a:lnTo>
                    <a:pt x="36" y="0"/>
                  </a:lnTo>
                  <a:lnTo>
                    <a:pt x="28" y="0"/>
                  </a:lnTo>
                  <a:lnTo>
                    <a:pt x="22" y="2"/>
                  </a:lnTo>
                  <a:lnTo>
                    <a:pt x="15" y="5"/>
                  </a:lnTo>
                  <a:lnTo>
                    <a:pt x="11" y="9"/>
                  </a:lnTo>
                  <a:lnTo>
                    <a:pt x="6" y="14"/>
                  </a:lnTo>
                  <a:lnTo>
                    <a:pt x="3" y="19"/>
                  </a:lnTo>
                  <a:lnTo>
                    <a:pt x="1" y="26"/>
                  </a:lnTo>
                  <a:lnTo>
                    <a:pt x="1" y="32"/>
                  </a:lnTo>
                  <a:lnTo>
                    <a:pt x="0" y="2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49"/>
            <p:cNvSpPr>
              <a:spLocks/>
            </p:cNvSpPr>
            <p:nvPr/>
          </p:nvSpPr>
          <p:spPr bwMode="auto">
            <a:xfrm flipH="1">
              <a:off x="8211501" y="3859765"/>
              <a:ext cx="125360" cy="287498"/>
            </a:xfrm>
            <a:custGeom>
              <a:avLst/>
              <a:gdLst>
                <a:gd name="T0" fmla="*/ 0 w 102"/>
                <a:gd name="T1" fmla="*/ 276 h 276"/>
                <a:gd name="T2" fmla="*/ 0 w 102"/>
                <a:gd name="T3" fmla="*/ 276 h 276"/>
                <a:gd name="T4" fmla="*/ 7 w 102"/>
                <a:gd name="T5" fmla="*/ 272 h 276"/>
                <a:gd name="T6" fmla="*/ 13 w 102"/>
                <a:gd name="T7" fmla="*/ 265 h 276"/>
                <a:gd name="T8" fmla="*/ 21 w 102"/>
                <a:gd name="T9" fmla="*/ 257 h 276"/>
                <a:gd name="T10" fmla="*/ 28 w 102"/>
                <a:gd name="T11" fmla="*/ 245 h 276"/>
                <a:gd name="T12" fmla="*/ 31 w 102"/>
                <a:gd name="T13" fmla="*/ 237 h 276"/>
                <a:gd name="T14" fmla="*/ 35 w 102"/>
                <a:gd name="T15" fmla="*/ 228 h 276"/>
                <a:gd name="T16" fmla="*/ 37 w 102"/>
                <a:gd name="T17" fmla="*/ 219 h 276"/>
                <a:gd name="T18" fmla="*/ 39 w 102"/>
                <a:gd name="T19" fmla="*/ 208 h 276"/>
                <a:gd name="T20" fmla="*/ 39 w 102"/>
                <a:gd name="T21" fmla="*/ 196 h 276"/>
                <a:gd name="T22" fmla="*/ 39 w 102"/>
                <a:gd name="T23" fmla="*/ 183 h 276"/>
                <a:gd name="T24" fmla="*/ 39 w 102"/>
                <a:gd name="T25" fmla="*/ 183 h 276"/>
                <a:gd name="T26" fmla="*/ 39 w 102"/>
                <a:gd name="T27" fmla="*/ 132 h 276"/>
                <a:gd name="T28" fmla="*/ 39 w 102"/>
                <a:gd name="T29" fmla="*/ 89 h 276"/>
                <a:gd name="T30" fmla="*/ 40 w 102"/>
                <a:gd name="T31" fmla="*/ 48 h 276"/>
                <a:gd name="T32" fmla="*/ 40 w 102"/>
                <a:gd name="T33" fmla="*/ 48 h 276"/>
                <a:gd name="T34" fmla="*/ 40 w 102"/>
                <a:gd name="T35" fmla="*/ 42 h 276"/>
                <a:gd name="T36" fmla="*/ 40 w 102"/>
                <a:gd name="T37" fmla="*/ 34 h 276"/>
                <a:gd name="T38" fmla="*/ 43 w 102"/>
                <a:gd name="T39" fmla="*/ 25 h 276"/>
                <a:gd name="T40" fmla="*/ 46 w 102"/>
                <a:gd name="T41" fmla="*/ 17 h 276"/>
                <a:gd name="T42" fmla="*/ 48 w 102"/>
                <a:gd name="T43" fmla="*/ 12 h 276"/>
                <a:gd name="T44" fmla="*/ 52 w 102"/>
                <a:gd name="T45" fmla="*/ 9 h 276"/>
                <a:gd name="T46" fmla="*/ 55 w 102"/>
                <a:gd name="T47" fmla="*/ 6 h 276"/>
                <a:gd name="T48" fmla="*/ 58 w 102"/>
                <a:gd name="T49" fmla="*/ 3 h 276"/>
                <a:gd name="T50" fmla="*/ 64 w 102"/>
                <a:gd name="T51" fmla="*/ 2 h 276"/>
                <a:gd name="T52" fmla="*/ 70 w 102"/>
                <a:gd name="T53" fmla="*/ 1 h 276"/>
                <a:gd name="T54" fmla="*/ 70 w 102"/>
                <a:gd name="T55" fmla="*/ 1 h 276"/>
                <a:gd name="T56" fmla="*/ 80 w 102"/>
                <a:gd name="T57" fmla="*/ 0 h 276"/>
                <a:gd name="T58" fmla="*/ 83 w 102"/>
                <a:gd name="T59" fmla="*/ 1 h 276"/>
                <a:gd name="T60" fmla="*/ 86 w 102"/>
                <a:gd name="T61" fmla="*/ 2 h 276"/>
                <a:gd name="T62" fmla="*/ 90 w 102"/>
                <a:gd name="T63" fmla="*/ 4 h 276"/>
                <a:gd name="T64" fmla="*/ 92 w 102"/>
                <a:gd name="T65" fmla="*/ 6 h 276"/>
                <a:gd name="T66" fmla="*/ 95 w 102"/>
                <a:gd name="T67" fmla="*/ 11 h 276"/>
                <a:gd name="T68" fmla="*/ 96 w 102"/>
                <a:gd name="T69" fmla="*/ 18 h 276"/>
                <a:gd name="T70" fmla="*/ 98 w 102"/>
                <a:gd name="T71" fmla="*/ 28 h 276"/>
                <a:gd name="T72" fmla="*/ 99 w 102"/>
                <a:gd name="T73" fmla="*/ 48 h 276"/>
                <a:gd name="T74" fmla="*/ 99 w 102"/>
                <a:gd name="T75" fmla="*/ 48 h 276"/>
                <a:gd name="T76" fmla="*/ 101 w 102"/>
                <a:gd name="T77" fmla="*/ 82 h 276"/>
                <a:gd name="T78" fmla="*/ 102 w 102"/>
                <a:gd name="T79" fmla="*/ 104 h 276"/>
                <a:gd name="T80" fmla="*/ 101 w 102"/>
                <a:gd name="T81" fmla="*/ 129 h 276"/>
                <a:gd name="T82" fmla="*/ 100 w 102"/>
                <a:gd name="T83" fmla="*/ 156 h 276"/>
                <a:gd name="T84" fmla="*/ 98 w 102"/>
                <a:gd name="T85" fmla="*/ 182 h 276"/>
                <a:gd name="T86" fmla="*/ 93 w 102"/>
                <a:gd name="T87" fmla="*/ 208 h 276"/>
                <a:gd name="T88" fmla="*/ 86 w 102"/>
                <a:gd name="T89" fmla="*/ 233 h 276"/>
                <a:gd name="T90" fmla="*/ 86 w 102"/>
                <a:gd name="T91" fmla="*/ 233 h 276"/>
                <a:gd name="T92" fmla="*/ 84 w 102"/>
                <a:gd name="T93" fmla="*/ 239 h 276"/>
                <a:gd name="T94" fmla="*/ 81 w 102"/>
                <a:gd name="T95" fmla="*/ 246 h 276"/>
                <a:gd name="T96" fmla="*/ 76 w 102"/>
                <a:gd name="T97" fmla="*/ 251 h 276"/>
                <a:gd name="T98" fmla="*/ 71 w 102"/>
                <a:gd name="T99" fmla="*/ 257 h 276"/>
                <a:gd name="T100" fmla="*/ 66 w 102"/>
                <a:gd name="T101" fmla="*/ 261 h 276"/>
                <a:gd name="T102" fmla="*/ 59 w 102"/>
                <a:gd name="T103" fmla="*/ 264 h 276"/>
                <a:gd name="T104" fmla="*/ 47 w 102"/>
                <a:gd name="T105" fmla="*/ 269 h 276"/>
                <a:gd name="T106" fmla="*/ 34 w 102"/>
                <a:gd name="T107" fmla="*/ 274 h 276"/>
                <a:gd name="T108" fmla="*/ 21 w 102"/>
                <a:gd name="T109" fmla="*/ 276 h 276"/>
                <a:gd name="T110" fmla="*/ 10 w 102"/>
                <a:gd name="T111" fmla="*/ 276 h 276"/>
                <a:gd name="T112" fmla="*/ 0 w 102"/>
                <a:gd name="T113" fmla="*/ 276 h 276"/>
                <a:gd name="T114" fmla="*/ 0 w 102"/>
                <a:gd name="T115"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276">
                  <a:moveTo>
                    <a:pt x="0" y="276"/>
                  </a:moveTo>
                  <a:lnTo>
                    <a:pt x="0" y="276"/>
                  </a:lnTo>
                  <a:lnTo>
                    <a:pt x="7" y="272"/>
                  </a:lnTo>
                  <a:lnTo>
                    <a:pt x="13" y="265"/>
                  </a:lnTo>
                  <a:lnTo>
                    <a:pt x="21" y="257"/>
                  </a:lnTo>
                  <a:lnTo>
                    <a:pt x="28" y="245"/>
                  </a:lnTo>
                  <a:lnTo>
                    <a:pt x="31" y="237"/>
                  </a:lnTo>
                  <a:lnTo>
                    <a:pt x="35" y="228"/>
                  </a:lnTo>
                  <a:lnTo>
                    <a:pt x="37" y="219"/>
                  </a:lnTo>
                  <a:lnTo>
                    <a:pt x="39" y="208"/>
                  </a:lnTo>
                  <a:lnTo>
                    <a:pt x="39" y="196"/>
                  </a:lnTo>
                  <a:lnTo>
                    <a:pt x="39" y="183"/>
                  </a:lnTo>
                  <a:lnTo>
                    <a:pt x="39" y="183"/>
                  </a:lnTo>
                  <a:lnTo>
                    <a:pt x="39" y="132"/>
                  </a:lnTo>
                  <a:lnTo>
                    <a:pt x="39" y="89"/>
                  </a:lnTo>
                  <a:lnTo>
                    <a:pt x="40" y="48"/>
                  </a:lnTo>
                  <a:lnTo>
                    <a:pt x="40" y="48"/>
                  </a:lnTo>
                  <a:lnTo>
                    <a:pt x="40" y="42"/>
                  </a:lnTo>
                  <a:lnTo>
                    <a:pt x="40" y="34"/>
                  </a:lnTo>
                  <a:lnTo>
                    <a:pt x="43" y="25"/>
                  </a:lnTo>
                  <a:lnTo>
                    <a:pt x="46" y="17"/>
                  </a:lnTo>
                  <a:lnTo>
                    <a:pt x="48" y="12"/>
                  </a:lnTo>
                  <a:lnTo>
                    <a:pt x="52" y="9"/>
                  </a:lnTo>
                  <a:lnTo>
                    <a:pt x="55" y="6"/>
                  </a:lnTo>
                  <a:lnTo>
                    <a:pt x="58" y="3"/>
                  </a:lnTo>
                  <a:lnTo>
                    <a:pt x="64" y="2"/>
                  </a:lnTo>
                  <a:lnTo>
                    <a:pt x="70" y="1"/>
                  </a:lnTo>
                  <a:lnTo>
                    <a:pt x="70" y="1"/>
                  </a:lnTo>
                  <a:lnTo>
                    <a:pt x="80" y="0"/>
                  </a:lnTo>
                  <a:lnTo>
                    <a:pt x="83" y="1"/>
                  </a:lnTo>
                  <a:lnTo>
                    <a:pt x="86" y="2"/>
                  </a:lnTo>
                  <a:lnTo>
                    <a:pt x="90" y="4"/>
                  </a:lnTo>
                  <a:lnTo>
                    <a:pt x="92" y="6"/>
                  </a:lnTo>
                  <a:lnTo>
                    <a:pt x="95" y="11"/>
                  </a:lnTo>
                  <a:lnTo>
                    <a:pt x="96" y="18"/>
                  </a:lnTo>
                  <a:lnTo>
                    <a:pt x="98" y="28"/>
                  </a:lnTo>
                  <a:lnTo>
                    <a:pt x="99" y="48"/>
                  </a:lnTo>
                  <a:lnTo>
                    <a:pt x="99" y="48"/>
                  </a:lnTo>
                  <a:lnTo>
                    <a:pt x="101" y="82"/>
                  </a:lnTo>
                  <a:lnTo>
                    <a:pt x="102" y="104"/>
                  </a:lnTo>
                  <a:lnTo>
                    <a:pt x="101" y="129"/>
                  </a:lnTo>
                  <a:lnTo>
                    <a:pt x="100" y="156"/>
                  </a:lnTo>
                  <a:lnTo>
                    <a:pt x="98" y="182"/>
                  </a:lnTo>
                  <a:lnTo>
                    <a:pt x="93" y="208"/>
                  </a:lnTo>
                  <a:lnTo>
                    <a:pt x="86" y="233"/>
                  </a:lnTo>
                  <a:lnTo>
                    <a:pt x="86" y="233"/>
                  </a:lnTo>
                  <a:lnTo>
                    <a:pt x="84" y="239"/>
                  </a:lnTo>
                  <a:lnTo>
                    <a:pt x="81" y="246"/>
                  </a:lnTo>
                  <a:lnTo>
                    <a:pt x="76" y="251"/>
                  </a:lnTo>
                  <a:lnTo>
                    <a:pt x="71" y="257"/>
                  </a:lnTo>
                  <a:lnTo>
                    <a:pt x="66" y="261"/>
                  </a:lnTo>
                  <a:lnTo>
                    <a:pt x="59" y="264"/>
                  </a:lnTo>
                  <a:lnTo>
                    <a:pt x="47" y="269"/>
                  </a:lnTo>
                  <a:lnTo>
                    <a:pt x="34" y="274"/>
                  </a:lnTo>
                  <a:lnTo>
                    <a:pt x="21" y="276"/>
                  </a:lnTo>
                  <a:lnTo>
                    <a:pt x="10" y="276"/>
                  </a:lnTo>
                  <a:lnTo>
                    <a:pt x="0" y="276"/>
                  </a:lnTo>
                  <a:lnTo>
                    <a:pt x="0"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50"/>
            <p:cNvSpPr>
              <a:spLocks/>
            </p:cNvSpPr>
            <p:nvPr/>
          </p:nvSpPr>
          <p:spPr bwMode="auto">
            <a:xfrm flipH="1">
              <a:off x="7791175" y="4110405"/>
              <a:ext cx="656299" cy="235895"/>
            </a:xfrm>
            <a:custGeom>
              <a:avLst/>
              <a:gdLst>
                <a:gd name="T0" fmla="*/ 224 w 532"/>
                <a:gd name="T1" fmla="*/ 221 h 221"/>
                <a:gd name="T2" fmla="*/ 195 w 532"/>
                <a:gd name="T3" fmla="*/ 214 h 221"/>
                <a:gd name="T4" fmla="*/ 162 w 532"/>
                <a:gd name="T5" fmla="*/ 205 h 221"/>
                <a:gd name="T6" fmla="*/ 127 w 532"/>
                <a:gd name="T7" fmla="*/ 191 h 221"/>
                <a:gd name="T8" fmla="*/ 92 w 532"/>
                <a:gd name="T9" fmla="*/ 174 h 221"/>
                <a:gd name="T10" fmla="*/ 61 w 532"/>
                <a:gd name="T11" fmla="*/ 156 h 221"/>
                <a:gd name="T12" fmla="*/ 34 w 532"/>
                <a:gd name="T13" fmla="*/ 137 h 221"/>
                <a:gd name="T14" fmla="*/ 15 w 532"/>
                <a:gd name="T15" fmla="*/ 117 h 221"/>
                <a:gd name="T16" fmla="*/ 6 w 532"/>
                <a:gd name="T17" fmla="*/ 99 h 221"/>
                <a:gd name="T18" fmla="*/ 1 w 532"/>
                <a:gd name="T19" fmla="*/ 72 h 221"/>
                <a:gd name="T20" fmla="*/ 0 w 532"/>
                <a:gd name="T21" fmla="*/ 54 h 221"/>
                <a:gd name="T22" fmla="*/ 7 w 532"/>
                <a:gd name="T23" fmla="*/ 39 h 221"/>
                <a:gd name="T24" fmla="*/ 24 w 532"/>
                <a:gd name="T25" fmla="*/ 20 h 221"/>
                <a:gd name="T26" fmla="*/ 26 w 532"/>
                <a:gd name="T27" fmla="*/ 18 h 221"/>
                <a:gd name="T28" fmla="*/ 48 w 532"/>
                <a:gd name="T29" fmla="*/ 13 h 221"/>
                <a:gd name="T30" fmla="*/ 105 w 532"/>
                <a:gd name="T31" fmla="*/ 9 h 221"/>
                <a:gd name="T32" fmla="*/ 271 w 532"/>
                <a:gd name="T33" fmla="*/ 3 h 221"/>
                <a:gd name="T34" fmla="*/ 435 w 532"/>
                <a:gd name="T35" fmla="*/ 0 h 221"/>
                <a:gd name="T36" fmla="*/ 505 w 532"/>
                <a:gd name="T37" fmla="*/ 3 h 221"/>
                <a:gd name="T38" fmla="*/ 512 w 532"/>
                <a:gd name="T39" fmla="*/ 5 h 221"/>
                <a:gd name="T40" fmla="*/ 521 w 532"/>
                <a:gd name="T41" fmla="*/ 18 h 221"/>
                <a:gd name="T42" fmla="*/ 529 w 532"/>
                <a:gd name="T43" fmla="*/ 35 h 221"/>
                <a:gd name="T44" fmla="*/ 532 w 532"/>
                <a:gd name="T45" fmla="*/ 46 h 221"/>
                <a:gd name="T46" fmla="*/ 532 w 532"/>
                <a:gd name="T47" fmla="*/ 59 h 221"/>
                <a:gd name="T48" fmla="*/ 527 w 532"/>
                <a:gd name="T49" fmla="*/ 75 h 221"/>
                <a:gd name="T50" fmla="*/ 519 w 532"/>
                <a:gd name="T51" fmla="*/ 93 h 221"/>
                <a:gd name="T52" fmla="*/ 515 w 532"/>
                <a:gd name="T53" fmla="*/ 101 h 221"/>
                <a:gd name="T54" fmla="*/ 497 w 532"/>
                <a:gd name="T55" fmla="*/ 123 h 221"/>
                <a:gd name="T56" fmla="*/ 464 w 532"/>
                <a:gd name="T57" fmla="*/ 148 h 221"/>
                <a:gd name="T58" fmla="*/ 425 w 532"/>
                <a:gd name="T59" fmla="*/ 171 h 221"/>
                <a:gd name="T60" fmla="*/ 381 w 532"/>
                <a:gd name="T61" fmla="*/ 191 h 221"/>
                <a:gd name="T62" fmla="*/ 338 w 532"/>
                <a:gd name="T63" fmla="*/ 206 h 221"/>
                <a:gd name="T64" fmla="*/ 295 w 532"/>
                <a:gd name="T65" fmla="*/ 215 h 221"/>
                <a:gd name="T66" fmla="*/ 256 w 532"/>
                <a:gd name="T67" fmla="*/ 221 h 221"/>
                <a:gd name="T68" fmla="*/ 224 w 532"/>
                <a:gd name="T6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2" h="221">
                  <a:moveTo>
                    <a:pt x="224" y="221"/>
                  </a:moveTo>
                  <a:lnTo>
                    <a:pt x="224" y="221"/>
                  </a:lnTo>
                  <a:lnTo>
                    <a:pt x="211" y="219"/>
                  </a:lnTo>
                  <a:lnTo>
                    <a:pt x="195" y="214"/>
                  </a:lnTo>
                  <a:lnTo>
                    <a:pt x="178" y="210"/>
                  </a:lnTo>
                  <a:lnTo>
                    <a:pt x="162" y="205"/>
                  </a:lnTo>
                  <a:lnTo>
                    <a:pt x="145" y="198"/>
                  </a:lnTo>
                  <a:lnTo>
                    <a:pt x="127" y="191"/>
                  </a:lnTo>
                  <a:lnTo>
                    <a:pt x="109" y="183"/>
                  </a:lnTo>
                  <a:lnTo>
                    <a:pt x="92" y="174"/>
                  </a:lnTo>
                  <a:lnTo>
                    <a:pt x="75" y="166"/>
                  </a:lnTo>
                  <a:lnTo>
                    <a:pt x="61" y="156"/>
                  </a:lnTo>
                  <a:lnTo>
                    <a:pt x="46" y="146"/>
                  </a:lnTo>
                  <a:lnTo>
                    <a:pt x="34" y="137"/>
                  </a:lnTo>
                  <a:lnTo>
                    <a:pt x="24" y="127"/>
                  </a:lnTo>
                  <a:lnTo>
                    <a:pt x="15" y="117"/>
                  </a:lnTo>
                  <a:lnTo>
                    <a:pt x="9" y="107"/>
                  </a:lnTo>
                  <a:lnTo>
                    <a:pt x="6" y="99"/>
                  </a:lnTo>
                  <a:lnTo>
                    <a:pt x="6" y="99"/>
                  </a:lnTo>
                  <a:lnTo>
                    <a:pt x="1" y="72"/>
                  </a:lnTo>
                  <a:lnTo>
                    <a:pt x="0" y="63"/>
                  </a:lnTo>
                  <a:lnTo>
                    <a:pt x="0" y="54"/>
                  </a:lnTo>
                  <a:lnTo>
                    <a:pt x="2" y="48"/>
                  </a:lnTo>
                  <a:lnTo>
                    <a:pt x="7" y="39"/>
                  </a:lnTo>
                  <a:lnTo>
                    <a:pt x="13" y="31"/>
                  </a:lnTo>
                  <a:lnTo>
                    <a:pt x="24" y="20"/>
                  </a:lnTo>
                  <a:lnTo>
                    <a:pt x="24" y="20"/>
                  </a:lnTo>
                  <a:lnTo>
                    <a:pt x="26" y="18"/>
                  </a:lnTo>
                  <a:lnTo>
                    <a:pt x="31" y="17"/>
                  </a:lnTo>
                  <a:lnTo>
                    <a:pt x="48" y="13"/>
                  </a:lnTo>
                  <a:lnTo>
                    <a:pt x="74" y="11"/>
                  </a:lnTo>
                  <a:lnTo>
                    <a:pt x="105" y="9"/>
                  </a:lnTo>
                  <a:lnTo>
                    <a:pt x="183" y="5"/>
                  </a:lnTo>
                  <a:lnTo>
                    <a:pt x="271" y="3"/>
                  </a:lnTo>
                  <a:lnTo>
                    <a:pt x="359" y="0"/>
                  </a:lnTo>
                  <a:lnTo>
                    <a:pt x="435" y="0"/>
                  </a:lnTo>
                  <a:lnTo>
                    <a:pt x="489" y="2"/>
                  </a:lnTo>
                  <a:lnTo>
                    <a:pt x="505" y="3"/>
                  </a:lnTo>
                  <a:lnTo>
                    <a:pt x="509" y="4"/>
                  </a:lnTo>
                  <a:lnTo>
                    <a:pt x="512" y="5"/>
                  </a:lnTo>
                  <a:lnTo>
                    <a:pt x="512" y="5"/>
                  </a:lnTo>
                  <a:lnTo>
                    <a:pt x="521" y="18"/>
                  </a:lnTo>
                  <a:lnTo>
                    <a:pt x="525" y="25"/>
                  </a:lnTo>
                  <a:lnTo>
                    <a:pt x="529" y="35"/>
                  </a:lnTo>
                  <a:lnTo>
                    <a:pt x="531" y="40"/>
                  </a:lnTo>
                  <a:lnTo>
                    <a:pt x="532" y="46"/>
                  </a:lnTo>
                  <a:lnTo>
                    <a:pt x="532" y="52"/>
                  </a:lnTo>
                  <a:lnTo>
                    <a:pt x="532" y="59"/>
                  </a:lnTo>
                  <a:lnTo>
                    <a:pt x="529" y="66"/>
                  </a:lnTo>
                  <a:lnTo>
                    <a:pt x="527" y="75"/>
                  </a:lnTo>
                  <a:lnTo>
                    <a:pt x="524" y="84"/>
                  </a:lnTo>
                  <a:lnTo>
                    <a:pt x="519" y="93"/>
                  </a:lnTo>
                  <a:lnTo>
                    <a:pt x="519" y="93"/>
                  </a:lnTo>
                  <a:lnTo>
                    <a:pt x="515" y="101"/>
                  </a:lnTo>
                  <a:lnTo>
                    <a:pt x="509" y="108"/>
                  </a:lnTo>
                  <a:lnTo>
                    <a:pt x="497" y="123"/>
                  </a:lnTo>
                  <a:lnTo>
                    <a:pt x="481" y="135"/>
                  </a:lnTo>
                  <a:lnTo>
                    <a:pt x="464" y="148"/>
                  </a:lnTo>
                  <a:lnTo>
                    <a:pt x="445" y="160"/>
                  </a:lnTo>
                  <a:lnTo>
                    <a:pt x="425" y="171"/>
                  </a:lnTo>
                  <a:lnTo>
                    <a:pt x="404" y="182"/>
                  </a:lnTo>
                  <a:lnTo>
                    <a:pt x="381" y="191"/>
                  </a:lnTo>
                  <a:lnTo>
                    <a:pt x="360" y="198"/>
                  </a:lnTo>
                  <a:lnTo>
                    <a:pt x="338" y="206"/>
                  </a:lnTo>
                  <a:lnTo>
                    <a:pt x="315" y="211"/>
                  </a:lnTo>
                  <a:lnTo>
                    <a:pt x="295" y="215"/>
                  </a:lnTo>
                  <a:lnTo>
                    <a:pt x="275" y="219"/>
                  </a:lnTo>
                  <a:lnTo>
                    <a:pt x="256" y="221"/>
                  </a:lnTo>
                  <a:lnTo>
                    <a:pt x="239" y="221"/>
                  </a:lnTo>
                  <a:lnTo>
                    <a:pt x="224" y="221"/>
                  </a:lnTo>
                  <a:lnTo>
                    <a:pt x="224" y="22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51"/>
            <p:cNvSpPr>
              <a:spLocks/>
            </p:cNvSpPr>
            <p:nvPr/>
          </p:nvSpPr>
          <p:spPr bwMode="auto">
            <a:xfrm flipH="1">
              <a:off x="7805923" y="4007200"/>
              <a:ext cx="634177" cy="294869"/>
            </a:xfrm>
            <a:custGeom>
              <a:avLst/>
              <a:gdLst>
                <a:gd name="T0" fmla="*/ 218 w 516"/>
                <a:gd name="T1" fmla="*/ 284 h 285"/>
                <a:gd name="T2" fmla="*/ 150 w 516"/>
                <a:gd name="T3" fmla="*/ 257 h 285"/>
                <a:gd name="T4" fmla="*/ 89 w 516"/>
                <a:gd name="T5" fmla="*/ 228 h 285"/>
                <a:gd name="T6" fmla="*/ 51 w 516"/>
                <a:gd name="T7" fmla="*/ 207 h 285"/>
                <a:gd name="T8" fmla="*/ 20 w 516"/>
                <a:gd name="T9" fmla="*/ 185 h 285"/>
                <a:gd name="T10" fmla="*/ 5 w 516"/>
                <a:gd name="T11" fmla="*/ 167 h 285"/>
                <a:gd name="T12" fmla="*/ 1 w 516"/>
                <a:gd name="T13" fmla="*/ 156 h 285"/>
                <a:gd name="T14" fmla="*/ 0 w 516"/>
                <a:gd name="T15" fmla="*/ 151 h 285"/>
                <a:gd name="T16" fmla="*/ 3 w 516"/>
                <a:gd name="T17" fmla="*/ 140 h 285"/>
                <a:gd name="T18" fmla="*/ 11 w 516"/>
                <a:gd name="T19" fmla="*/ 128 h 285"/>
                <a:gd name="T20" fmla="*/ 24 w 516"/>
                <a:gd name="T21" fmla="*/ 115 h 285"/>
                <a:gd name="T22" fmla="*/ 61 w 516"/>
                <a:gd name="T23" fmla="*/ 90 h 285"/>
                <a:gd name="T24" fmla="*/ 110 w 516"/>
                <a:gd name="T25" fmla="*/ 64 h 285"/>
                <a:gd name="T26" fmla="*/ 162 w 516"/>
                <a:gd name="T27" fmla="*/ 40 h 285"/>
                <a:gd name="T28" fmla="*/ 216 w 516"/>
                <a:gd name="T29" fmla="*/ 20 h 285"/>
                <a:gd name="T30" fmla="*/ 263 w 516"/>
                <a:gd name="T31" fmla="*/ 6 h 285"/>
                <a:gd name="T32" fmla="*/ 298 w 516"/>
                <a:gd name="T33" fmla="*/ 0 h 285"/>
                <a:gd name="T34" fmla="*/ 310 w 516"/>
                <a:gd name="T35" fmla="*/ 0 h 285"/>
                <a:gd name="T36" fmla="*/ 335 w 516"/>
                <a:gd name="T37" fmla="*/ 5 h 285"/>
                <a:gd name="T38" fmla="*/ 368 w 516"/>
                <a:gd name="T39" fmla="*/ 18 h 285"/>
                <a:gd name="T40" fmla="*/ 405 w 516"/>
                <a:gd name="T41" fmla="*/ 34 h 285"/>
                <a:gd name="T42" fmla="*/ 442 w 516"/>
                <a:gd name="T43" fmla="*/ 55 h 285"/>
                <a:gd name="T44" fmla="*/ 475 w 516"/>
                <a:gd name="T45" fmla="*/ 78 h 285"/>
                <a:gd name="T46" fmla="*/ 501 w 516"/>
                <a:gd name="T47" fmla="*/ 101 h 285"/>
                <a:gd name="T48" fmla="*/ 512 w 516"/>
                <a:gd name="T49" fmla="*/ 119 h 285"/>
                <a:gd name="T50" fmla="*/ 516 w 516"/>
                <a:gd name="T51" fmla="*/ 131 h 285"/>
                <a:gd name="T52" fmla="*/ 516 w 516"/>
                <a:gd name="T53" fmla="*/ 140 h 285"/>
                <a:gd name="T54" fmla="*/ 513 w 516"/>
                <a:gd name="T55" fmla="*/ 146 h 285"/>
                <a:gd name="T56" fmla="*/ 491 w 516"/>
                <a:gd name="T57" fmla="*/ 176 h 285"/>
                <a:gd name="T58" fmla="*/ 461 w 516"/>
                <a:gd name="T59" fmla="*/ 204 h 285"/>
                <a:gd name="T60" fmla="*/ 423 w 516"/>
                <a:gd name="T61" fmla="*/ 229 h 285"/>
                <a:gd name="T62" fmla="*/ 381 w 516"/>
                <a:gd name="T63" fmla="*/ 250 h 285"/>
                <a:gd name="T64" fmla="*/ 338 w 516"/>
                <a:gd name="T65" fmla="*/ 268 h 285"/>
                <a:gd name="T66" fmla="*/ 295 w 516"/>
                <a:gd name="T67" fmla="*/ 278 h 285"/>
                <a:gd name="T68" fmla="*/ 254 w 516"/>
                <a:gd name="T69" fmla="*/ 285 h 285"/>
                <a:gd name="T70" fmla="*/ 218 w 516"/>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5">
                  <a:moveTo>
                    <a:pt x="218" y="284"/>
                  </a:moveTo>
                  <a:lnTo>
                    <a:pt x="218" y="284"/>
                  </a:lnTo>
                  <a:lnTo>
                    <a:pt x="185" y="271"/>
                  </a:lnTo>
                  <a:lnTo>
                    <a:pt x="150" y="257"/>
                  </a:lnTo>
                  <a:lnTo>
                    <a:pt x="110" y="239"/>
                  </a:lnTo>
                  <a:lnTo>
                    <a:pt x="89" y="228"/>
                  </a:lnTo>
                  <a:lnTo>
                    <a:pt x="69" y="218"/>
                  </a:lnTo>
                  <a:lnTo>
                    <a:pt x="51" y="207"/>
                  </a:lnTo>
                  <a:lnTo>
                    <a:pt x="34" y="195"/>
                  </a:lnTo>
                  <a:lnTo>
                    <a:pt x="20" y="185"/>
                  </a:lnTo>
                  <a:lnTo>
                    <a:pt x="10" y="173"/>
                  </a:lnTo>
                  <a:lnTo>
                    <a:pt x="5" y="167"/>
                  </a:lnTo>
                  <a:lnTo>
                    <a:pt x="2" y="162"/>
                  </a:lnTo>
                  <a:lnTo>
                    <a:pt x="1" y="156"/>
                  </a:lnTo>
                  <a:lnTo>
                    <a:pt x="0" y="151"/>
                  </a:lnTo>
                  <a:lnTo>
                    <a:pt x="0" y="151"/>
                  </a:lnTo>
                  <a:lnTo>
                    <a:pt x="1" y="146"/>
                  </a:lnTo>
                  <a:lnTo>
                    <a:pt x="3" y="140"/>
                  </a:lnTo>
                  <a:lnTo>
                    <a:pt x="6" y="134"/>
                  </a:lnTo>
                  <a:lnTo>
                    <a:pt x="11" y="128"/>
                  </a:lnTo>
                  <a:lnTo>
                    <a:pt x="16" y="122"/>
                  </a:lnTo>
                  <a:lnTo>
                    <a:pt x="24" y="115"/>
                  </a:lnTo>
                  <a:lnTo>
                    <a:pt x="41" y="102"/>
                  </a:lnTo>
                  <a:lnTo>
                    <a:pt x="61" y="90"/>
                  </a:lnTo>
                  <a:lnTo>
                    <a:pt x="85" y="77"/>
                  </a:lnTo>
                  <a:lnTo>
                    <a:pt x="110" y="64"/>
                  </a:lnTo>
                  <a:lnTo>
                    <a:pt x="135" y="52"/>
                  </a:lnTo>
                  <a:lnTo>
                    <a:pt x="162" y="40"/>
                  </a:lnTo>
                  <a:lnTo>
                    <a:pt x="189" y="30"/>
                  </a:lnTo>
                  <a:lnTo>
                    <a:pt x="216" y="20"/>
                  </a:lnTo>
                  <a:lnTo>
                    <a:pt x="240" y="13"/>
                  </a:lnTo>
                  <a:lnTo>
                    <a:pt x="263" y="6"/>
                  </a:lnTo>
                  <a:lnTo>
                    <a:pt x="282" y="2"/>
                  </a:lnTo>
                  <a:lnTo>
                    <a:pt x="298" y="0"/>
                  </a:lnTo>
                  <a:lnTo>
                    <a:pt x="310" y="0"/>
                  </a:lnTo>
                  <a:lnTo>
                    <a:pt x="310" y="0"/>
                  </a:lnTo>
                  <a:lnTo>
                    <a:pt x="322" y="2"/>
                  </a:lnTo>
                  <a:lnTo>
                    <a:pt x="335" y="5"/>
                  </a:lnTo>
                  <a:lnTo>
                    <a:pt x="351" y="11"/>
                  </a:lnTo>
                  <a:lnTo>
                    <a:pt x="368" y="18"/>
                  </a:lnTo>
                  <a:lnTo>
                    <a:pt x="387" y="26"/>
                  </a:lnTo>
                  <a:lnTo>
                    <a:pt x="405" y="34"/>
                  </a:lnTo>
                  <a:lnTo>
                    <a:pt x="424" y="44"/>
                  </a:lnTo>
                  <a:lnTo>
                    <a:pt x="442" y="55"/>
                  </a:lnTo>
                  <a:lnTo>
                    <a:pt x="460" y="67"/>
                  </a:lnTo>
                  <a:lnTo>
                    <a:pt x="475" y="78"/>
                  </a:lnTo>
                  <a:lnTo>
                    <a:pt x="490" y="90"/>
                  </a:lnTo>
                  <a:lnTo>
                    <a:pt x="501" y="101"/>
                  </a:lnTo>
                  <a:lnTo>
                    <a:pt x="510" y="113"/>
                  </a:lnTo>
                  <a:lnTo>
                    <a:pt x="512" y="119"/>
                  </a:lnTo>
                  <a:lnTo>
                    <a:pt x="515" y="124"/>
                  </a:lnTo>
                  <a:lnTo>
                    <a:pt x="516" y="131"/>
                  </a:lnTo>
                  <a:lnTo>
                    <a:pt x="516" y="136"/>
                  </a:lnTo>
                  <a:lnTo>
                    <a:pt x="516" y="140"/>
                  </a:lnTo>
                  <a:lnTo>
                    <a:pt x="513" y="146"/>
                  </a:lnTo>
                  <a:lnTo>
                    <a:pt x="513" y="146"/>
                  </a:lnTo>
                  <a:lnTo>
                    <a:pt x="503" y="161"/>
                  </a:lnTo>
                  <a:lnTo>
                    <a:pt x="491" y="176"/>
                  </a:lnTo>
                  <a:lnTo>
                    <a:pt x="476" y="190"/>
                  </a:lnTo>
                  <a:lnTo>
                    <a:pt x="461" y="204"/>
                  </a:lnTo>
                  <a:lnTo>
                    <a:pt x="443" y="217"/>
                  </a:lnTo>
                  <a:lnTo>
                    <a:pt x="423" y="229"/>
                  </a:lnTo>
                  <a:lnTo>
                    <a:pt x="402" y="240"/>
                  </a:lnTo>
                  <a:lnTo>
                    <a:pt x="381" y="250"/>
                  </a:lnTo>
                  <a:lnTo>
                    <a:pt x="360" y="259"/>
                  </a:lnTo>
                  <a:lnTo>
                    <a:pt x="338" y="268"/>
                  </a:lnTo>
                  <a:lnTo>
                    <a:pt x="316" y="274"/>
                  </a:lnTo>
                  <a:lnTo>
                    <a:pt x="295" y="278"/>
                  </a:lnTo>
                  <a:lnTo>
                    <a:pt x="274" y="283"/>
                  </a:lnTo>
                  <a:lnTo>
                    <a:pt x="254" y="285"/>
                  </a:lnTo>
                  <a:lnTo>
                    <a:pt x="236" y="285"/>
                  </a:lnTo>
                  <a:lnTo>
                    <a:pt x="218" y="284"/>
                  </a:lnTo>
                  <a:lnTo>
                    <a:pt x="218"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52"/>
            <p:cNvSpPr>
              <a:spLocks/>
            </p:cNvSpPr>
            <p:nvPr/>
          </p:nvSpPr>
          <p:spPr bwMode="auto">
            <a:xfrm flipH="1">
              <a:off x="8056645" y="3690216"/>
              <a:ext cx="435075" cy="316985"/>
            </a:xfrm>
            <a:custGeom>
              <a:avLst/>
              <a:gdLst>
                <a:gd name="T0" fmla="*/ 28 w 355"/>
                <a:gd name="T1" fmla="*/ 113 h 300"/>
                <a:gd name="T2" fmla="*/ 43 w 355"/>
                <a:gd name="T3" fmla="*/ 99 h 300"/>
                <a:gd name="T4" fmla="*/ 67 w 355"/>
                <a:gd name="T5" fmla="*/ 82 h 300"/>
                <a:gd name="T6" fmla="*/ 138 w 355"/>
                <a:gd name="T7" fmla="*/ 42 h 300"/>
                <a:gd name="T8" fmla="*/ 178 w 355"/>
                <a:gd name="T9" fmla="*/ 25 h 300"/>
                <a:gd name="T10" fmla="*/ 218 w 355"/>
                <a:gd name="T11" fmla="*/ 11 h 300"/>
                <a:gd name="T12" fmla="*/ 252 w 355"/>
                <a:gd name="T13" fmla="*/ 2 h 300"/>
                <a:gd name="T14" fmla="*/ 279 w 355"/>
                <a:gd name="T15" fmla="*/ 0 h 300"/>
                <a:gd name="T16" fmla="*/ 297 w 355"/>
                <a:gd name="T17" fmla="*/ 1 h 300"/>
                <a:gd name="T18" fmla="*/ 316 w 355"/>
                <a:gd name="T19" fmla="*/ 6 h 300"/>
                <a:gd name="T20" fmla="*/ 336 w 355"/>
                <a:gd name="T21" fmla="*/ 18 h 300"/>
                <a:gd name="T22" fmla="*/ 351 w 355"/>
                <a:gd name="T23" fmla="*/ 42 h 300"/>
                <a:gd name="T24" fmla="*/ 353 w 355"/>
                <a:gd name="T25" fmla="*/ 48 h 300"/>
                <a:gd name="T26" fmla="*/ 355 w 355"/>
                <a:gd name="T27" fmla="*/ 62 h 300"/>
                <a:gd name="T28" fmla="*/ 350 w 355"/>
                <a:gd name="T29" fmla="*/ 90 h 300"/>
                <a:gd name="T30" fmla="*/ 336 w 355"/>
                <a:gd name="T31" fmla="*/ 133 h 300"/>
                <a:gd name="T32" fmla="*/ 315 w 355"/>
                <a:gd name="T33" fmla="*/ 176 h 300"/>
                <a:gd name="T34" fmla="*/ 304 w 355"/>
                <a:gd name="T35" fmla="*/ 194 h 300"/>
                <a:gd name="T36" fmla="*/ 288 w 355"/>
                <a:gd name="T37" fmla="*/ 214 h 300"/>
                <a:gd name="T38" fmla="*/ 265 w 355"/>
                <a:gd name="T39" fmla="*/ 233 h 300"/>
                <a:gd name="T40" fmla="*/ 236 w 355"/>
                <a:gd name="T41" fmla="*/ 252 h 300"/>
                <a:gd name="T42" fmla="*/ 203 w 355"/>
                <a:gd name="T43" fmla="*/ 270 h 300"/>
                <a:gd name="T44" fmla="*/ 167 w 355"/>
                <a:gd name="T45" fmla="*/ 284 h 300"/>
                <a:gd name="T46" fmla="*/ 131 w 355"/>
                <a:gd name="T47" fmla="*/ 295 h 300"/>
                <a:gd name="T48" fmla="*/ 97 w 355"/>
                <a:gd name="T49" fmla="*/ 300 h 300"/>
                <a:gd name="T50" fmla="*/ 64 w 355"/>
                <a:gd name="T51" fmla="*/ 298 h 300"/>
                <a:gd name="T52" fmla="*/ 48 w 355"/>
                <a:gd name="T53" fmla="*/ 295 h 300"/>
                <a:gd name="T54" fmla="*/ 28 w 355"/>
                <a:gd name="T55" fmla="*/ 287 h 300"/>
                <a:gd name="T56" fmla="*/ 16 w 355"/>
                <a:gd name="T57" fmla="*/ 277 h 300"/>
                <a:gd name="T58" fmla="*/ 10 w 355"/>
                <a:gd name="T59" fmla="*/ 268 h 300"/>
                <a:gd name="T60" fmla="*/ 8 w 355"/>
                <a:gd name="T61" fmla="*/ 262 h 300"/>
                <a:gd name="T62" fmla="*/ 2 w 355"/>
                <a:gd name="T63" fmla="*/ 245 h 300"/>
                <a:gd name="T64" fmla="*/ 0 w 355"/>
                <a:gd name="T65" fmla="*/ 224 h 300"/>
                <a:gd name="T66" fmla="*/ 0 w 355"/>
                <a:gd name="T67" fmla="*/ 204 h 300"/>
                <a:gd name="T68" fmla="*/ 9 w 355"/>
                <a:gd name="T69" fmla="*/ 162 h 300"/>
                <a:gd name="T70" fmla="*/ 21 w 355"/>
                <a:gd name="T71" fmla="*/ 126 h 300"/>
                <a:gd name="T72" fmla="*/ 28 w 355"/>
                <a:gd name="T73" fmla="*/ 11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5" h="300">
                  <a:moveTo>
                    <a:pt x="28" y="113"/>
                  </a:moveTo>
                  <a:lnTo>
                    <a:pt x="28" y="113"/>
                  </a:lnTo>
                  <a:lnTo>
                    <a:pt x="34" y="107"/>
                  </a:lnTo>
                  <a:lnTo>
                    <a:pt x="43" y="99"/>
                  </a:lnTo>
                  <a:lnTo>
                    <a:pt x="54" y="90"/>
                  </a:lnTo>
                  <a:lnTo>
                    <a:pt x="67" y="82"/>
                  </a:lnTo>
                  <a:lnTo>
                    <a:pt x="100" y="62"/>
                  </a:lnTo>
                  <a:lnTo>
                    <a:pt x="138" y="42"/>
                  </a:lnTo>
                  <a:lnTo>
                    <a:pt x="158" y="33"/>
                  </a:lnTo>
                  <a:lnTo>
                    <a:pt x="178" y="25"/>
                  </a:lnTo>
                  <a:lnTo>
                    <a:pt x="199" y="17"/>
                  </a:lnTo>
                  <a:lnTo>
                    <a:pt x="218" y="11"/>
                  </a:lnTo>
                  <a:lnTo>
                    <a:pt x="236" y="5"/>
                  </a:lnTo>
                  <a:lnTo>
                    <a:pt x="252" y="2"/>
                  </a:lnTo>
                  <a:lnTo>
                    <a:pt x="267" y="0"/>
                  </a:lnTo>
                  <a:lnTo>
                    <a:pt x="279" y="0"/>
                  </a:lnTo>
                  <a:lnTo>
                    <a:pt x="279" y="0"/>
                  </a:lnTo>
                  <a:lnTo>
                    <a:pt x="297" y="1"/>
                  </a:lnTo>
                  <a:lnTo>
                    <a:pt x="307" y="3"/>
                  </a:lnTo>
                  <a:lnTo>
                    <a:pt x="316" y="6"/>
                  </a:lnTo>
                  <a:lnTo>
                    <a:pt x="327" y="11"/>
                  </a:lnTo>
                  <a:lnTo>
                    <a:pt x="336" y="18"/>
                  </a:lnTo>
                  <a:lnTo>
                    <a:pt x="343" y="29"/>
                  </a:lnTo>
                  <a:lnTo>
                    <a:pt x="351" y="42"/>
                  </a:lnTo>
                  <a:lnTo>
                    <a:pt x="351" y="42"/>
                  </a:lnTo>
                  <a:lnTo>
                    <a:pt x="353" y="48"/>
                  </a:lnTo>
                  <a:lnTo>
                    <a:pt x="355" y="55"/>
                  </a:lnTo>
                  <a:lnTo>
                    <a:pt x="355" y="62"/>
                  </a:lnTo>
                  <a:lnTo>
                    <a:pt x="355" y="71"/>
                  </a:lnTo>
                  <a:lnTo>
                    <a:pt x="350" y="90"/>
                  </a:lnTo>
                  <a:lnTo>
                    <a:pt x="344" y="111"/>
                  </a:lnTo>
                  <a:lnTo>
                    <a:pt x="336" y="133"/>
                  </a:lnTo>
                  <a:lnTo>
                    <a:pt x="325" y="154"/>
                  </a:lnTo>
                  <a:lnTo>
                    <a:pt x="315" y="176"/>
                  </a:lnTo>
                  <a:lnTo>
                    <a:pt x="304" y="194"/>
                  </a:lnTo>
                  <a:lnTo>
                    <a:pt x="304" y="194"/>
                  </a:lnTo>
                  <a:lnTo>
                    <a:pt x="296" y="204"/>
                  </a:lnTo>
                  <a:lnTo>
                    <a:pt x="288" y="214"/>
                  </a:lnTo>
                  <a:lnTo>
                    <a:pt x="277" y="223"/>
                  </a:lnTo>
                  <a:lnTo>
                    <a:pt x="265" y="233"/>
                  </a:lnTo>
                  <a:lnTo>
                    <a:pt x="251" y="243"/>
                  </a:lnTo>
                  <a:lnTo>
                    <a:pt x="236" y="252"/>
                  </a:lnTo>
                  <a:lnTo>
                    <a:pt x="220" y="261"/>
                  </a:lnTo>
                  <a:lnTo>
                    <a:pt x="203" y="270"/>
                  </a:lnTo>
                  <a:lnTo>
                    <a:pt x="185" y="277"/>
                  </a:lnTo>
                  <a:lnTo>
                    <a:pt x="167" y="284"/>
                  </a:lnTo>
                  <a:lnTo>
                    <a:pt x="149" y="290"/>
                  </a:lnTo>
                  <a:lnTo>
                    <a:pt x="131" y="295"/>
                  </a:lnTo>
                  <a:lnTo>
                    <a:pt x="113" y="298"/>
                  </a:lnTo>
                  <a:lnTo>
                    <a:pt x="97" y="300"/>
                  </a:lnTo>
                  <a:lnTo>
                    <a:pt x="80" y="300"/>
                  </a:lnTo>
                  <a:lnTo>
                    <a:pt x="64" y="298"/>
                  </a:lnTo>
                  <a:lnTo>
                    <a:pt x="64" y="298"/>
                  </a:lnTo>
                  <a:lnTo>
                    <a:pt x="48" y="295"/>
                  </a:lnTo>
                  <a:lnTo>
                    <a:pt x="37" y="290"/>
                  </a:lnTo>
                  <a:lnTo>
                    <a:pt x="28" y="287"/>
                  </a:lnTo>
                  <a:lnTo>
                    <a:pt x="20" y="283"/>
                  </a:lnTo>
                  <a:lnTo>
                    <a:pt x="16" y="277"/>
                  </a:lnTo>
                  <a:lnTo>
                    <a:pt x="12" y="273"/>
                  </a:lnTo>
                  <a:lnTo>
                    <a:pt x="10" y="268"/>
                  </a:lnTo>
                  <a:lnTo>
                    <a:pt x="8" y="262"/>
                  </a:lnTo>
                  <a:lnTo>
                    <a:pt x="8" y="262"/>
                  </a:lnTo>
                  <a:lnTo>
                    <a:pt x="5" y="254"/>
                  </a:lnTo>
                  <a:lnTo>
                    <a:pt x="2" y="245"/>
                  </a:lnTo>
                  <a:lnTo>
                    <a:pt x="0" y="235"/>
                  </a:lnTo>
                  <a:lnTo>
                    <a:pt x="0" y="224"/>
                  </a:lnTo>
                  <a:lnTo>
                    <a:pt x="0" y="214"/>
                  </a:lnTo>
                  <a:lnTo>
                    <a:pt x="0" y="204"/>
                  </a:lnTo>
                  <a:lnTo>
                    <a:pt x="3" y="182"/>
                  </a:lnTo>
                  <a:lnTo>
                    <a:pt x="9" y="162"/>
                  </a:lnTo>
                  <a:lnTo>
                    <a:pt x="15" y="142"/>
                  </a:lnTo>
                  <a:lnTo>
                    <a:pt x="21" y="126"/>
                  </a:lnTo>
                  <a:lnTo>
                    <a:pt x="28" y="113"/>
                  </a:lnTo>
                  <a:lnTo>
                    <a:pt x="28" y="11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53"/>
            <p:cNvSpPr>
              <a:spLocks/>
            </p:cNvSpPr>
            <p:nvPr/>
          </p:nvSpPr>
          <p:spPr bwMode="auto">
            <a:xfrm flipH="1">
              <a:off x="8049271" y="3704959"/>
              <a:ext cx="412952" cy="302242"/>
            </a:xfrm>
            <a:custGeom>
              <a:avLst/>
              <a:gdLst>
                <a:gd name="T0" fmla="*/ 29 w 335"/>
                <a:gd name="T1" fmla="*/ 114 h 289"/>
                <a:gd name="T2" fmla="*/ 42 w 335"/>
                <a:gd name="T3" fmla="*/ 99 h 289"/>
                <a:gd name="T4" fmla="*/ 67 w 335"/>
                <a:gd name="T5" fmla="*/ 82 h 289"/>
                <a:gd name="T6" fmla="*/ 139 w 335"/>
                <a:gd name="T7" fmla="*/ 43 h 289"/>
                <a:gd name="T8" fmla="*/ 178 w 335"/>
                <a:gd name="T9" fmla="*/ 24 h 289"/>
                <a:gd name="T10" fmla="*/ 217 w 335"/>
                <a:gd name="T11" fmla="*/ 10 h 289"/>
                <a:gd name="T12" fmla="*/ 252 w 335"/>
                <a:gd name="T13" fmla="*/ 2 h 289"/>
                <a:gd name="T14" fmla="*/ 279 w 335"/>
                <a:gd name="T15" fmla="*/ 0 h 289"/>
                <a:gd name="T16" fmla="*/ 295 w 335"/>
                <a:gd name="T17" fmla="*/ 1 h 289"/>
                <a:gd name="T18" fmla="*/ 307 w 335"/>
                <a:gd name="T19" fmla="*/ 5 h 289"/>
                <a:gd name="T20" fmla="*/ 318 w 335"/>
                <a:gd name="T21" fmla="*/ 14 h 289"/>
                <a:gd name="T22" fmla="*/ 328 w 335"/>
                <a:gd name="T23" fmla="*/ 30 h 289"/>
                <a:gd name="T24" fmla="*/ 332 w 335"/>
                <a:gd name="T25" fmla="*/ 36 h 289"/>
                <a:gd name="T26" fmla="*/ 335 w 335"/>
                <a:gd name="T27" fmla="*/ 59 h 289"/>
                <a:gd name="T28" fmla="*/ 333 w 335"/>
                <a:gd name="T29" fmla="*/ 100 h 289"/>
                <a:gd name="T30" fmla="*/ 321 w 335"/>
                <a:gd name="T31" fmla="*/ 143 h 289"/>
                <a:gd name="T32" fmla="*/ 309 w 335"/>
                <a:gd name="T33" fmla="*/ 175 h 289"/>
                <a:gd name="T34" fmla="*/ 304 w 335"/>
                <a:gd name="T35" fmla="*/ 184 h 289"/>
                <a:gd name="T36" fmla="*/ 288 w 335"/>
                <a:gd name="T37" fmla="*/ 203 h 289"/>
                <a:gd name="T38" fmla="*/ 264 w 335"/>
                <a:gd name="T39" fmla="*/ 222 h 289"/>
                <a:gd name="T40" fmla="*/ 235 w 335"/>
                <a:gd name="T41" fmla="*/ 242 h 289"/>
                <a:gd name="T42" fmla="*/ 203 w 335"/>
                <a:gd name="T43" fmla="*/ 259 h 289"/>
                <a:gd name="T44" fmla="*/ 167 w 335"/>
                <a:gd name="T45" fmla="*/ 274 h 289"/>
                <a:gd name="T46" fmla="*/ 131 w 335"/>
                <a:gd name="T47" fmla="*/ 284 h 289"/>
                <a:gd name="T48" fmla="*/ 96 w 335"/>
                <a:gd name="T49" fmla="*/ 289 h 289"/>
                <a:gd name="T50" fmla="*/ 63 w 335"/>
                <a:gd name="T51" fmla="*/ 287 h 289"/>
                <a:gd name="T52" fmla="*/ 49 w 335"/>
                <a:gd name="T53" fmla="*/ 284 h 289"/>
                <a:gd name="T54" fmla="*/ 28 w 335"/>
                <a:gd name="T55" fmla="*/ 276 h 289"/>
                <a:gd name="T56" fmla="*/ 15 w 335"/>
                <a:gd name="T57" fmla="*/ 267 h 289"/>
                <a:gd name="T58" fmla="*/ 10 w 335"/>
                <a:gd name="T59" fmla="*/ 257 h 289"/>
                <a:gd name="T60" fmla="*/ 7 w 335"/>
                <a:gd name="T61" fmla="*/ 251 h 289"/>
                <a:gd name="T62" fmla="*/ 2 w 335"/>
                <a:gd name="T63" fmla="*/ 234 h 289"/>
                <a:gd name="T64" fmla="*/ 0 w 335"/>
                <a:gd name="T65" fmla="*/ 216 h 289"/>
                <a:gd name="T66" fmla="*/ 1 w 335"/>
                <a:gd name="T67" fmla="*/ 196 h 289"/>
                <a:gd name="T68" fmla="*/ 9 w 335"/>
                <a:gd name="T69" fmla="*/ 158 h 289"/>
                <a:gd name="T70" fmla="*/ 22 w 335"/>
                <a:gd name="T71" fmla="*/ 126 h 289"/>
                <a:gd name="T72" fmla="*/ 29 w 335"/>
                <a:gd name="T73" fmla="*/ 11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5" h="289">
                  <a:moveTo>
                    <a:pt x="29" y="114"/>
                  </a:moveTo>
                  <a:lnTo>
                    <a:pt x="29" y="114"/>
                  </a:lnTo>
                  <a:lnTo>
                    <a:pt x="33" y="108"/>
                  </a:lnTo>
                  <a:lnTo>
                    <a:pt x="42" y="99"/>
                  </a:lnTo>
                  <a:lnTo>
                    <a:pt x="53" y="90"/>
                  </a:lnTo>
                  <a:lnTo>
                    <a:pt x="67" y="82"/>
                  </a:lnTo>
                  <a:lnTo>
                    <a:pt x="100" y="62"/>
                  </a:lnTo>
                  <a:lnTo>
                    <a:pt x="139" y="43"/>
                  </a:lnTo>
                  <a:lnTo>
                    <a:pt x="158" y="33"/>
                  </a:lnTo>
                  <a:lnTo>
                    <a:pt x="178" y="24"/>
                  </a:lnTo>
                  <a:lnTo>
                    <a:pt x="198" y="17"/>
                  </a:lnTo>
                  <a:lnTo>
                    <a:pt x="217" y="10"/>
                  </a:lnTo>
                  <a:lnTo>
                    <a:pt x="235" y="5"/>
                  </a:lnTo>
                  <a:lnTo>
                    <a:pt x="252" y="2"/>
                  </a:lnTo>
                  <a:lnTo>
                    <a:pt x="267" y="0"/>
                  </a:lnTo>
                  <a:lnTo>
                    <a:pt x="279" y="0"/>
                  </a:lnTo>
                  <a:lnTo>
                    <a:pt x="279" y="0"/>
                  </a:lnTo>
                  <a:lnTo>
                    <a:pt x="295" y="1"/>
                  </a:lnTo>
                  <a:lnTo>
                    <a:pt x="301" y="2"/>
                  </a:lnTo>
                  <a:lnTo>
                    <a:pt x="307" y="5"/>
                  </a:lnTo>
                  <a:lnTo>
                    <a:pt x="313" y="8"/>
                  </a:lnTo>
                  <a:lnTo>
                    <a:pt x="318" y="14"/>
                  </a:lnTo>
                  <a:lnTo>
                    <a:pt x="324" y="21"/>
                  </a:lnTo>
                  <a:lnTo>
                    <a:pt x="328" y="30"/>
                  </a:lnTo>
                  <a:lnTo>
                    <a:pt x="328" y="30"/>
                  </a:lnTo>
                  <a:lnTo>
                    <a:pt x="332" y="36"/>
                  </a:lnTo>
                  <a:lnTo>
                    <a:pt x="333" y="43"/>
                  </a:lnTo>
                  <a:lnTo>
                    <a:pt x="335" y="59"/>
                  </a:lnTo>
                  <a:lnTo>
                    <a:pt x="335" y="78"/>
                  </a:lnTo>
                  <a:lnTo>
                    <a:pt x="333" y="100"/>
                  </a:lnTo>
                  <a:lnTo>
                    <a:pt x="328" y="122"/>
                  </a:lnTo>
                  <a:lnTo>
                    <a:pt x="321" y="143"/>
                  </a:lnTo>
                  <a:lnTo>
                    <a:pt x="314" y="165"/>
                  </a:lnTo>
                  <a:lnTo>
                    <a:pt x="309" y="175"/>
                  </a:lnTo>
                  <a:lnTo>
                    <a:pt x="304" y="184"/>
                  </a:lnTo>
                  <a:lnTo>
                    <a:pt x="304" y="184"/>
                  </a:lnTo>
                  <a:lnTo>
                    <a:pt x="297" y="193"/>
                  </a:lnTo>
                  <a:lnTo>
                    <a:pt x="288" y="203"/>
                  </a:lnTo>
                  <a:lnTo>
                    <a:pt x="277" y="212"/>
                  </a:lnTo>
                  <a:lnTo>
                    <a:pt x="264" y="222"/>
                  </a:lnTo>
                  <a:lnTo>
                    <a:pt x="251" y="232"/>
                  </a:lnTo>
                  <a:lnTo>
                    <a:pt x="235" y="242"/>
                  </a:lnTo>
                  <a:lnTo>
                    <a:pt x="219" y="250"/>
                  </a:lnTo>
                  <a:lnTo>
                    <a:pt x="203" y="259"/>
                  </a:lnTo>
                  <a:lnTo>
                    <a:pt x="185" y="266"/>
                  </a:lnTo>
                  <a:lnTo>
                    <a:pt x="167" y="274"/>
                  </a:lnTo>
                  <a:lnTo>
                    <a:pt x="149" y="279"/>
                  </a:lnTo>
                  <a:lnTo>
                    <a:pt x="131" y="284"/>
                  </a:lnTo>
                  <a:lnTo>
                    <a:pt x="113" y="287"/>
                  </a:lnTo>
                  <a:lnTo>
                    <a:pt x="96" y="289"/>
                  </a:lnTo>
                  <a:lnTo>
                    <a:pt x="79" y="289"/>
                  </a:lnTo>
                  <a:lnTo>
                    <a:pt x="63" y="287"/>
                  </a:lnTo>
                  <a:lnTo>
                    <a:pt x="63" y="287"/>
                  </a:lnTo>
                  <a:lnTo>
                    <a:pt x="49" y="284"/>
                  </a:lnTo>
                  <a:lnTo>
                    <a:pt x="37" y="280"/>
                  </a:lnTo>
                  <a:lnTo>
                    <a:pt x="28" y="276"/>
                  </a:lnTo>
                  <a:lnTo>
                    <a:pt x="21" y="272"/>
                  </a:lnTo>
                  <a:lnTo>
                    <a:pt x="15" y="267"/>
                  </a:lnTo>
                  <a:lnTo>
                    <a:pt x="12" y="262"/>
                  </a:lnTo>
                  <a:lnTo>
                    <a:pt x="10" y="257"/>
                  </a:lnTo>
                  <a:lnTo>
                    <a:pt x="7" y="251"/>
                  </a:lnTo>
                  <a:lnTo>
                    <a:pt x="7" y="251"/>
                  </a:lnTo>
                  <a:lnTo>
                    <a:pt x="4" y="244"/>
                  </a:lnTo>
                  <a:lnTo>
                    <a:pt x="2" y="234"/>
                  </a:lnTo>
                  <a:lnTo>
                    <a:pt x="0" y="225"/>
                  </a:lnTo>
                  <a:lnTo>
                    <a:pt x="0" y="216"/>
                  </a:lnTo>
                  <a:lnTo>
                    <a:pt x="0" y="206"/>
                  </a:lnTo>
                  <a:lnTo>
                    <a:pt x="1" y="196"/>
                  </a:lnTo>
                  <a:lnTo>
                    <a:pt x="4" y="177"/>
                  </a:lnTo>
                  <a:lnTo>
                    <a:pt x="9" y="158"/>
                  </a:lnTo>
                  <a:lnTo>
                    <a:pt x="15" y="141"/>
                  </a:lnTo>
                  <a:lnTo>
                    <a:pt x="22" y="126"/>
                  </a:lnTo>
                  <a:lnTo>
                    <a:pt x="29" y="114"/>
                  </a:lnTo>
                  <a:lnTo>
                    <a:pt x="29" y="11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54"/>
            <p:cNvSpPr>
              <a:spLocks/>
            </p:cNvSpPr>
            <p:nvPr/>
          </p:nvSpPr>
          <p:spPr bwMode="auto">
            <a:xfrm flipH="1">
              <a:off x="6729297" y="4198866"/>
              <a:ext cx="1732926" cy="663456"/>
            </a:xfrm>
            <a:custGeom>
              <a:avLst/>
              <a:gdLst>
                <a:gd name="T0" fmla="*/ 1003 w 1413"/>
                <a:gd name="T1" fmla="*/ 0 h 630"/>
                <a:gd name="T2" fmla="*/ 1413 w 1413"/>
                <a:gd name="T3" fmla="*/ 187 h 630"/>
                <a:gd name="T4" fmla="*/ 445 w 1413"/>
                <a:gd name="T5" fmla="*/ 630 h 630"/>
                <a:gd name="T6" fmla="*/ 0 w 1413"/>
                <a:gd name="T7" fmla="*/ 427 h 630"/>
                <a:gd name="T8" fmla="*/ 147 w 1413"/>
                <a:gd name="T9" fmla="*/ 360 h 630"/>
                <a:gd name="T10" fmla="*/ 147 w 1413"/>
                <a:gd name="T11" fmla="*/ 360 h 630"/>
                <a:gd name="T12" fmla="*/ 163 w 1413"/>
                <a:gd name="T13" fmla="*/ 366 h 630"/>
                <a:gd name="T14" fmla="*/ 179 w 1413"/>
                <a:gd name="T15" fmla="*/ 371 h 630"/>
                <a:gd name="T16" fmla="*/ 196 w 1413"/>
                <a:gd name="T17" fmla="*/ 374 h 630"/>
                <a:gd name="T18" fmla="*/ 214 w 1413"/>
                <a:gd name="T19" fmla="*/ 379 h 630"/>
                <a:gd name="T20" fmla="*/ 231 w 1413"/>
                <a:gd name="T21" fmla="*/ 381 h 630"/>
                <a:gd name="T22" fmla="*/ 249 w 1413"/>
                <a:gd name="T23" fmla="*/ 383 h 630"/>
                <a:gd name="T24" fmla="*/ 270 w 1413"/>
                <a:gd name="T25" fmla="*/ 384 h 630"/>
                <a:gd name="T26" fmla="*/ 289 w 1413"/>
                <a:gd name="T27" fmla="*/ 385 h 630"/>
                <a:gd name="T28" fmla="*/ 289 w 1413"/>
                <a:gd name="T29" fmla="*/ 385 h 630"/>
                <a:gd name="T30" fmla="*/ 313 w 1413"/>
                <a:gd name="T31" fmla="*/ 384 h 630"/>
                <a:gd name="T32" fmla="*/ 337 w 1413"/>
                <a:gd name="T33" fmla="*/ 382 h 630"/>
                <a:gd name="T34" fmla="*/ 359 w 1413"/>
                <a:gd name="T35" fmla="*/ 380 h 630"/>
                <a:gd name="T36" fmla="*/ 381 w 1413"/>
                <a:gd name="T37" fmla="*/ 376 h 630"/>
                <a:gd name="T38" fmla="*/ 401 w 1413"/>
                <a:gd name="T39" fmla="*/ 370 h 630"/>
                <a:gd name="T40" fmla="*/ 421 w 1413"/>
                <a:gd name="T41" fmla="*/ 364 h 630"/>
                <a:gd name="T42" fmla="*/ 439 w 1413"/>
                <a:gd name="T43" fmla="*/ 357 h 630"/>
                <a:gd name="T44" fmla="*/ 456 w 1413"/>
                <a:gd name="T45" fmla="*/ 349 h 630"/>
                <a:gd name="T46" fmla="*/ 472 w 1413"/>
                <a:gd name="T47" fmla="*/ 340 h 630"/>
                <a:gd name="T48" fmla="*/ 485 w 1413"/>
                <a:gd name="T49" fmla="*/ 330 h 630"/>
                <a:gd name="T50" fmla="*/ 496 w 1413"/>
                <a:gd name="T51" fmla="*/ 320 h 630"/>
                <a:gd name="T52" fmla="*/ 506 w 1413"/>
                <a:gd name="T53" fmla="*/ 310 h 630"/>
                <a:gd name="T54" fmla="*/ 514 w 1413"/>
                <a:gd name="T55" fmla="*/ 298 h 630"/>
                <a:gd name="T56" fmla="*/ 520 w 1413"/>
                <a:gd name="T57" fmla="*/ 286 h 630"/>
                <a:gd name="T58" fmla="*/ 523 w 1413"/>
                <a:gd name="T59" fmla="*/ 274 h 630"/>
                <a:gd name="T60" fmla="*/ 525 w 1413"/>
                <a:gd name="T61" fmla="*/ 261 h 630"/>
                <a:gd name="T62" fmla="*/ 525 w 1413"/>
                <a:gd name="T63" fmla="*/ 261 h 630"/>
                <a:gd name="T64" fmla="*/ 524 w 1413"/>
                <a:gd name="T65" fmla="*/ 251 h 630"/>
                <a:gd name="T66" fmla="*/ 522 w 1413"/>
                <a:gd name="T67" fmla="*/ 243 h 630"/>
                <a:gd name="T68" fmla="*/ 519 w 1413"/>
                <a:gd name="T69" fmla="*/ 233 h 630"/>
                <a:gd name="T70" fmla="*/ 514 w 1413"/>
                <a:gd name="T71" fmla="*/ 224 h 630"/>
                <a:gd name="T72" fmla="*/ 1003 w 1413"/>
                <a:gd name="T73"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3" h="630">
                  <a:moveTo>
                    <a:pt x="1003" y="0"/>
                  </a:moveTo>
                  <a:lnTo>
                    <a:pt x="1413" y="187"/>
                  </a:lnTo>
                  <a:lnTo>
                    <a:pt x="445" y="630"/>
                  </a:lnTo>
                  <a:lnTo>
                    <a:pt x="0" y="427"/>
                  </a:lnTo>
                  <a:lnTo>
                    <a:pt x="147" y="360"/>
                  </a:lnTo>
                  <a:lnTo>
                    <a:pt x="147" y="360"/>
                  </a:lnTo>
                  <a:lnTo>
                    <a:pt x="163" y="366"/>
                  </a:lnTo>
                  <a:lnTo>
                    <a:pt x="179" y="371"/>
                  </a:lnTo>
                  <a:lnTo>
                    <a:pt x="196" y="374"/>
                  </a:lnTo>
                  <a:lnTo>
                    <a:pt x="214" y="379"/>
                  </a:lnTo>
                  <a:lnTo>
                    <a:pt x="231" y="381"/>
                  </a:lnTo>
                  <a:lnTo>
                    <a:pt x="249" y="383"/>
                  </a:lnTo>
                  <a:lnTo>
                    <a:pt x="270" y="384"/>
                  </a:lnTo>
                  <a:lnTo>
                    <a:pt x="289" y="385"/>
                  </a:lnTo>
                  <a:lnTo>
                    <a:pt x="289" y="385"/>
                  </a:lnTo>
                  <a:lnTo>
                    <a:pt x="313" y="384"/>
                  </a:lnTo>
                  <a:lnTo>
                    <a:pt x="337" y="382"/>
                  </a:lnTo>
                  <a:lnTo>
                    <a:pt x="359" y="380"/>
                  </a:lnTo>
                  <a:lnTo>
                    <a:pt x="381" y="376"/>
                  </a:lnTo>
                  <a:lnTo>
                    <a:pt x="401" y="370"/>
                  </a:lnTo>
                  <a:lnTo>
                    <a:pt x="421" y="364"/>
                  </a:lnTo>
                  <a:lnTo>
                    <a:pt x="439" y="357"/>
                  </a:lnTo>
                  <a:lnTo>
                    <a:pt x="456" y="349"/>
                  </a:lnTo>
                  <a:lnTo>
                    <a:pt x="472" y="340"/>
                  </a:lnTo>
                  <a:lnTo>
                    <a:pt x="485" y="330"/>
                  </a:lnTo>
                  <a:lnTo>
                    <a:pt x="496" y="320"/>
                  </a:lnTo>
                  <a:lnTo>
                    <a:pt x="506" y="310"/>
                  </a:lnTo>
                  <a:lnTo>
                    <a:pt x="514" y="298"/>
                  </a:lnTo>
                  <a:lnTo>
                    <a:pt x="520" y="286"/>
                  </a:lnTo>
                  <a:lnTo>
                    <a:pt x="523" y="274"/>
                  </a:lnTo>
                  <a:lnTo>
                    <a:pt x="525" y="261"/>
                  </a:lnTo>
                  <a:lnTo>
                    <a:pt x="525" y="261"/>
                  </a:lnTo>
                  <a:lnTo>
                    <a:pt x="524" y="251"/>
                  </a:lnTo>
                  <a:lnTo>
                    <a:pt x="522" y="243"/>
                  </a:lnTo>
                  <a:lnTo>
                    <a:pt x="519" y="233"/>
                  </a:lnTo>
                  <a:lnTo>
                    <a:pt x="514" y="224"/>
                  </a:lnTo>
                  <a:lnTo>
                    <a:pt x="100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55"/>
            <p:cNvSpPr>
              <a:spLocks/>
            </p:cNvSpPr>
            <p:nvPr/>
          </p:nvSpPr>
          <p:spPr bwMode="auto">
            <a:xfrm flipH="1">
              <a:off x="6729297" y="4198866"/>
              <a:ext cx="1732926" cy="663456"/>
            </a:xfrm>
            <a:custGeom>
              <a:avLst/>
              <a:gdLst>
                <a:gd name="T0" fmla="*/ 1003 w 1413"/>
                <a:gd name="T1" fmla="*/ 0 h 630"/>
                <a:gd name="T2" fmla="*/ 1413 w 1413"/>
                <a:gd name="T3" fmla="*/ 187 h 630"/>
                <a:gd name="T4" fmla="*/ 445 w 1413"/>
                <a:gd name="T5" fmla="*/ 630 h 630"/>
                <a:gd name="T6" fmla="*/ 0 w 1413"/>
                <a:gd name="T7" fmla="*/ 427 h 630"/>
                <a:gd name="T8" fmla="*/ 147 w 1413"/>
                <a:gd name="T9" fmla="*/ 360 h 630"/>
                <a:gd name="T10" fmla="*/ 147 w 1413"/>
                <a:gd name="T11" fmla="*/ 360 h 630"/>
                <a:gd name="T12" fmla="*/ 163 w 1413"/>
                <a:gd name="T13" fmla="*/ 366 h 630"/>
                <a:gd name="T14" fmla="*/ 179 w 1413"/>
                <a:gd name="T15" fmla="*/ 371 h 630"/>
                <a:gd name="T16" fmla="*/ 196 w 1413"/>
                <a:gd name="T17" fmla="*/ 374 h 630"/>
                <a:gd name="T18" fmla="*/ 214 w 1413"/>
                <a:gd name="T19" fmla="*/ 379 h 630"/>
                <a:gd name="T20" fmla="*/ 231 w 1413"/>
                <a:gd name="T21" fmla="*/ 381 h 630"/>
                <a:gd name="T22" fmla="*/ 249 w 1413"/>
                <a:gd name="T23" fmla="*/ 383 h 630"/>
                <a:gd name="T24" fmla="*/ 270 w 1413"/>
                <a:gd name="T25" fmla="*/ 384 h 630"/>
                <a:gd name="T26" fmla="*/ 289 w 1413"/>
                <a:gd name="T27" fmla="*/ 385 h 630"/>
                <a:gd name="T28" fmla="*/ 289 w 1413"/>
                <a:gd name="T29" fmla="*/ 385 h 630"/>
                <a:gd name="T30" fmla="*/ 313 w 1413"/>
                <a:gd name="T31" fmla="*/ 384 h 630"/>
                <a:gd name="T32" fmla="*/ 337 w 1413"/>
                <a:gd name="T33" fmla="*/ 382 h 630"/>
                <a:gd name="T34" fmla="*/ 359 w 1413"/>
                <a:gd name="T35" fmla="*/ 380 h 630"/>
                <a:gd name="T36" fmla="*/ 381 w 1413"/>
                <a:gd name="T37" fmla="*/ 376 h 630"/>
                <a:gd name="T38" fmla="*/ 401 w 1413"/>
                <a:gd name="T39" fmla="*/ 370 h 630"/>
                <a:gd name="T40" fmla="*/ 421 w 1413"/>
                <a:gd name="T41" fmla="*/ 364 h 630"/>
                <a:gd name="T42" fmla="*/ 439 w 1413"/>
                <a:gd name="T43" fmla="*/ 357 h 630"/>
                <a:gd name="T44" fmla="*/ 456 w 1413"/>
                <a:gd name="T45" fmla="*/ 349 h 630"/>
                <a:gd name="T46" fmla="*/ 472 w 1413"/>
                <a:gd name="T47" fmla="*/ 340 h 630"/>
                <a:gd name="T48" fmla="*/ 485 w 1413"/>
                <a:gd name="T49" fmla="*/ 330 h 630"/>
                <a:gd name="T50" fmla="*/ 496 w 1413"/>
                <a:gd name="T51" fmla="*/ 320 h 630"/>
                <a:gd name="T52" fmla="*/ 506 w 1413"/>
                <a:gd name="T53" fmla="*/ 310 h 630"/>
                <a:gd name="T54" fmla="*/ 514 w 1413"/>
                <a:gd name="T55" fmla="*/ 298 h 630"/>
                <a:gd name="T56" fmla="*/ 520 w 1413"/>
                <a:gd name="T57" fmla="*/ 286 h 630"/>
                <a:gd name="T58" fmla="*/ 523 w 1413"/>
                <a:gd name="T59" fmla="*/ 274 h 630"/>
                <a:gd name="T60" fmla="*/ 525 w 1413"/>
                <a:gd name="T61" fmla="*/ 261 h 630"/>
                <a:gd name="T62" fmla="*/ 525 w 1413"/>
                <a:gd name="T63" fmla="*/ 261 h 630"/>
                <a:gd name="T64" fmla="*/ 524 w 1413"/>
                <a:gd name="T65" fmla="*/ 251 h 630"/>
                <a:gd name="T66" fmla="*/ 522 w 1413"/>
                <a:gd name="T67" fmla="*/ 243 h 630"/>
                <a:gd name="T68" fmla="*/ 519 w 1413"/>
                <a:gd name="T69" fmla="*/ 233 h 630"/>
                <a:gd name="T70" fmla="*/ 514 w 1413"/>
                <a:gd name="T71" fmla="*/ 224 h 630"/>
                <a:gd name="T72" fmla="*/ 1003 w 1413"/>
                <a:gd name="T73"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3" h="630">
                  <a:moveTo>
                    <a:pt x="1003" y="0"/>
                  </a:moveTo>
                  <a:lnTo>
                    <a:pt x="1413" y="187"/>
                  </a:lnTo>
                  <a:lnTo>
                    <a:pt x="445" y="630"/>
                  </a:lnTo>
                  <a:lnTo>
                    <a:pt x="0" y="427"/>
                  </a:lnTo>
                  <a:lnTo>
                    <a:pt x="147" y="360"/>
                  </a:lnTo>
                  <a:lnTo>
                    <a:pt x="147" y="360"/>
                  </a:lnTo>
                  <a:lnTo>
                    <a:pt x="163" y="366"/>
                  </a:lnTo>
                  <a:lnTo>
                    <a:pt x="179" y="371"/>
                  </a:lnTo>
                  <a:lnTo>
                    <a:pt x="196" y="374"/>
                  </a:lnTo>
                  <a:lnTo>
                    <a:pt x="214" y="379"/>
                  </a:lnTo>
                  <a:lnTo>
                    <a:pt x="231" y="381"/>
                  </a:lnTo>
                  <a:lnTo>
                    <a:pt x="249" y="383"/>
                  </a:lnTo>
                  <a:lnTo>
                    <a:pt x="270" y="384"/>
                  </a:lnTo>
                  <a:lnTo>
                    <a:pt x="289" y="385"/>
                  </a:lnTo>
                  <a:lnTo>
                    <a:pt x="289" y="385"/>
                  </a:lnTo>
                  <a:lnTo>
                    <a:pt x="313" y="384"/>
                  </a:lnTo>
                  <a:lnTo>
                    <a:pt x="337" y="382"/>
                  </a:lnTo>
                  <a:lnTo>
                    <a:pt x="359" y="380"/>
                  </a:lnTo>
                  <a:lnTo>
                    <a:pt x="381" y="376"/>
                  </a:lnTo>
                  <a:lnTo>
                    <a:pt x="401" y="370"/>
                  </a:lnTo>
                  <a:lnTo>
                    <a:pt x="421" y="364"/>
                  </a:lnTo>
                  <a:lnTo>
                    <a:pt x="439" y="357"/>
                  </a:lnTo>
                  <a:lnTo>
                    <a:pt x="456" y="349"/>
                  </a:lnTo>
                  <a:lnTo>
                    <a:pt x="472" y="340"/>
                  </a:lnTo>
                  <a:lnTo>
                    <a:pt x="485" y="330"/>
                  </a:lnTo>
                  <a:lnTo>
                    <a:pt x="496" y="320"/>
                  </a:lnTo>
                  <a:lnTo>
                    <a:pt x="506" y="310"/>
                  </a:lnTo>
                  <a:lnTo>
                    <a:pt x="514" y="298"/>
                  </a:lnTo>
                  <a:lnTo>
                    <a:pt x="520" y="286"/>
                  </a:lnTo>
                  <a:lnTo>
                    <a:pt x="523" y="274"/>
                  </a:lnTo>
                  <a:lnTo>
                    <a:pt x="525" y="261"/>
                  </a:lnTo>
                  <a:lnTo>
                    <a:pt x="525" y="261"/>
                  </a:lnTo>
                  <a:lnTo>
                    <a:pt x="524" y="251"/>
                  </a:lnTo>
                  <a:lnTo>
                    <a:pt x="522" y="243"/>
                  </a:lnTo>
                  <a:lnTo>
                    <a:pt x="519" y="233"/>
                  </a:lnTo>
                  <a:lnTo>
                    <a:pt x="514" y="224"/>
                  </a:lnTo>
                  <a:lnTo>
                    <a:pt x="10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56"/>
            <p:cNvSpPr>
              <a:spLocks/>
            </p:cNvSpPr>
            <p:nvPr/>
          </p:nvSpPr>
          <p:spPr bwMode="auto">
            <a:xfrm flipH="1">
              <a:off x="7820671" y="4434761"/>
              <a:ext cx="464572" cy="169550"/>
            </a:xfrm>
            <a:custGeom>
              <a:avLst/>
              <a:gdLst>
                <a:gd name="T0" fmla="*/ 367 w 378"/>
                <a:gd name="T1" fmla="*/ 0 h 161"/>
                <a:gd name="T2" fmla="*/ 367 w 378"/>
                <a:gd name="T3" fmla="*/ 0 h 161"/>
                <a:gd name="T4" fmla="*/ 372 w 378"/>
                <a:gd name="T5" fmla="*/ 9 h 161"/>
                <a:gd name="T6" fmla="*/ 375 w 378"/>
                <a:gd name="T7" fmla="*/ 19 h 161"/>
                <a:gd name="T8" fmla="*/ 377 w 378"/>
                <a:gd name="T9" fmla="*/ 27 h 161"/>
                <a:gd name="T10" fmla="*/ 378 w 378"/>
                <a:gd name="T11" fmla="*/ 37 h 161"/>
                <a:gd name="T12" fmla="*/ 378 w 378"/>
                <a:gd name="T13" fmla="*/ 37 h 161"/>
                <a:gd name="T14" fmla="*/ 376 w 378"/>
                <a:gd name="T15" fmla="*/ 50 h 161"/>
                <a:gd name="T16" fmla="*/ 373 w 378"/>
                <a:gd name="T17" fmla="*/ 62 h 161"/>
                <a:gd name="T18" fmla="*/ 367 w 378"/>
                <a:gd name="T19" fmla="*/ 74 h 161"/>
                <a:gd name="T20" fmla="*/ 359 w 378"/>
                <a:gd name="T21" fmla="*/ 86 h 161"/>
                <a:gd name="T22" fmla="*/ 349 w 378"/>
                <a:gd name="T23" fmla="*/ 96 h 161"/>
                <a:gd name="T24" fmla="*/ 338 w 378"/>
                <a:gd name="T25" fmla="*/ 106 h 161"/>
                <a:gd name="T26" fmla="*/ 325 w 378"/>
                <a:gd name="T27" fmla="*/ 116 h 161"/>
                <a:gd name="T28" fmla="*/ 309 w 378"/>
                <a:gd name="T29" fmla="*/ 125 h 161"/>
                <a:gd name="T30" fmla="*/ 292 w 378"/>
                <a:gd name="T31" fmla="*/ 133 h 161"/>
                <a:gd name="T32" fmla="*/ 274 w 378"/>
                <a:gd name="T33" fmla="*/ 140 h 161"/>
                <a:gd name="T34" fmla="*/ 254 w 378"/>
                <a:gd name="T35" fmla="*/ 146 h 161"/>
                <a:gd name="T36" fmla="*/ 234 w 378"/>
                <a:gd name="T37" fmla="*/ 152 h 161"/>
                <a:gd name="T38" fmla="*/ 212 w 378"/>
                <a:gd name="T39" fmla="*/ 156 h 161"/>
                <a:gd name="T40" fmla="*/ 190 w 378"/>
                <a:gd name="T41" fmla="*/ 158 h 161"/>
                <a:gd name="T42" fmla="*/ 166 w 378"/>
                <a:gd name="T43" fmla="*/ 160 h 161"/>
                <a:gd name="T44" fmla="*/ 142 w 378"/>
                <a:gd name="T45" fmla="*/ 161 h 161"/>
                <a:gd name="T46" fmla="*/ 142 w 378"/>
                <a:gd name="T47" fmla="*/ 161 h 161"/>
                <a:gd name="T48" fmla="*/ 123 w 378"/>
                <a:gd name="T49" fmla="*/ 160 h 161"/>
                <a:gd name="T50" fmla="*/ 102 w 378"/>
                <a:gd name="T51" fmla="*/ 159 h 161"/>
                <a:gd name="T52" fmla="*/ 84 w 378"/>
                <a:gd name="T53" fmla="*/ 157 h 161"/>
                <a:gd name="T54" fmla="*/ 67 w 378"/>
                <a:gd name="T55" fmla="*/ 155 h 161"/>
                <a:gd name="T56" fmla="*/ 49 w 378"/>
                <a:gd name="T57" fmla="*/ 150 h 161"/>
                <a:gd name="T58" fmla="*/ 32 w 378"/>
                <a:gd name="T59" fmla="*/ 147 h 161"/>
                <a:gd name="T60" fmla="*/ 16 w 378"/>
                <a:gd name="T61" fmla="*/ 142 h 161"/>
                <a:gd name="T62" fmla="*/ 0 w 378"/>
                <a:gd name="T63" fmla="*/ 136 h 161"/>
                <a:gd name="T64" fmla="*/ 33 w 378"/>
                <a:gd name="T65" fmla="*/ 121 h 161"/>
                <a:gd name="T66" fmla="*/ 33 w 378"/>
                <a:gd name="T67" fmla="*/ 121 h 161"/>
                <a:gd name="T68" fmla="*/ 41 w 378"/>
                <a:gd name="T69" fmla="*/ 119 h 161"/>
                <a:gd name="T70" fmla="*/ 89 w 378"/>
                <a:gd name="T71" fmla="*/ 95 h 161"/>
                <a:gd name="T72" fmla="*/ 141 w 378"/>
                <a:gd name="T73" fmla="*/ 72 h 161"/>
                <a:gd name="T74" fmla="*/ 237 w 378"/>
                <a:gd name="T75" fmla="*/ 120 h 161"/>
                <a:gd name="T76" fmla="*/ 237 w 378"/>
                <a:gd name="T77" fmla="*/ 120 h 161"/>
                <a:gd name="T78" fmla="*/ 245 w 378"/>
                <a:gd name="T79" fmla="*/ 123 h 161"/>
                <a:gd name="T80" fmla="*/ 253 w 378"/>
                <a:gd name="T81" fmla="*/ 125 h 161"/>
                <a:gd name="T82" fmla="*/ 253 w 378"/>
                <a:gd name="T83" fmla="*/ 125 h 161"/>
                <a:gd name="T84" fmla="*/ 263 w 378"/>
                <a:gd name="T85" fmla="*/ 123 h 161"/>
                <a:gd name="T86" fmla="*/ 271 w 378"/>
                <a:gd name="T87" fmla="*/ 120 h 161"/>
                <a:gd name="T88" fmla="*/ 279 w 378"/>
                <a:gd name="T89" fmla="*/ 114 h 161"/>
                <a:gd name="T90" fmla="*/ 282 w 378"/>
                <a:gd name="T91" fmla="*/ 110 h 161"/>
                <a:gd name="T92" fmla="*/ 284 w 378"/>
                <a:gd name="T93" fmla="*/ 106 h 161"/>
                <a:gd name="T94" fmla="*/ 284 w 378"/>
                <a:gd name="T95" fmla="*/ 106 h 161"/>
                <a:gd name="T96" fmla="*/ 286 w 378"/>
                <a:gd name="T97" fmla="*/ 101 h 161"/>
                <a:gd name="T98" fmla="*/ 288 w 378"/>
                <a:gd name="T99" fmla="*/ 94 h 161"/>
                <a:gd name="T100" fmla="*/ 288 w 378"/>
                <a:gd name="T101" fmla="*/ 88 h 161"/>
                <a:gd name="T102" fmla="*/ 286 w 378"/>
                <a:gd name="T103" fmla="*/ 81 h 161"/>
                <a:gd name="T104" fmla="*/ 284 w 378"/>
                <a:gd name="T105" fmla="*/ 75 h 161"/>
                <a:gd name="T106" fmla="*/ 280 w 378"/>
                <a:gd name="T107" fmla="*/ 71 h 161"/>
                <a:gd name="T108" fmla="*/ 275 w 378"/>
                <a:gd name="T109" fmla="*/ 65 h 161"/>
                <a:gd name="T110" fmla="*/ 270 w 378"/>
                <a:gd name="T111" fmla="*/ 62 h 161"/>
                <a:gd name="T112" fmla="*/ 219 w 378"/>
                <a:gd name="T113" fmla="*/ 36 h 161"/>
                <a:gd name="T114" fmla="*/ 263 w 378"/>
                <a:gd name="T115" fmla="*/ 17 h 161"/>
                <a:gd name="T116" fmla="*/ 298 w 378"/>
                <a:gd name="T117" fmla="*/ 33 h 161"/>
                <a:gd name="T118" fmla="*/ 367 w 378"/>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8" h="161">
                  <a:moveTo>
                    <a:pt x="367" y="0"/>
                  </a:moveTo>
                  <a:lnTo>
                    <a:pt x="367" y="0"/>
                  </a:lnTo>
                  <a:lnTo>
                    <a:pt x="372" y="9"/>
                  </a:lnTo>
                  <a:lnTo>
                    <a:pt x="375" y="19"/>
                  </a:lnTo>
                  <a:lnTo>
                    <a:pt x="377" y="27"/>
                  </a:lnTo>
                  <a:lnTo>
                    <a:pt x="378" y="37"/>
                  </a:lnTo>
                  <a:lnTo>
                    <a:pt x="378" y="37"/>
                  </a:lnTo>
                  <a:lnTo>
                    <a:pt x="376" y="50"/>
                  </a:lnTo>
                  <a:lnTo>
                    <a:pt x="373" y="62"/>
                  </a:lnTo>
                  <a:lnTo>
                    <a:pt x="367" y="74"/>
                  </a:lnTo>
                  <a:lnTo>
                    <a:pt x="359" y="86"/>
                  </a:lnTo>
                  <a:lnTo>
                    <a:pt x="349" y="96"/>
                  </a:lnTo>
                  <a:lnTo>
                    <a:pt x="338" y="106"/>
                  </a:lnTo>
                  <a:lnTo>
                    <a:pt x="325" y="116"/>
                  </a:lnTo>
                  <a:lnTo>
                    <a:pt x="309" y="125"/>
                  </a:lnTo>
                  <a:lnTo>
                    <a:pt x="292" y="133"/>
                  </a:lnTo>
                  <a:lnTo>
                    <a:pt x="274" y="140"/>
                  </a:lnTo>
                  <a:lnTo>
                    <a:pt x="254" y="146"/>
                  </a:lnTo>
                  <a:lnTo>
                    <a:pt x="234" y="152"/>
                  </a:lnTo>
                  <a:lnTo>
                    <a:pt x="212" y="156"/>
                  </a:lnTo>
                  <a:lnTo>
                    <a:pt x="190" y="158"/>
                  </a:lnTo>
                  <a:lnTo>
                    <a:pt x="166" y="160"/>
                  </a:lnTo>
                  <a:lnTo>
                    <a:pt x="142" y="161"/>
                  </a:lnTo>
                  <a:lnTo>
                    <a:pt x="142" y="161"/>
                  </a:lnTo>
                  <a:lnTo>
                    <a:pt x="123" y="160"/>
                  </a:lnTo>
                  <a:lnTo>
                    <a:pt x="102" y="159"/>
                  </a:lnTo>
                  <a:lnTo>
                    <a:pt x="84" y="157"/>
                  </a:lnTo>
                  <a:lnTo>
                    <a:pt x="67" y="155"/>
                  </a:lnTo>
                  <a:lnTo>
                    <a:pt x="49" y="150"/>
                  </a:lnTo>
                  <a:lnTo>
                    <a:pt x="32" y="147"/>
                  </a:lnTo>
                  <a:lnTo>
                    <a:pt x="16" y="142"/>
                  </a:lnTo>
                  <a:lnTo>
                    <a:pt x="0" y="136"/>
                  </a:lnTo>
                  <a:lnTo>
                    <a:pt x="33" y="121"/>
                  </a:lnTo>
                  <a:lnTo>
                    <a:pt x="33" y="121"/>
                  </a:lnTo>
                  <a:lnTo>
                    <a:pt x="41" y="119"/>
                  </a:lnTo>
                  <a:lnTo>
                    <a:pt x="89" y="95"/>
                  </a:lnTo>
                  <a:lnTo>
                    <a:pt x="141" y="72"/>
                  </a:lnTo>
                  <a:lnTo>
                    <a:pt x="237" y="120"/>
                  </a:lnTo>
                  <a:lnTo>
                    <a:pt x="237" y="120"/>
                  </a:lnTo>
                  <a:lnTo>
                    <a:pt x="245" y="123"/>
                  </a:lnTo>
                  <a:lnTo>
                    <a:pt x="253" y="125"/>
                  </a:lnTo>
                  <a:lnTo>
                    <a:pt x="253" y="125"/>
                  </a:lnTo>
                  <a:lnTo>
                    <a:pt x="263" y="123"/>
                  </a:lnTo>
                  <a:lnTo>
                    <a:pt x="271" y="120"/>
                  </a:lnTo>
                  <a:lnTo>
                    <a:pt x="279" y="114"/>
                  </a:lnTo>
                  <a:lnTo>
                    <a:pt x="282" y="110"/>
                  </a:lnTo>
                  <a:lnTo>
                    <a:pt x="284" y="106"/>
                  </a:lnTo>
                  <a:lnTo>
                    <a:pt x="284" y="106"/>
                  </a:lnTo>
                  <a:lnTo>
                    <a:pt x="286" y="101"/>
                  </a:lnTo>
                  <a:lnTo>
                    <a:pt x="288" y="94"/>
                  </a:lnTo>
                  <a:lnTo>
                    <a:pt x="288" y="88"/>
                  </a:lnTo>
                  <a:lnTo>
                    <a:pt x="286" y="81"/>
                  </a:lnTo>
                  <a:lnTo>
                    <a:pt x="284" y="75"/>
                  </a:lnTo>
                  <a:lnTo>
                    <a:pt x="280" y="71"/>
                  </a:lnTo>
                  <a:lnTo>
                    <a:pt x="275" y="65"/>
                  </a:lnTo>
                  <a:lnTo>
                    <a:pt x="270" y="62"/>
                  </a:lnTo>
                  <a:lnTo>
                    <a:pt x="219" y="36"/>
                  </a:lnTo>
                  <a:lnTo>
                    <a:pt x="263" y="17"/>
                  </a:lnTo>
                  <a:lnTo>
                    <a:pt x="298" y="33"/>
                  </a:lnTo>
                  <a:lnTo>
                    <a:pt x="367" y="0"/>
                  </a:lnTo>
                  <a:close/>
                </a:path>
              </a:pathLst>
            </a:custGeom>
            <a:solidFill>
              <a:srgbClr val="7AC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57"/>
            <p:cNvSpPr>
              <a:spLocks/>
            </p:cNvSpPr>
            <p:nvPr/>
          </p:nvSpPr>
          <p:spPr bwMode="auto">
            <a:xfrm flipH="1">
              <a:off x="7820671" y="4434761"/>
              <a:ext cx="464572" cy="169550"/>
            </a:xfrm>
            <a:custGeom>
              <a:avLst/>
              <a:gdLst>
                <a:gd name="T0" fmla="*/ 367 w 378"/>
                <a:gd name="T1" fmla="*/ 0 h 161"/>
                <a:gd name="T2" fmla="*/ 367 w 378"/>
                <a:gd name="T3" fmla="*/ 0 h 161"/>
                <a:gd name="T4" fmla="*/ 372 w 378"/>
                <a:gd name="T5" fmla="*/ 9 h 161"/>
                <a:gd name="T6" fmla="*/ 375 w 378"/>
                <a:gd name="T7" fmla="*/ 19 h 161"/>
                <a:gd name="T8" fmla="*/ 377 w 378"/>
                <a:gd name="T9" fmla="*/ 27 h 161"/>
                <a:gd name="T10" fmla="*/ 378 w 378"/>
                <a:gd name="T11" fmla="*/ 37 h 161"/>
                <a:gd name="T12" fmla="*/ 378 w 378"/>
                <a:gd name="T13" fmla="*/ 37 h 161"/>
                <a:gd name="T14" fmla="*/ 376 w 378"/>
                <a:gd name="T15" fmla="*/ 50 h 161"/>
                <a:gd name="T16" fmla="*/ 373 w 378"/>
                <a:gd name="T17" fmla="*/ 62 h 161"/>
                <a:gd name="T18" fmla="*/ 367 w 378"/>
                <a:gd name="T19" fmla="*/ 74 h 161"/>
                <a:gd name="T20" fmla="*/ 359 w 378"/>
                <a:gd name="T21" fmla="*/ 86 h 161"/>
                <a:gd name="T22" fmla="*/ 349 w 378"/>
                <a:gd name="T23" fmla="*/ 96 h 161"/>
                <a:gd name="T24" fmla="*/ 338 w 378"/>
                <a:gd name="T25" fmla="*/ 106 h 161"/>
                <a:gd name="T26" fmla="*/ 325 w 378"/>
                <a:gd name="T27" fmla="*/ 116 h 161"/>
                <a:gd name="T28" fmla="*/ 309 w 378"/>
                <a:gd name="T29" fmla="*/ 125 h 161"/>
                <a:gd name="T30" fmla="*/ 292 w 378"/>
                <a:gd name="T31" fmla="*/ 133 h 161"/>
                <a:gd name="T32" fmla="*/ 274 w 378"/>
                <a:gd name="T33" fmla="*/ 140 h 161"/>
                <a:gd name="T34" fmla="*/ 254 w 378"/>
                <a:gd name="T35" fmla="*/ 146 h 161"/>
                <a:gd name="T36" fmla="*/ 234 w 378"/>
                <a:gd name="T37" fmla="*/ 152 h 161"/>
                <a:gd name="T38" fmla="*/ 212 w 378"/>
                <a:gd name="T39" fmla="*/ 156 h 161"/>
                <a:gd name="T40" fmla="*/ 190 w 378"/>
                <a:gd name="T41" fmla="*/ 158 h 161"/>
                <a:gd name="T42" fmla="*/ 166 w 378"/>
                <a:gd name="T43" fmla="*/ 160 h 161"/>
                <a:gd name="T44" fmla="*/ 142 w 378"/>
                <a:gd name="T45" fmla="*/ 161 h 161"/>
                <a:gd name="T46" fmla="*/ 142 w 378"/>
                <a:gd name="T47" fmla="*/ 161 h 161"/>
                <a:gd name="T48" fmla="*/ 123 w 378"/>
                <a:gd name="T49" fmla="*/ 160 h 161"/>
                <a:gd name="T50" fmla="*/ 102 w 378"/>
                <a:gd name="T51" fmla="*/ 159 h 161"/>
                <a:gd name="T52" fmla="*/ 84 w 378"/>
                <a:gd name="T53" fmla="*/ 157 h 161"/>
                <a:gd name="T54" fmla="*/ 67 w 378"/>
                <a:gd name="T55" fmla="*/ 155 h 161"/>
                <a:gd name="T56" fmla="*/ 49 w 378"/>
                <a:gd name="T57" fmla="*/ 150 h 161"/>
                <a:gd name="T58" fmla="*/ 32 w 378"/>
                <a:gd name="T59" fmla="*/ 147 h 161"/>
                <a:gd name="T60" fmla="*/ 16 w 378"/>
                <a:gd name="T61" fmla="*/ 142 h 161"/>
                <a:gd name="T62" fmla="*/ 0 w 378"/>
                <a:gd name="T63" fmla="*/ 136 h 161"/>
                <a:gd name="T64" fmla="*/ 33 w 378"/>
                <a:gd name="T65" fmla="*/ 121 h 161"/>
                <a:gd name="T66" fmla="*/ 33 w 378"/>
                <a:gd name="T67" fmla="*/ 121 h 161"/>
                <a:gd name="T68" fmla="*/ 41 w 378"/>
                <a:gd name="T69" fmla="*/ 119 h 161"/>
                <a:gd name="T70" fmla="*/ 89 w 378"/>
                <a:gd name="T71" fmla="*/ 95 h 161"/>
                <a:gd name="T72" fmla="*/ 141 w 378"/>
                <a:gd name="T73" fmla="*/ 72 h 161"/>
                <a:gd name="T74" fmla="*/ 237 w 378"/>
                <a:gd name="T75" fmla="*/ 120 h 161"/>
                <a:gd name="T76" fmla="*/ 237 w 378"/>
                <a:gd name="T77" fmla="*/ 120 h 161"/>
                <a:gd name="T78" fmla="*/ 245 w 378"/>
                <a:gd name="T79" fmla="*/ 123 h 161"/>
                <a:gd name="T80" fmla="*/ 253 w 378"/>
                <a:gd name="T81" fmla="*/ 125 h 161"/>
                <a:gd name="T82" fmla="*/ 253 w 378"/>
                <a:gd name="T83" fmla="*/ 125 h 161"/>
                <a:gd name="T84" fmla="*/ 263 w 378"/>
                <a:gd name="T85" fmla="*/ 123 h 161"/>
                <a:gd name="T86" fmla="*/ 271 w 378"/>
                <a:gd name="T87" fmla="*/ 120 h 161"/>
                <a:gd name="T88" fmla="*/ 279 w 378"/>
                <a:gd name="T89" fmla="*/ 114 h 161"/>
                <a:gd name="T90" fmla="*/ 282 w 378"/>
                <a:gd name="T91" fmla="*/ 110 h 161"/>
                <a:gd name="T92" fmla="*/ 284 w 378"/>
                <a:gd name="T93" fmla="*/ 106 h 161"/>
                <a:gd name="T94" fmla="*/ 284 w 378"/>
                <a:gd name="T95" fmla="*/ 106 h 161"/>
                <a:gd name="T96" fmla="*/ 286 w 378"/>
                <a:gd name="T97" fmla="*/ 101 h 161"/>
                <a:gd name="T98" fmla="*/ 288 w 378"/>
                <a:gd name="T99" fmla="*/ 94 h 161"/>
                <a:gd name="T100" fmla="*/ 288 w 378"/>
                <a:gd name="T101" fmla="*/ 88 h 161"/>
                <a:gd name="T102" fmla="*/ 286 w 378"/>
                <a:gd name="T103" fmla="*/ 81 h 161"/>
                <a:gd name="T104" fmla="*/ 284 w 378"/>
                <a:gd name="T105" fmla="*/ 75 h 161"/>
                <a:gd name="T106" fmla="*/ 280 w 378"/>
                <a:gd name="T107" fmla="*/ 71 h 161"/>
                <a:gd name="T108" fmla="*/ 275 w 378"/>
                <a:gd name="T109" fmla="*/ 65 h 161"/>
                <a:gd name="T110" fmla="*/ 270 w 378"/>
                <a:gd name="T111" fmla="*/ 62 h 161"/>
                <a:gd name="T112" fmla="*/ 219 w 378"/>
                <a:gd name="T113" fmla="*/ 36 h 161"/>
                <a:gd name="T114" fmla="*/ 263 w 378"/>
                <a:gd name="T115" fmla="*/ 17 h 161"/>
                <a:gd name="T116" fmla="*/ 298 w 378"/>
                <a:gd name="T117" fmla="*/ 33 h 161"/>
                <a:gd name="T118" fmla="*/ 367 w 378"/>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8" h="161">
                  <a:moveTo>
                    <a:pt x="367" y="0"/>
                  </a:moveTo>
                  <a:lnTo>
                    <a:pt x="367" y="0"/>
                  </a:lnTo>
                  <a:lnTo>
                    <a:pt x="372" y="9"/>
                  </a:lnTo>
                  <a:lnTo>
                    <a:pt x="375" y="19"/>
                  </a:lnTo>
                  <a:lnTo>
                    <a:pt x="377" y="27"/>
                  </a:lnTo>
                  <a:lnTo>
                    <a:pt x="378" y="37"/>
                  </a:lnTo>
                  <a:lnTo>
                    <a:pt x="378" y="37"/>
                  </a:lnTo>
                  <a:lnTo>
                    <a:pt x="376" y="50"/>
                  </a:lnTo>
                  <a:lnTo>
                    <a:pt x="373" y="62"/>
                  </a:lnTo>
                  <a:lnTo>
                    <a:pt x="367" y="74"/>
                  </a:lnTo>
                  <a:lnTo>
                    <a:pt x="359" y="86"/>
                  </a:lnTo>
                  <a:lnTo>
                    <a:pt x="349" y="96"/>
                  </a:lnTo>
                  <a:lnTo>
                    <a:pt x="338" y="106"/>
                  </a:lnTo>
                  <a:lnTo>
                    <a:pt x="325" y="116"/>
                  </a:lnTo>
                  <a:lnTo>
                    <a:pt x="309" y="125"/>
                  </a:lnTo>
                  <a:lnTo>
                    <a:pt x="292" y="133"/>
                  </a:lnTo>
                  <a:lnTo>
                    <a:pt x="274" y="140"/>
                  </a:lnTo>
                  <a:lnTo>
                    <a:pt x="254" y="146"/>
                  </a:lnTo>
                  <a:lnTo>
                    <a:pt x="234" y="152"/>
                  </a:lnTo>
                  <a:lnTo>
                    <a:pt x="212" y="156"/>
                  </a:lnTo>
                  <a:lnTo>
                    <a:pt x="190" y="158"/>
                  </a:lnTo>
                  <a:lnTo>
                    <a:pt x="166" y="160"/>
                  </a:lnTo>
                  <a:lnTo>
                    <a:pt x="142" y="161"/>
                  </a:lnTo>
                  <a:lnTo>
                    <a:pt x="142" y="161"/>
                  </a:lnTo>
                  <a:lnTo>
                    <a:pt x="123" y="160"/>
                  </a:lnTo>
                  <a:lnTo>
                    <a:pt x="102" y="159"/>
                  </a:lnTo>
                  <a:lnTo>
                    <a:pt x="84" y="157"/>
                  </a:lnTo>
                  <a:lnTo>
                    <a:pt x="67" y="155"/>
                  </a:lnTo>
                  <a:lnTo>
                    <a:pt x="49" y="150"/>
                  </a:lnTo>
                  <a:lnTo>
                    <a:pt x="32" y="147"/>
                  </a:lnTo>
                  <a:lnTo>
                    <a:pt x="16" y="142"/>
                  </a:lnTo>
                  <a:lnTo>
                    <a:pt x="0" y="136"/>
                  </a:lnTo>
                  <a:lnTo>
                    <a:pt x="33" y="121"/>
                  </a:lnTo>
                  <a:lnTo>
                    <a:pt x="33" y="121"/>
                  </a:lnTo>
                  <a:lnTo>
                    <a:pt x="41" y="119"/>
                  </a:lnTo>
                  <a:lnTo>
                    <a:pt x="89" y="95"/>
                  </a:lnTo>
                  <a:lnTo>
                    <a:pt x="141" y="72"/>
                  </a:lnTo>
                  <a:lnTo>
                    <a:pt x="237" y="120"/>
                  </a:lnTo>
                  <a:lnTo>
                    <a:pt x="237" y="120"/>
                  </a:lnTo>
                  <a:lnTo>
                    <a:pt x="245" y="123"/>
                  </a:lnTo>
                  <a:lnTo>
                    <a:pt x="253" y="125"/>
                  </a:lnTo>
                  <a:lnTo>
                    <a:pt x="253" y="125"/>
                  </a:lnTo>
                  <a:lnTo>
                    <a:pt x="263" y="123"/>
                  </a:lnTo>
                  <a:lnTo>
                    <a:pt x="271" y="120"/>
                  </a:lnTo>
                  <a:lnTo>
                    <a:pt x="279" y="114"/>
                  </a:lnTo>
                  <a:lnTo>
                    <a:pt x="282" y="110"/>
                  </a:lnTo>
                  <a:lnTo>
                    <a:pt x="284" y="106"/>
                  </a:lnTo>
                  <a:lnTo>
                    <a:pt x="284" y="106"/>
                  </a:lnTo>
                  <a:lnTo>
                    <a:pt x="286" y="101"/>
                  </a:lnTo>
                  <a:lnTo>
                    <a:pt x="288" y="94"/>
                  </a:lnTo>
                  <a:lnTo>
                    <a:pt x="288" y="88"/>
                  </a:lnTo>
                  <a:lnTo>
                    <a:pt x="286" y="81"/>
                  </a:lnTo>
                  <a:lnTo>
                    <a:pt x="284" y="75"/>
                  </a:lnTo>
                  <a:lnTo>
                    <a:pt x="280" y="71"/>
                  </a:lnTo>
                  <a:lnTo>
                    <a:pt x="275" y="65"/>
                  </a:lnTo>
                  <a:lnTo>
                    <a:pt x="270" y="62"/>
                  </a:lnTo>
                  <a:lnTo>
                    <a:pt x="219" y="36"/>
                  </a:lnTo>
                  <a:lnTo>
                    <a:pt x="263" y="17"/>
                  </a:lnTo>
                  <a:lnTo>
                    <a:pt x="298" y="33"/>
                  </a:lnTo>
                  <a:lnTo>
                    <a:pt x="3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58"/>
            <p:cNvSpPr>
              <a:spLocks/>
            </p:cNvSpPr>
            <p:nvPr/>
          </p:nvSpPr>
          <p:spPr bwMode="auto">
            <a:xfrm flipH="1">
              <a:off x="8174631" y="4537965"/>
              <a:ext cx="73741" cy="29487"/>
            </a:xfrm>
            <a:custGeom>
              <a:avLst/>
              <a:gdLst>
                <a:gd name="T0" fmla="*/ 56 w 56"/>
                <a:gd name="T1" fmla="*/ 0 h 26"/>
                <a:gd name="T2" fmla="*/ 8 w 56"/>
                <a:gd name="T3" fmla="*/ 24 h 26"/>
                <a:gd name="T4" fmla="*/ 8 w 56"/>
                <a:gd name="T5" fmla="*/ 24 h 26"/>
                <a:gd name="T6" fmla="*/ 0 w 56"/>
                <a:gd name="T7" fmla="*/ 26 h 26"/>
                <a:gd name="T8" fmla="*/ 56 w 56"/>
                <a:gd name="T9" fmla="*/ 0 h 26"/>
              </a:gdLst>
              <a:ahLst/>
              <a:cxnLst>
                <a:cxn ang="0">
                  <a:pos x="T0" y="T1"/>
                </a:cxn>
                <a:cxn ang="0">
                  <a:pos x="T2" y="T3"/>
                </a:cxn>
                <a:cxn ang="0">
                  <a:pos x="T4" y="T5"/>
                </a:cxn>
                <a:cxn ang="0">
                  <a:pos x="T6" y="T7"/>
                </a:cxn>
                <a:cxn ang="0">
                  <a:pos x="T8" y="T9"/>
                </a:cxn>
              </a:cxnLst>
              <a:rect l="0" t="0" r="r" b="b"/>
              <a:pathLst>
                <a:path w="56" h="26">
                  <a:moveTo>
                    <a:pt x="56" y="0"/>
                  </a:moveTo>
                  <a:lnTo>
                    <a:pt x="8" y="24"/>
                  </a:lnTo>
                  <a:lnTo>
                    <a:pt x="8" y="24"/>
                  </a:lnTo>
                  <a:lnTo>
                    <a:pt x="0" y="26"/>
                  </a:lnTo>
                  <a:lnTo>
                    <a:pt x="56"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59"/>
            <p:cNvSpPr>
              <a:spLocks/>
            </p:cNvSpPr>
            <p:nvPr/>
          </p:nvSpPr>
          <p:spPr bwMode="auto">
            <a:xfrm flipH="1">
              <a:off x="8174631" y="4537965"/>
              <a:ext cx="73741" cy="29487"/>
            </a:xfrm>
            <a:custGeom>
              <a:avLst/>
              <a:gdLst>
                <a:gd name="T0" fmla="*/ 56 w 56"/>
                <a:gd name="T1" fmla="*/ 0 h 26"/>
                <a:gd name="T2" fmla="*/ 8 w 56"/>
                <a:gd name="T3" fmla="*/ 24 h 26"/>
                <a:gd name="T4" fmla="*/ 8 w 56"/>
                <a:gd name="T5" fmla="*/ 24 h 26"/>
                <a:gd name="T6" fmla="*/ 0 w 56"/>
                <a:gd name="T7" fmla="*/ 26 h 26"/>
                <a:gd name="T8" fmla="*/ 56 w 56"/>
                <a:gd name="T9" fmla="*/ 0 h 26"/>
              </a:gdLst>
              <a:ahLst/>
              <a:cxnLst>
                <a:cxn ang="0">
                  <a:pos x="T0" y="T1"/>
                </a:cxn>
                <a:cxn ang="0">
                  <a:pos x="T2" y="T3"/>
                </a:cxn>
                <a:cxn ang="0">
                  <a:pos x="T4" y="T5"/>
                </a:cxn>
                <a:cxn ang="0">
                  <a:pos x="T6" y="T7"/>
                </a:cxn>
                <a:cxn ang="0">
                  <a:pos x="T8" y="T9"/>
                </a:cxn>
              </a:cxnLst>
              <a:rect l="0" t="0" r="r" b="b"/>
              <a:pathLst>
                <a:path w="56" h="26">
                  <a:moveTo>
                    <a:pt x="56" y="0"/>
                  </a:moveTo>
                  <a:lnTo>
                    <a:pt x="8" y="24"/>
                  </a:lnTo>
                  <a:lnTo>
                    <a:pt x="8" y="24"/>
                  </a:lnTo>
                  <a:lnTo>
                    <a:pt x="0" y="26"/>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60"/>
            <p:cNvSpPr>
              <a:spLocks/>
            </p:cNvSpPr>
            <p:nvPr/>
          </p:nvSpPr>
          <p:spPr bwMode="auto">
            <a:xfrm flipH="1">
              <a:off x="7931285" y="4471620"/>
              <a:ext cx="184354" cy="95833"/>
            </a:xfrm>
            <a:custGeom>
              <a:avLst/>
              <a:gdLst>
                <a:gd name="T0" fmla="*/ 78 w 147"/>
                <a:gd name="T1" fmla="*/ 0 h 89"/>
                <a:gd name="T2" fmla="*/ 129 w 147"/>
                <a:gd name="T3" fmla="*/ 26 h 89"/>
                <a:gd name="T4" fmla="*/ 129 w 147"/>
                <a:gd name="T5" fmla="*/ 26 h 89"/>
                <a:gd name="T6" fmla="*/ 134 w 147"/>
                <a:gd name="T7" fmla="*/ 29 h 89"/>
                <a:gd name="T8" fmla="*/ 139 w 147"/>
                <a:gd name="T9" fmla="*/ 35 h 89"/>
                <a:gd name="T10" fmla="*/ 143 w 147"/>
                <a:gd name="T11" fmla="*/ 39 h 89"/>
                <a:gd name="T12" fmla="*/ 145 w 147"/>
                <a:gd name="T13" fmla="*/ 45 h 89"/>
                <a:gd name="T14" fmla="*/ 147 w 147"/>
                <a:gd name="T15" fmla="*/ 52 h 89"/>
                <a:gd name="T16" fmla="*/ 147 w 147"/>
                <a:gd name="T17" fmla="*/ 58 h 89"/>
                <a:gd name="T18" fmla="*/ 145 w 147"/>
                <a:gd name="T19" fmla="*/ 65 h 89"/>
                <a:gd name="T20" fmla="*/ 143 w 147"/>
                <a:gd name="T21" fmla="*/ 70 h 89"/>
                <a:gd name="T22" fmla="*/ 143 w 147"/>
                <a:gd name="T23" fmla="*/ 70 h 89"/>
                <a:gd name="T24" fmla="*/ 141 w 147"/>
                <a:gd name="T25" fmla="*/ 74 h 89"/>
                <a:gd name="T26" fmla="*/ 138 w 147"/>
                <a:gd name="T27" fmla="*/ 78 h 89"/>
                <a:gd name="T28" fmla="*/ 130 w 147"/>
                <a:gd name="T29" fmla="*/ 84 h 89"/>
                <a:gd name="T30" fmla="*/ 122 w 147"/>
                <a:gd name="T31" fmla="*/ 87 h 89"/>
                <a:gd name="T32" fmla="*/ 112 w 147"/>
                <a:gd name="T33" fmla="*/ 89 h 89"/>
                <a:gd name="T34" fmla="*/ 112 w 147"/>
                <a:gd name="T35" fmla="*/ 89 h 89"/>
                <a:gd name="T36" fmla="*/ 104 w 147"/>
                <a:gd name="T37" fmla="*/ 87 h 89"/>
                <a:gd name="T38" fmla="*/ 96 w 147"/>
                <a:gd name="T39" fmla="*/ 84 h 89"/>
                <a:gd name="T40" fmla="*/ 0 w 147"/>
                <a:gd name="T41" fmla="*/ 36 h 89"/>
                <a:gd name="T42" fmla="*/ 78 w 147"/>
                <a:gd name="T4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89">
                  <a:moveTo>
                    <a:pt x="78" y="0"/>
                  </a:moveTo>
                  <a:lnTo>
                    <a:pt x="129" y="26"/>
                  </a:lnTo>
                  <a:lnTo>
                    <a:pt x="129" y="26"/>
                  </a:lnTo>
                  <a:lnTo>
                    <a:pt x="134" y="29"/>
                  </a:lnTo>
                  <a:lnTo>
                    <a:pt x="139" y="35"/>
                  </a:lnTo>
                  <a:lnTo>
                    <a:pt x="143" y="39"/>
                  </a:lnTo>
                  <a:lnTo>
                    <a:pt x="145" y="45"/>
                  </a:lnTo>
                  <a:lnTo>
                    <a:pt x="147" y="52"/>
                  </a:lnTo>
                  <a:lnTo>
                    <a:pt x="147" y="58"/>
                  </a:lnTo>
                  <a:lnTo>
                    <a:pt x="145" y="65"/>
                  </a:lnTo>
                  <a:lnTo>
                    <a:pt x="143" y="70"/>
                  </a:lnTo>
                  <a:lnTo>
                    <a:pt x="143" y="70"/>
                  </a:lnTo>
                  <a:lnTo>
                    <a:pt x="141" y="74"/>
                  </a:lnTo>
                  <a:lnTo>
                    <a:pt x="138" y="78"/>
                  </a:lnTo>
                  <a:lnTo>
                    <a:pt x="130" y="84"/>
                  </a:lnTo>
                  <a:lnTo>
                    <a:pt x="122" y="87"/>
                  </a:lnTo>
                  <a:lnTo>
                    <a:pt x="112" y="89"/>
                  </a:lnTo>
                  <a:lnTo>
                    <a:pt x="112" y="89"/>
                  </a:lnTo>
                  <a:lnTo>
                    <a:pt x="104" y="87"/>
                  </a:lnTo>
                  <a:lnTo>
                    <a:pt x="96" y="84"/>
                  </a:lnTo>
                  <a:lnTo>
                    <a:pt x="0" y="36"/>
                  </a:lnTo>
                  <a:lnTo>
                    <a:pt x="78"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961"/>
            <p:cNvSpPr>
              <a:spLocks/>
            </p:cNvSpPr>
            <p:nvPr/>
          </p:nvSpPr>
          <p:spPr bwMode="auto">
            <a:xfrm flipH="1">
              <a:off x="7931285" y="4471620"/>
              <a:ext cx="184354" cy="95833"/>
            </a:xfrm>
            <a:custGeom>
              <a:avLst/>
              <a:gdLst>
                <a:gd name="T0" fmla="*/ 78 w 147"/>
                <a:gd name="T1" fmla="*/ 0 h 89"/>
                <a:gd name="T2" fmla="*/ 129 w 147"/>
                <a:gd name="T3" fmla="*/ 26 h 89"/>
                <a:gd name="T4" fmla="*/ 129 w 147"/>
                <a:gd name="T5" fmla="*/ 26 h 89"/>
                <a:gd name="T6" fmla="*/ 134 w 147"/>
                <a:gd name="T7" fmla="*/ 29 h 89"/>
                <a:gd name="T8" fmla="*/ 139 w 147"/>
                <a:gd name="T9" fmla="*/ 35 h 89"/>
                <a:gd name="T10" fmla="*/ 143 w 147"/>
                <a:gd name="T11" fmla="*/ 39 h 89"/>
                <a:gd name="T12" fmla="*/ 145 w 147"/>
                <a:gd name="T13" fmla="*/ 45 h 89"/>
                <a:gd name="T14" fmla="*/ 147 w 147"/>
                <a:gd name="T15" fmla="*/ 52 h 89"/>
                <a:gd name="T16" fmla="*/ 147 w 147"/>
                <a:gd name="T17" fmla="*/ 58 h 89"/>
                <a:gd name="T18" fmla="*/ 145 w 147"/>
                <a:gd name="T19" fmla="*/ 65 h 89"/>
                <a:gd name="T20" fmla="*/ 143 w 147"/>
                <a:gd name="T21" fmla="*/ 70 h 89"/>
                <a:gd name="T22" fmla="*/ 143 w 147"/>
                <a:gd name="T23" fmla="*/ 70 h 89"/>
                <a:gd name="T24" fmla="*/ 141 w 147"/>
                <a:gd name="T25" fmla="*/ 74 h 89"/>
                <a:gd name="T26" fmla="*/ 138 w 147"/>
                <a:gd name="T27" fmla="*/ 78 h 89"/>
                <a:gd name="T28" fmla="*/ 130 w 147"/>
                <a:gd name="T29" fmla="*/ 84 h 89"/>
                <a:gd name="T30" fmla="*/ 122 w 147"/>
                <a:gd name="T31" fmla="*/ 87 h 89"/>
                <a:gd name="T32" fmla="*/ 112 w 147"/>
                <a:gd name="T33" fmla="*/ 89 h 89"/>
                <a:gd name="T34" fmla="*/ 112 w 147"/>
                <a:gd name="T35" fmla="*/ 89 h 89"/>
                <a:gd name="T36" fmla="*/ 104 w 147"/>
                <a:gd name="T37" fmla="*/ 87 h 89"/>
                <a:gd name="T38" fmla="*/ 96 w 147"/>
                <a:gd name="T39" fmla="*/ 84 h 89"/>
                <a:gd name="T40" fmla="*/ 0 w 147"/>
                <a:gd name="T41" fmla="*/ 36 h 89"/>
                <a:gd name="T42" fmla="*/ 78 w 147"/>
                <a:gd name="T4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89">
                  <a:moveTo>
                    <a:pt x="78" y="0"/>
                  </a:moveTo>
                  <a:lnTo>
                    <a:pt x="129" y="26"/>
                  </a:lnTo>
                  <a:lnTo>
                    <a:pt x="129" y="26"/>
                  </a:lnTo>
                  <a:lnTo>
                    <a:pt x="134" y="29"/>
                  </a:lnTo>
                  <a:lnTo>
                    <a:pt x="139" y="35"/>
                  </a:lnTo>
                  <a:lnTo>
                    <a:pt x="143" y="39"/>
                  </a:lnTo>
                  <a:lnTo>
                    <a:pt x="145" y="45"/>
                  </a:lnTo>
                  <a:lnTo>
                    <a:pt x="147" y="52"/>
                  </a:lnTo>
                  <a:lnTo>
                    <a:pt x="147" y="58"/>
                  </a:lnTo>
                  <a:lnTo>
                    <a:pt x="145" y="65"/>
                  </a:lnTo>
                  <a:lnTo>
                    <a:pt x="143" y="70"/>
                  </a:lnTo>
                  <a:lnTo>
                    <a:pt x="143" y="70"/>
                  </a:lnTo>
                  <a:lnTo>
                    <a:pt x="141" y="74"/>
                  </a:lnTo>
                  <a:lnTo>
                    <a:pt x="138" y="78"/>
                  </a:lnTo>
                  <a:lnTo>
                    <a:pt x="130" y="84"/>
                  </a:lnTo>
                  <a:lnTo>
                    <a:pt x="122" y="87"/>
                  </a:lnTo>
                  <a:lnTo>
                    <a:pt x="112" y="89"/>
                  </a:lnTo>
                  <a:lnTo>
                    <a:pt x="112" y="89"/>
                  </a:lnTo>
                  <a:lnTo>
                    <a:pt x="104" y="87"/>
                  </a:lnTo>
                  <a:lnTo>
                    <a:pt x="96" y="84"/>
                  </a:lnTo>
                  <a:lnTo>
                    <a:pt x="0" y="3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962"/>
            <p:cNvSpPr>
              <a:spLocks/>
            </p:cNvSpPr>
            <p:nvPr/>
          </p:nvSpPr>
          <p:spPr bwMode="auto">
            <a:xfrm flipH="1">
              <a:off x="7879665" y="3793420"/>
              <a:ext cx="147483" cy="176922"/>
            </a:xfrm>
            <a:custGeom>
              <a:avLst/>
              <a:gdLst>
                <a:gd name="T0" fmla="*/ 15 w 122"/>
                <a:gd name="T1" fmla="*/ 167 h 167"/>
                <a:gd name="T2" fmla="*/ 15 w 122"/>
                <a:gd name="T3" fmla="*/ 167 h 167"/>
                <a:gd name="T4" fmla="*/ 8 w 122"/>
                <a:gd name="T5" fmla="*/ 132 h 167"/>
                <a:gd name="T6" fmla="*/ 3 w 122"/>
                <a:gd name="T7" fmla="*/ 104 h 167"/>
                <a:gd name="T8" fmla="*/ 0 w 122"/>
                <a:gd name="T9" fmla="*/ 78 h 167"/>
                <a:gd name="T10" fmla="*/ 0 w 122"/>
                <a:gd name="T11" fmla="*/ 78 h 167"/>
                <a:gd name="T12" fmla="*/ 0 w 122"/>
                <a:gd name="T13" fmla="*/ 65 h 167"/>
                <a:gd name="T14" fmla="*/ 0 w 122"/>
                <a:gd name="T15" fmla="*/ 53 h 167"/>
                <a:gd name="T16" fmla="*/ 3 w 122"/>
                <a:gd name="T17" fmla="*/ 38 h 167"/>
                <a:gd name="T18" fmla="*/ 6 w 122"/>
                <a:gd name="T19" fmla="*/ 32 h 167"/>
                <a:gd name="T20" fmla="*/ 9 w 122"/>
                <a:gd name="T21" fmla="*/ 24 h 167"/>
                <a:gd name="T22" fmla="*/ 13 w 122"/>
                <a:gd name="T23" fmla="*/ 18 h 167"/>
                <a:gd name="T24" fmla="*/ 18 w 122"/>
                <a:gd name="T25" fmla="*/ 12 h 167"/>
                <a:gd name="T26" fmla="*/ 25 w 122"/>
                <a:gd name="T27" fmla="*/ 7 h 167"/>
                <a:gd name="T28" fmla="*/ 33 w 122"/>
                <a:gd name="T29" fmla="*/ 4 h 167"/>
                <a:gd name="T30" fmla="*/ 42 w 122"/>
                <a:gd name="T31" fmla="*/ 0 h 167"/>
                <a:gd name="T32" fmla="*/ 52 w 122"/>
                <a:gd name="T33" fmla="*/ 0 h 167"/>
                <a:gd name="T34" fmla="*/ 52 w 122"/>
                <a:gd name="T35" fmla="*/ 0 h 167"/>
                <a:gd name="T36" fmla="*/ 58 w 122"/>
                <a:gd name="T37" fmla="*/ 1 h 167"/>
                <a:gd name="T38" fmla="*/ 65 w 122"/>
                <a:gd name="T39" fmla="*/ 4 h 167"/>
                <a:gd name="T40" fmla="*/ 72 w 122"/>
                <a:gd name="T41" fmla="*/ 8 h 167"/>
                <a:gd name="T42" fmla="*/ 77 w 122"/>
                <a:gd name="T43" fmla="*/ 14 h 167"/>
                <a:gd name="T44" fmla="*/ 83 w 122"/>
                <a:gd name="T45" fmla="*/ 21 h 167"/>
                <a:gd name="T46" fmla="*/ 88 w 122"/>
                <a:gd name="T47" fmla="*/ 29 h 167"/>
                <a:gd name="T48" fmla="*/ 92 w 122"/>
                <a:gd name="T49" fmla="*/ 38 h 167"/>
                <a:gd name="T50" fmla="*/ 96 w 122"/>
                <a:gd name="T51" fmla="*/ 48 h 167"/>
                <a:gd name="T52" fmla="*/ 105 w 122"/>
                <a:gd name="T53" fmla="*/ 70 h 167"/>
                <a:gd name="T54" fmla="*/ 112 w 122"/>
                <a:gd name="T55" fmla="*/ 94 h 167"/>
                <a:gd name="T56" fmla="*/ 118 w 122"/>
                <a:gd name="T57" fmla="*/ 118 h 167"/>
                <a:gd name="T58" fmla="*/ 122 w 122"/>
                <a:gd name="T59" fmla="*/ 142 h 167"/>
                <a:gd name="T60" fmla="*/ 122 w 122"/>
                <a:gd name="T61" fmla="*/ 142 h 167"/>
                <a:gd name="T62" fmla="*/ 108 w 122"/>
                <a:gd name="T63" fmla="*/ 142 h 167"/>
                <a:gd name="T64" fmla="*/ 93 w 122"/>
                <a:gd name="T65" fmla="*/ 143 h 167"/>
                <a:gd name="T66" fmla="*/ 80 w 122"/>
                <a:gd name="T67" fmla="*/ 145 h 167"/>
                <a:gd name="T68" fmla="*/ 67 w 122"/>
                <a:gd name="T69" fmla="*/ 148 h 167"/>
                <a:gd name="T70" fmla="*/ 54 w 122"/>
                <a:gd name="T71" fmla="*/ 151 h 167"/>
                <a:gd name="T72" fmla="*/ 40 w 122"/>
                <a:gd name="T73" fmla="*/ 156 h 167"/>
                <a:gd name="T74" fmla="*/ 15 w 122"/>
                <a:gd name="T75" fmla="*/ 167 h 167"/>
                <a:gd name="T76" fmla="*/ 15 w 122"/>
                <a:gd name="T7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67">
                  <a:moveTo>
                    <a:pt x="15" y="167"/>
                  </a:moveTo>
                  <a:lnTo>
                    <a:pt x="15" y="167"/>
                  </a:lnTo>
                  <a:lnTo>
                    <a:pt x="8" y="132"/>
                  </a:lnTo>
                  <a:lnTo>
                    <a:pt x="3" y="104"/>
                  </a:lnTo>
                  <a:lnTo>
                    <a:pt x="0" y="78"/>
                  </a:lnTo>
                  <a:lnTo>
                    <a:pt x="0" y="78"/>
                  </a:lnTo>
                  <a:lnTo>
                    <a:pt x="0" y="65"/>
                  </a:lnTo>
                  <a:lnTo>
                    <a:pt x="0" y="53"/>
                  </a:lnTo>
                  <a:lnTo>
                    <a:pt x="3" y="38"/>
                  </a:lnTo>
                  <a:lnTo>
                    <a:pt x="6" y="32"/>
                  </a:lnTo>
                  <a:lnTo>
                    <a:pt x="9" y="24"/>
                  </a:lnTo>
                  <a:lnTo>
                    <a:pt x="13" y="18"/>
                  </a:lnTo>
                  <a:lnTo>
                    <a:pt x="18" y="12"/>
                  </a:lnTo>
                  <a:lnTo>
                    <a:pt x="25" y="7"/>
                  </a:lnTo>
                  <a:lnTo>
                    <a:pt x="33" y="4"/>
                  </a:lnTo>
                  <a:lnTo>
                    <a:pt x="42" y="0"/>
                  </a:lnTo>
                  <a:lnTo>
                    <a:pt x="52" y="0"/>
                  </a:lnTo>
                  <a:lnTo>
                    <a:pt x="52" y="0"/>
                  </a:lnTo>
                  <a:lnTo>
                    <a:pt x="58" y="1"/>
                  </a:lnTo>
                  <a:lnTo>
                    <a:pt x="65" y="4"/>
                  </a:lnTo>
                  <a:lnTo>
                    <a:pt x="72" y="8"/>
                  </a:lnTo>
                  <a:lnTo>
                    <a:pt x="77" y="14"/>
                  </a:lnTo>
                  <a:lnTo>
                    <a:pt x="83" y="21"/>
                  </a:lnTo>
                  <a:lnTo>
                    <a:pt x="88" y="29"/>
                  </a:lnTo>
                  <a:lnTo>
                    <a:pt x="92" y="38"/>
                  </a:lnTo>
                  <a:lnTo>
                    <a:pt x="96" y="48"/>
                  </a:lnTo>
                  <a:lnTo>
                    <a:pt x="105" y="70"/>
                  </a:lnTo>
                  <a:lnTo>
                    <a:pt x="112" y="94"/>
                  </a:lnTo>
                  <a:lnTo>
                    <a:pt x="118" y="118"/>
                  </a:lnTo>
                  <a:lnTo>
                    <a:pt x="122" y="142"/>
                  </a:lnTo>
                  <a:lnTo>
                    <a:pt x="122" y="142"/>
                  </a:lnTo>
                  <a:lnTo>
                    <a:pt x="108" y="142"/>
                  </a:lnTo>
                  <a:lnTo>
                    <a:pt x="93" y="143"/>
                  </a:lnTo>
                  <a:lnTo>
                    <a:pt x="80" y="145"/>
                  </a:lnTo>
                  <a:lnTo>
                    <a:pt x="67" y="148"/>
                  </a:lnTo>
                  <a:lnTo>
                    <a:pt x="54" y="151"/>
                  </a:lnTo>
                  <a:lnTo>
                    <a:pt x="40" y="156"/>
                  </a:lnTo>
                  <a:lnTo>
                    <a:pt x="15" y="167"/>
                  </a:lnTo>
                  <a:lnTo>
                    <a:pt x="15" y="167"/>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63"/>
            <p:cNvSpPr>
              <a:spLocks/>
            </p:cNvSpPr>
            <p:nvPr/>
          </p:nvSpPr>
          <p:spPr bwMode="auto">
            <a:xfrm flipH="1">
              <a:off x="7658440" y="3948226"/>
              <a:ext cx="353960" cy="169550"/>
            </a:xfrm>
            <a:custGeom>
              <a:avLst/>
              <a:gdLst>
                <a:gd name="T0" fmla="*/ 107 w 285"/>
                <a:gd name="T1" fmla="*/ 0 h 165"/>
                <a:gd name="T2" fmla="*/ 107 w 285"/>
                <a:gd name="T3" fmla="*/ 0 h 165"/>
                <a:gd name="T4" fmla="*/ 112 w 285"/>
                <a:gd name="T5" fmla="*/ 26 h 165"/>
                <a:gd name="T6" fmla="*/ 114 w 285"/>
                <a:gd name="T7" fmla="*/ 47 h 165"/>
                <a:gd name="T8" fmla="*/ 116 w 285"/>
                <a:gd name="T9" fmla="*/ 68 h 165"/>
                <a:gd name="T10" fmla="*/ 116 w 285"/>
                <a:gd name="T11" fmla="*/ 68 h 165"/>
                <a:gd name="T12" fmla="*/ 139 w 285"/>
                <a:gd name="T13" fmla="*/ 66 h 165"/>
                <a:gd name="T14" fmla="*/ 162 w 285"/>
                <a:gd name="T15" fmla="*/ 63 h 165"/>
                <a:gd name="T16" fmla="*/ 189 w 285"/>
                <a:gd name="T17" fmla="*/ 63 h 165"/>
                <a:gd name="T18" fmla="*/ 218 w 285"/>
                <a:gd name="T19" fmla="*/ 65 h 165"/>
                <a:gd name="T20" fmla="*/ 232 w 285"/>
                <a:gd name="T21" fmla="*/ 66 h 165"/>
                <a:gd name="T22" fmla="*/ 244 w 285"/>
                <a:gd name="T23" fmla="*/ 68 h 165"/>
                <a:gd name="T24" fmla="*/ 255 w 285"/>
                <a:gd name="T25" fmla="*/ 71 h 165"/>
                <a:gd name="T26" fmla="*/ 265 w 285"/>
                <a:gd name="T27" fmla="*/ 74 h 165"/>
                <a:gd name="T28" fmla="*/ 273 w 285"/>
                <a:gd name="T29" fmla="*/ 80 h 165"/>
                <a:gd name="T30" fmla="*/ 277 w 285"/>
                <a:gd name="T31" fmla="*/ 83 h 165"/>
                <a:gd name="T32" fmla="*/ 280 w 285"/>
                <a:gd name="T33" fmla="*/ 86 h 165"/>
                <a:gd name="T34" fmla="*/ 280 w 285"/>
                <a:gd name="T35" fmla="*/ 86 h 165"/>
                <a:gd name="T36" fmla="*/ 283 w 285"/>
                <a:gd name="T37" fmla="*/ 93 h 165"/>
                <a:gd name="T38" fmla="*/ 285 w 285"/>
                <a:gd name="T39" fmla="*/ 100 h 165"/>
                <a:gd name="T40" fmla="*/ 285 w 285"/>
                <a:gd name="T41" fmla="*/ 108 h 165"/>
                <a:gd name="T42" fmla="*/ 282 w 285"/>
                <a:gd name="T43" fmla="*/ 114 h 165"/>
                <a:gd name="T44" fmla="*/ 278 w 285"/>
                <a:gd name="T45" fmla="*/ 122 h 165"/>
                <a:gd name="T46" fmla="*/ 272 w 285"/>
                <a:gd name="T47" fmla="*/ 129 h 165"/>
                <a:gd name="T48" fmla="*/ 264 w 285"/>
                <a:gd name="T49" fmla="*/ 137 h 165"/>
                <a:gd name="T50" fmla="*/ 254 w 285"/>
                <a:gd name="T51" fmla="*/ 143 h 165"/>
                <a:gd name="T52" fmla="*/ 242 w 285"/>
                <a:gd name="T53" fmla="*/ 149 h 165"/>
                <a:gd name="T54" fmla="*/ 228 w 285"/>
                <a:gd name="T55" fmla="*/ 154 h 165"/>
                <a:gd name="T56" fmla="*/ 212 w 285"/>
                <a:gd name="T57" fmla="*/ 158 h 165"/>
                <a:gd name="T58" fmla="*/ 194 w 285"/>
                <a:gd name="T59" fmla="*/ 162 h 165"/>
                <a:gd name="T60" fmla="*/ 173 w 285"/>
                <a:gd name="T61" fmla="*/ 164 h 165"/>
                <a:gd name="T62" fmla="*/ 151 w 285"/>
                <a:gd name="T63" fmla="*/ 165 h 165"/>
                <a:gd name="T64" fmla="*/ 125 w 285"/>
                <a:gd name="T65" fmla="*/ 165 h 165"/>
                <a:gd name="T66" fmla="*/ 98 w 285"/>
                <a:gd name="T67" fmla="*/ 163 h 165"/>
                <a:gd name="T68" fmla="*/ 98 w 285"/>
                <a:gd name="T69" fmla="*/ 163 h 165"/>
                <a:gd name="T70" fmla="*/ 88 w 285"/>
                <a:gd name="T71" fmla="*/ 161 h 165"/>
                <a:gd name="T72" fmla="*/ 79 w 285"/>
                <a:gd name="T73" fmla="*/ 157 h 165"/>
                <a:gd name="T74" fmla="*/ 70 w 285"/>
                <a:gd name="T75" fmla="*/ 153 h 165"/>
                <a:gd name="T76" fmla="*/ 61 w 285"/>
                <a:gd name="T77" fmla="*/ 148 h 165"/>
                <a:gd name="T78" fmla="*/ 53 w 285"/>
                <a:gd name="T79" fmla="*/ 141 h 165"/>
                <a:gd name="T80" fmla="*/ 47 w 285"/>
                <a:gd name="T81" fmla="*/ 133 h 165"/>
                <a:gd name="T82" fmla="*/ 40 w 285"/>
                <a:gd name="T83" fmla="*/ 124 h 165"/>
                <a:gd name="T84" fmla="*/ 33 w 285"/>
                <a:gd name="T85" fmla="*/ 114 h 165"/>
                <a:gd name="T86" fmla="*/ 28 w 285"/>
                <a:gd name="T87" fmla="*/ 104 h 165"/>
                <a:gd name="T88" fmla="*/ 22 w 285"/>
                <a:gd name="T89" fmla="*/ 94 h 165"/>
                <a:gd name="T90" fmla="*/ 13 w 285"/>
                <a:gd name="T91" fmla="*/ 71 h 165"/>
                <a:gd name="T92" fmla="*/ 5 w 285"/>
                <a:gd name="T93" fmla="*/ 47 h 165"/>
                <a:gd name="T94" fmla="*/ 0 w 285"/>
                <a:gd name="T95" fmla="*/ 25 h 165"/>
                <a:gd name="T96" fmla="*/ 0 w 285"/>
                <a:gd name="T97" fmla="*/ 25 h 165"/>
                <a:gd name="T98" fmla="*/ 25 w 285"/>
                <a:gd name="T99" fmla="*/ 14 h 165"/>
                <a:gd name="T100" fmla="*/ 39 w 285"/>
                <a:gd name="T101" fmla="*/ 9 h 165"/>
                <a:gd name="T102" fmla="*/ 52 w 285"/>
                <a:gd name="T103" fmla="*/ 6 h 165"/>
                <a:gd name="T104" fmla="*/ 65 w 285"/>
                <a:gd name="T105" fmla="*/ 3 h 165"/>
                <a:gd name="T106" fmla="*/ 78 w 285"/>
                <a:gd name="T107" fmla="*/ 1 h 165"/>
                <a:gd name="T108" fmla="*/ 93 w 285"/>
                <a:gd name="T109" fmla="*/ 0 h 165"/>
                <a:gd name="T110" fmla="*/ 107 w 285"/>
                <a:gd name="T111" fmla="*/ 0 h 165"/>
                <a:gd name="T112" fmla="*/ 107 w 28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165">
                  <a:moveTo>
                    <a:pt x="107" y="0"/>
                  </a:moveTo>
                  <a:lnTo>
                    <a:pt x="107" y="0"/>
                  </a:lnTo>
                  <a:lnTo>
                    <a:pt x="112" y="26"/>
                  </a:lnTo>
                  <a:lnTo>
                    <a:pt x="114" y="47"/>
                  </a:lnTo>
                  <a:lnTo>
                    <a:pt x="116" y="68"/>
                  </a:lnTo>
                  <a:lnTo>
                    <a:pt x="116" y="68"/>
                  </a:lnTo>
                  <a:lnTo>
                    <a:pt x="139" y="66"/>
                  </a:lnTo>
                  <a:lnTo>
                    <a:pt x="162" y="63"/>
                  </a:lnTo>
                  <a:lnTo>
                    <a:pt x="189" y="63"/>
                  </a:lnTo>
                  <a:lnTo>
                    <a:pt x="218" y="65"/>
                  </a:lnTo>
                  <a:lnTo>
                    <a:pt x="232" y="66"/>
                  </a:lnTo>
                  <a:lnTo>
                    <a:pt x="244" y="68"/>
                  </a:lnTo>
                  <a:lnTo>
                    <a:pt x="255" y="71"/>
                  </a:lnTo>
                  <a:lnTo>
                    <a:pt x="265" y="74"/>
                  </a:lnTo>
                  <a:lnTo>
                    <a:pt x="273" y="80"/>
                  </a:lnTo>
                  <a:lnTo>
                    <a:pt x="277" y="83"/>
                  </a:lnTo>
                  <a:lnTo>
                    <a:pt x="280" y="86"/>
                  </a:lnTo>
                  <a:lnTo>
                    <a:pt x="280" y="86"/>
                  </a:lnTo>
                  <a:lnTo>
                    <a:pt x="283" y="93"/>
                  </a:lnTo>
                  <a:lnTo>
                    <a:pt x="285" y="100"/>
                  </a:lnTo>
                  <a:lnTo>
                    <a:pt x="285" y="108"/>
                  </a:lnTo>
                  <a:lnTo>
                    <a:pt x="282" y="114"/>
                  </a:lnTo>
                  <a:lnTo>
                    <a:pt x="278" y="122"/>
                  </a:lnTo>
                  <a:lnTo>
                    <a:pt x="272" y="129"/>
                  </a:lnTo>
                  <a:lnTo>
                    <a:pt x="264" y="137"/>
                  </a:lnTo>
                  <a:lnTo>
                    <a:pt x="254" y="143"/>
                  </a:lnTo>
                  <a:lnTo>
                    <a:pt x="242" y="149"/>
                  </a:lnTo>
                  <a:lnTo>
                    <a:pt x="228" y="154"/>
                  </a:lnTo>
                  <a:lnTo>
                    <a:pt x="212" y="158"/>
                  </a:lnTo>
                  <a:lnTo>
                    <a:pt x="194" y="162"/>
                  </a:lnTo>
                  <a:lnTo>
                    <a:pt x="173" y="164"/>
                  </a:lnTo>
                  <a:lnTo>
                    <a:pt x="151" y="165"/>
                  </a:lnTo>
                  <a:lnTo>
                    <a:pt x="125" y="165"/>
                  </a:lnTo>
                  <a:lnTo>
                    <a:pt x="98" y="163"/>
                  </a:lnTo>
                  <a:lnTo>
                    <a:pt x="98" y="163"/>
                  </a:lnTo>
                  <a:lnTo>
                    <a:pt x="88" y="161"/>
                  </a:lnTo>
                  <a:lnTo>
                    <a:pt x="79" y="157"/>
                  </a:lnTo>
                  <a:lnTo>
                    <a:pt x="70" y="153"/>
                  </a:lnTo>
                  <a:lnTo>
                    <a:pt x="61" y="148"/>
                  </a:lnTo>
                  <a:lnTo>
                    <a:pt x="53" y="141"/>
                  </a:lnTo>
                  <a:lnTo>
                    <a:pt x="47" y="133"/>
                  </a:lnTo>
                  <a:lnTo>
                    <a:pt x="40" y="124"/>
                  </a:lnTo>
                  <a:lnTo>
                    <a:pt x="33" y="114"/>
                  </a:lnTo>
                  <a:lnTo>
                    <a:pt x="28" y="104"/>
                  </a:lnTo>
                  <a:lnTo>
                    <a:pt x="22" y="94"/>
                  </a:lnTo>
                  <a:lnTo>
                    <a:pt x="13" y="71"/>
                  </a:lnTo>
                  <a:lnTo>
                    <a:pt x="5" y="47"/>
                  </a:lnTo>
                  <a:lnTo>
                    <a:pt x="0" y="25"/>
                  </a:lnTo>
                  <a:lnTo>
                    <a:pt x="0" y="25"/>
                  </a:lnTo>
                  <a:lnTo>
                    <a:pt x="25" y="14"/>
                  </a:lnTo>
                  <a:lnTo>
                    <a:pt x="39" y="9"/>
                  </a:lnTo>
                  <a:lnTo>
                    <a:pt x="52" y="6"/>
                  </a:lnTo>
                  <a:lnTo>
                    <a:pt x="65" y="3"/>
                  </a:lnTo>
                  <a:lnTo>
                    <a:pt x="78" y="1"/>
                  </a:lnTo>
                  <a:lnTo>
                    <a:pt x="93" y="0"/>
                  </a:lnTo>
                  <a:lnTo>
                    <a:pt x="107" y="0"/>
                  </a:lnTo>
                  <a:lnTo>
                    <a:pt x="107"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64"/>
            <p:cNvSpPr>
              <a:spLocks/>
            </p:cNvSpPr>
            <p:nvPr/>
          </p:nvSpPr>
          <p:spPr bwMode="auto">
            <a:xfrm flipH="1">
              <a:off x="8012400" y="3778677"/>
              <a:ext cx="176980" cy="51602"/>
            </a:xfrm>
            <a:custGeom>
              <a:avLst/>
              <a:gdLst>
                <a:gd name="T0" fmla="*/ 0 w 142"/>
                <a:gd name="T1" fmla="*/ 27 h 51"/>
                <a:gd name="T2" fmla="*/ 0 w 142"/>
                <a:gd name="T3" fmla="*/ 27 h 51"/>
                <a:gd name="T4" fmla="*/ 20 w 142"/>
                <a:gd name="T5" fmla="*/ 18 h 51"/>
                <a:gd name="T6" fmla="*/ 28 w 142"/>
                <a:gd name="T7" fmla="*/ 15 h 51"/>
                <a:gd name="T8" fmla="*/ 28 w 142"/>
                <a:gd name="T9" fmla="*/ 15 h 51"/>
                <a:gd name="T10" fmla="*/ 45 w 142"/>
                <a:gd name="T11" fmla="*/ 9 h 51"/>
                <a:gd name="T12" fmla="*/ 60 w 142"/>
                <a:gd name="T13" fmla="*/ 4 h 51"/>
                <a:gd name="T14" fmla="*/ 76 w 142"/>
                <a:gd name="T15" fmla="*/ 1 h 51"/>
                <a:gd name="T16" fmla="*/ 91 w 142"/>
                <a:gd name="T17" fmla="*/ 0 h 51"/>
                <a:gd name="T18" fmla="*/ 105 w 142"/>
                <a:gd name="T19" fmla="*/ 0 h 51"/>
                <a:gd name="T20" fmla="*/ 118 w 142"/>
                <a:gd name="T21" fmla="*/ 1 h 51"/>
                <a:gd name="T22" fmla="*/ 130 w 142"/>
                <a:gd name="T23" fmla="*/ 4 h 51"/>
                <a:gd name="T24" fmla="*/ 142 w 142"/>
                <a:gd name="T25" fmla="*/ 8 h 51"/>
                <a:gd name="T26" fmla="*/ 142 w 142"/>
                <a:gd name="T27" fmla="*/ 8 h 51"/>
                <a:gd name="T28" fmla="*/ 136 w 142"/>
                <a:gd name="T29" fmla="*/ 17 h 51"/>
                <a:gd name="T30" fmla="*/ 129 w 142"/>
                <a:gd name="T31" fmla="*/ 25 h 51"/>
                <a:gd name="T32" fmla="*/ 121 w 142"/>
                <a:gd name="T33" fmla="*/ 32 h 51"/>
                <a:gd name="T34" fmla="*/ 113 w 142"/>
                <a:gd name="T35" fmla="*/ 38 h 51"/>
                <a:gd name="T36" fmla="*/ 105 w 142"/>
                <a:gd name="T37" fmla="*/ 43 h 51"/>
                <a:gd name="T38" fmla="*/ 96 w 142"/>
                <a:gd name="T39" fmla="*/ 47 h 51"/>
                <a:gd name="T40" fmla="*/ 87 w 142"/>
                <a:gd name="T41" fmla="*/ 49 h 51"/>
                <a:gd name="T42" fmla="*/ 78 w 142"/>
                <a:gd name="T43" fmla="*/ 51 h 51"/>
                <a:gd name="T44" fmla="*/ 68 w 142"/>
                <a:gd name="T45" fmla="*/ 51 h 51"/>
                <a:gd name="T46" fmla="*/ 58 w 142"/>
                <a:gd name="T47" fmla="*/ 50 h 51"/>
                <a:gd name="T48" fmla="*/ 49 w 142"/>
                <a:gd name="T49" fmla="*/ 49 h 51"/>
                <a:gd name="T50" fmla="*/ 39 w 142"/>
                <a:gd name="T51" fmla="*/ 47 h 51"/>
                <a:gd name="T52" fmla="*/ 29 w 142"/>
                <a:gd name="T53" fmla="*/ 42 h 51"/>
                <a:gd name="T54" fmla="*/ 19 w 142"/>
                <a:gd name="T55" fmla="*/ 38 h 51"/>
                <a:gd name="T56" fmla="*/ 9 w 142"/>
                <a:gd name="T57" fmla="*/ 32 h 51"/>
                <a:gd name="T58" fmla="*/ 0 w 142"/>
                <a:gd name="T59" fmla="*/ 27 h 51"/>
                <a:gd name="T60" fmla="*/ 0 w 142"/>
                <a:gd name="T61" fmla="*/ 2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51">
                  <a:moveTo>
                    <a:pt x="0" y="27"/>
                  </a:moveTo>
                  <a:lnTo>
                    <a:pt x="0" y="27"/>
                  </a:lnTo>
                  <a:lnTo>
                    <a:pt x="20" y="18"/>
                  </a:lnTo>
                  <a:lnTo>
                    <a:pt x="28" y="15"/>
                  </a:lnTo>
                  <a:lnTo>
                    <a:pt x="28" y="15"/>
                  </a:lnTo>
                  <a:lnTo>
                    <a:pt x="45" y="9"/>
                  </a:lnTo>
                  <a:lnTo>
                    <a:pt x="60" y="4"/>
                  </a:lnTo>
                  <a:lnTo>
                    <a:pt x="76" y="1"/>
                  </a:lnTo>
                  <a:lnTo>
                    <a:pt x="91" y="0"/>
                  </a:lnTo>
                  <a:lnTo>
                    <a:pt x="105" y="0"/>
                  </a:lnTo>
                  <a:lnTo>
                    <a:pt x="118" y="1"/>
                  </a:lnTo>
                  <a:lnTo>
                    <a:pt x="130" y="4"/>
                  </a:lnTo>
                  <a:lnTo>
                    <a:pt x="142" y="8"/>
                  </a:lnTo>
                  <a:lnTo>
                    <a:pt x="142" y="8"/>
                  </a:lnTo>
                  <a:lnTo>
                    <a:pt x="136" y="17"/>
                  </a:lnTo>
                  <a:lnTo>
                    <a:pt x="129" y="25"/>
                  </a:lnTo>
                  <a:lnTo>
                    <a:pt x="121" y="32"/>
                  </a:lnTo>
                  <a:lnTo>
                    <a:pt x="113" y="38"/>
                  </a:lnTo>
                  <a:lnTo>
                    <a:pt x="105" y="43"/>
                  </a:lnTo>
                  <a:lnTo>
                    <a:pt x="96" y="47"/>
                  </a:lnTo>
                  <a:lnTo>
                    <a:pt x="87" y="49"/>
                  </a:lnTo>
                  <a:lnTo>
                    <a:pt x="78" y="51"/>
                  </a:lnTo>
                  <a:lnTo>
                    <a:pt x="68" y="51"/>
                  </a:lnTo>
                  <a:lnTo>
                    <a:pt x="58" y="50"/>
                  </a:lnTo>
                  <a:lnTo>
                    <a:pt x="49" y="49"/>
                  </a:lnTo>
                  <a:lnTo>
                    <a:pt x="39" y="47"/>
                  </a:lnTo>
                  <a:lnTo>
                    <a:pt x="29" y="42"/>
                  </a:lnTo>
                  <a:lnTo>
                    <a:pt x="19" y="38"/>
                  </a:lnTo>
                  <a:lnTo>
                    <a:pt x="9" y="32"/>
                  </a:lnTo>
                  <a:lnTo>
                    <a:pt x="0" y="27"/>
                  </a:lnTo>
                  <a:lnTo>
                    <a:pt x="0"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65"/>
            <p:cNvSpPr>
              <a:spLocks/>
            </p:cNvSpPr>
            <p:nvPr/>
          </p:nvSpPr>
          <p:spPr bwMode="auto">
            <a:xfrm flipH="1">
              <a:off x="7997651" y="3786048"/>
              <a:ext cx="206477" cy="66345"/>
            </a:xfrm>
            <a:custGeom>
              <a:avLst/>
              <a:gdLst>
                <a:gd name="T0" fmla="*/ 12 w 166"/>
                <a:gd name="T1" fmla="*/ 19 h 60"/>
                <a:gd name="T2" fmla="*/ 12 w 166"/>
                <a:gd name="T3" fmla="*/ 19 h 60"/>
                <a:gd name="T4" fmla="*/ 21 w 166"/>
                <a:gd name="T5" fmla="*/ 24 h 60"/>
                <a:gd name="T6" fmla="*/ 31 w 166"/>
                <a:gd name="T7" fmla="*/ 30 h 60"/>
                <a:gd name="T8" fmla="*/ 41 w 166"/>
                <a:gd name="T9" fmla="*/ 34 h 60"/>
                <a:gd name="T10" fmla="*/ 51 w 166"/>
                <a:gd name="T11" fmla="*/ 39 h 60"/>
                <a:gd name="T12" fmla="*/ 61 w 166"/>
                <a:gd name="T13" fmla="*/ 41 h 60"/>
                <a:gd name="T14" fmla="*/ 70 w 166"/>
                <a:gd name="T15" fmla="*/ 42 h 60"/>
                <a:gd name="T16" fmla="*/ 80 w 166"/>
                <a:gd name="T17" fmla="*/ 43 h 60"/>
                <a:gd name="T18" fmla="*/ 90 w 166"/>
                <a:gd name="T19" fmla="*/ 43 h 60"/>
                <a:gd name="T20" fmla="*/ 99 w 166"/>
                <a:gd name="T21" fmla="*/ 41 h 60"/>
                <a:gd name="T22" fmla="*/ 108 w 166"/>
                <a:gd name="T23" fmla="*/ 39 h 60"/>
                <a:gd name="T24" fmla="*/ 117 w 166"/>
                <a:gd name="T25" fmla="*/ 35 h 60"/>
                <a:gd name="T26" fmla="*/ 125 w 166"/>
                <a:gd name="T27" fmla="*/ 30 h 60"/>
                <a:gd name="T28" fmla="*/ 133 w 166"/>
                <a:gd name="T29" fmla="*/ 24 h 60"/>
                <a:gd name="T30" fmla="*/ 141 w 166"/>
                <a:gd name="T31" fmla="*/ 17 h 60"/>
                <a:gd name="T32" fmla="*/ 148 w 166"/>
                <a:gd name="T33" fmla="*/ 9 h 60"/>
                <a:gd name="T34" fmla="*/ 154 w 166"/>
                <a:gd name="T35" fmla="*/ 0 h 60"/>
                <a:gd name="T36" fmla="*/ 154 w 166"/>
                <a:gd name="T37" fmla="*/ 0 h 60"/>
                <a:gd name="T38" fmla="*/ 166 w 166"/>
                <a:gd name="T39" fmla="*/ 5 h 60"/>
                <a:gd name="T40" fmla="*/ 166 w 166"/>
                <a:gd name="T41" fmla="*/ 5 h 60"/>
                <a:gd name="T42" fmla="*/ 166 w 166"/>
                <a:gd name="T43" fmla="*/ 5 h 60"/>
                <a:gd name="T44" fmla="*/ 154 w 166"/>
                <a:gd name="T45" fmla="*/ 19 h 60"/>
                <a:gd name="T46" fmla="*/ 141 w 166"/>
                <a:gd name="T47" fmla="*/ 32 h 60"/>
                <a:gd name="T48" fmla="*/ 127 w 166"/>
                <a:gd name="T49" fmla="*/ 43 h 60"/>
                <a:gd name="T50" fmla="*/ 113 w 166"/>
                <a:gd name="T51" fmla="*/ 53 h 60"/>
                <a:gd name="T52" fmla="*/ 113 w 166"/>
                <a:gd name="T53" fmla="*/ 53 h 60"/>
                <a:gd name="T54" fmla="*/ 105 w 166"/>
                <a:gd name="T55" fmla="*/ 56 h 60"/>
                <a:gd name="T56" fmla="*/ 97 w 166"/>
                <a:gd name="T57" fmla="*/ 58 h 60"/>
                <a:gd name="T58" fmla="*/ 90 w 166"/>
                <a:gd name="T59" fmla="*/ 60 h 60"/>
                <a:gd name="T60" fmla="*/ 83 w 166"/>
                <a:gd name="T61" fmla="*/ 60 h 60"/>
                <a:gd name="T62" fmla="*/ 76 w 166"/>
                <a:gd name="T63" fmla="*/ 60 h 60"/>
                <a:gd name="T64" fmla="*/ 68 w 166"/>
                <a:gd name="T65" fmla="*/ 59 h 60"/>
                <a:gd name="T66" fmla="*/ 53 w 166"/>
                <a:gd name="T67" fmla="*/ 56 h 60"/>
                <a:gd name="T68" fmla="*/ 40 w 166"/>
                <a:gd name="T69" fmla="*/ 50 h 60"/>
                <a:gd name="T70" fmla="*/ 25 w 166"/>
                <a:gd name="T71" fmla="*/ 43 h 60"/>
                <a:gd name="T72" fmla="*/ 13 w 166"/>
                <a:gd name="T73" fmla="*/ 34 h 60"/>
                <a:gd name="T74" fmla="*/ 0 w 166"/>
                <a:gd name="T75" fmla="*/ 24 h 60"/>
                <a:gd name="T76" fmla="*/ 0 w 166"/>
                <a:gd name="T77" fmla="*/ 24 h 60"/>
                <a:gd name="T78" fmla="*/ 12 w 166"/>
                <a:gd name="T79" fmla="*/ 19 h 60"/>
                <a:gd name="T80" fmla="*/ 12 w 166"/>
                <a:gd name="T81"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 h="60">
                  <a:moveTo>
                    <a:pt x="12" y="19"/>
                  </a:moveTo>
                  <a:lnTo>
                    <a:pt x="12" y="19"/>
                  </a:lnTo>
                  <a:lnTo>
                    <a:pt x="21" y="24"/>
                  </a:lnTo>
                  <a:lnTo>
                    <a:pt x="31" y="30"/>
                  </a:lnTo>
                  <a:lnTo>
                    <a:pt x="41" y="34"/>
                  </a:lnTo>
                  <a:lnTo>
                    <a:pt x="51" y="39"/>
                  </a:lnTo>
                  <a:lnTo>
                    <a:pt x="61" y="41"/>
                  </a:lnTo>
                  <a:lnTo>
                    <a:pt x="70" y="42"/>
                  </a:lnTo>
                  <a:lnTo>
                    <a:pt x="80" y="43"/>
                  </a:lnTo>
                  <a:lnTo>
                    <a:pt x="90" y="43"/>
                  </a:lnTo>
                  <a:lnTo>
                    <a:pt x="99" y="41"/>
                  </a:lnTo>
                  <a:lnTo>
                    <a:pt x="108" y="39"/>
                  </a:lnTo>
                  <a:lnTo>
                    <a:pt x="117" y="35"/>
                  </a:lnTo>
                  <a:lnTo>
                    <a:pt x="125" y="30"/>
                  </a:lnTo>
                  <a:lnTo>
                    <a:pt x="133" y="24"/>
                  </a:lnTo>
                  <a:lnTo>
                    <a:pt x="141" y="17"/>
                  </a:lnTo>
                  <a:lnTo>
                    <a:pt x="148" y="9"/>
                  </a:lnTo>
                  <a:lnTo>
                    <a:pt x="154" y="0"/>
                  </a:lnTo>
                  <a:lnTo>
                    <a:pt x="154" y="0"/>
                  </a:lnTo>
                  <a:lnTo>
                    <a:pt x="166" y="5"/>
                  </a:lnTo>
                  <a:lnTo>
                    <a:pt x="166" y="5"/>
                  </a:lnTo>
                  <a:lnTo>
                    <a:pt x="166" y="5"/>
                  </a:lnTo>
                  <a:lnTo>
                    <a:pt x="154" y="19"/>
                  </a:lnTo>
                  <a:lnTo>
                    <a:pt x="141" y="32"/>
                  </a:lnTo>
                  <a:lnTo>
                    <a:pt x="127" y="43"/>
                  </a:lnTo>
                  <a:lnTo>
                    <a:pt x="113" y="53"/>
                  </a:lnTo>
                  <a:lnTo>
                    <a:pt x="113" y="53"/>
                  </a:lnTo>
                  <a:lnTo>
                    <a:pt x="105" y="56"/>
                  </a:lnTo>
                  <a:lnTo>
                    <a:pt x="97" y="58"/>
                  </a:lnTo>
                  <a:lnTo>
                    <a:pt x="90" y="60"/>
                  </a:lnTo>
                  <a:lnTo>
                    <a:pt x="83" y="60"/>
                  </a:lnTo>
                  <a:lnTo>
                    <a:pt x="76" y="60"/>
                  </a:lnTo>
                  <a:lnTo>
                    <a:pt x="68" y="59"/>
                  </a:lnTo>
                  <a:lnTo>
                    <a:pt x="53" y="56"/>
                  </a:lnTo>
                  <a:lnTo>
                    <a:pt x="40" y="50"/>
                  </a:lnTo>
                  <a:lnTo>
                    <a:pt x="25" y="43"/>
                  </a:lnTo>
                  <a:lnTo>
                    <a:pt x="13" y="34"/>
                  </a:lnTo>
                  <a:lnTo>
                    <a:pt x="0" y="24"/>
                  </a:lnTo>
                  <a:lnTo>
                    <a:pt x="0" y="24"/>
                  </a:lnTo>
                  <a:lnTo>
                    <a:pt x="12" y="19"/>
                  </a:lnTo>
                  <a:lnTo>
                    <a:pt x="12" y="1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66"/>
            <p:cNvSpPr>
              <a:spLocks/>
            </p:cNvSpPr>
            <p:nvPr/>
          </p:nvSpPr>
          <p:spPr bwMode="auto">
            <a:xfrm flipH="1">
              <a:off x="7909162" y="3793420"/>
              <a:ext cx="420327" cy="405446"/>
            </a:xfrm>
            <a:custGeom>
              <a:avLst/>
              <a:gdLst>
                <a:gd name="T0" fmla="*/ 1 w 346"/>
                <a:gd name="T1" fmla="*/ 134 h 388"/>
                <a:gd name="T2" fmla="*/ 1 w 346"/>
                <a:gd name="T3" fmla="*/ 134 h 388"/>
                <a:gd name="T4" fmla="*/ 3 w 346"/>
                <a:gd name="T5" fmla="*/ 124 h 388"/>
                <a:gd name="T6" fmla="*/ 6 w 346"/>
                <a:gd name="T7" fmla="*/ 114 h 388"/>
                <a:gd name="T8" fmla="*/ 9 w 346"/>
                <a:gd name="T9" fmla="*/ 105 h 388"/>
                <a:gd name="T10" fmla="*/ 14 w 346"/>
                <a:gd name="T11" fmla="*/ 96 h 388"/>
                <a:gd name="T12" fmla="*/ 19 w 346"/>
                <a:gd name="T13" fmla="*/ 87 h 388"/>
                <a:gd name="T14" fmla="*/ 25 w 346"/>
                <a:gd name="T15" fmla="*/ 79 h 388"/>
                <a:gd name="T16" fmla="*/ 32 w 346"/>
                <a:gd name="T17" fmla="*/ 71 h 388"/>
                <a:gd name="T18" fmla="*/ 40 w 346"/>
                <a:gd name="T19" fmla="*/ 64 h 388"/>
                <a:gd name="T20" fmla="*/ 54 w 346"/>
                <a:gd name="T21" fmla="*/ 50 h 388"/>
                <a:gd name="T22" fmla="*/ 71 w 346"/>
                <a:gd name="T23" fmla="*/ 38 h 388"/>
                <a:gd name="T24" fmla="*/ 87 w 346"/>
                <a:gd name="T25" fmla="*/ 28 h 388"/>
                <a:gd name="T26" fmla="*/ 102 w 346"/>
                <a:gd name="T27" fmla="*/ 19 h 388"/>
                <a:gd name="T28" fmla="*/ 102 w 346"/>
                <a:gd name="T29" fmla="*/ 19 h 388"/>
                <a:gd name="T30" fmla="*/ 104 w 346"/>
                <a:gd name="T31" fmla="*/ 19 h 388"/>
                <a:gd name="T32" fmla="*/ 104 w 346"/>
                <a:gd name="T33" fmla="*/ 19 h 388"/>
                <a:gd name="T34" fmla="*/ 117 w 346"/>
                <a:gd name="T35" fmla="*/ 29 h 388"/>
                <a:gd name="T36" fmla="*/ 129 w 346"/>
                <a:gd name="T37" fmla="*/ 38 h 388"/>
                <a:gd name="T38" fmla="*/ 144 w 346"/>
                <a:gd name="T39" fmla="*/ 45 h 388"/>
                <a:gd name="T40" fmla="*/ 157 w 346"/>
                <a:gd name="T41" fmla="*/ 51 h 388"/>
                <a:gd name="T42" fmla="*/ 172 w 346"/>
                <a:gd name="T43" fmla="*/ 54 h 388"/>
                <a:gd name="T44" fmla="*/ 180 w 346"/>
                <a:gd name="T45" fmla="*/ 55 h 388"/>
                <a:gd name="T46" fmla="*/ 187 w 346"/>
                <a:gd name="T47" fmla="*/ 55 h 388"/>
                <a:gd name="T48" fmla="*/ 194 w 346"/>
                <a:gd name="T49" fmla="*/ 55 h 388"/>
                <a:gd name="T50" fmla="*/ 201 w 346"/>
                <a:gd name="T51" fmla="*/ 53 h 388"/>
                <a:gd name="T52" fmla="*/ 209 w 346"/>
                <a:gd name="T53" fmla="*/ 51 h 388"/>
                <a:gd name="T54" fmla="*/ 217 w 346"/>
                <a:gd name="T55" fmla="*/ 48 h 388"/>
                <a:gd name="T56" fmla="*/ 217 w 346"/>
                <a:gd name="T57" fmla="*/ 48 h 388"/>
                <a:gd name="T58" fmla="*/ 231 w 346"/>
                <a:gd name="T59" fmla="*/ 38 h 388"/>
                <a:gd name="T60" fmla="*/ 245 w 346"/>
                <a:gd name="T61" fmla="*/ 27 h 388"/>
                <a:gd name="T62" fmla="*/ 258 w 346"/>
                <a:gd name="T63" fmla="*/ 14 h 388"/>
                <a:gd name="T64" fmla="*/ 270 w 346"/>
                <a:gd name="T65" fmla="*/ 0 h 388"/>
                <a:gd name="T66" fmla="*/ 270 w 346"/>
                <a:gd name="T67" fmla="*/ 0 h 388"/>
                <a:gd name="T68" fmla="*/ 270 w 346"/>
                <a:gd name="T69" fmla="*/ 0 h 388"/>
                <a:gd name="T70" fmla="*/ 277 w 346"/>
                <a:gd name="T71" fmla="*/ 4 h 388"/>
                <a:gd name="T72" fmla="*/ 285 w 346"/>
                <a:gd name="T73" fmla="*/ 9 h 388"/>
                <a:gd name="T74" fmla="*/ 293 w 346"/>
                <a:gd name="T75" fmla="*/ 14 h 388"/>
                <a:gd name="T76" fmla="*/ 300 w 346"/>
                <a:gd name="T77" fmla="*/ 21 h 388"/>
                <a:gd name="T78" fmla="*/ 312 w 346"/>
                <a:gd name="T79" fmla="*/ 34 h 388"/>
                <a:gd name="T80" fmla="*/ 322 w 346"/>
                <a:gd name="T81" fmla="*/ 49 h 388"/>
                <a:gd name="T82" fmla="*/ 331 w 346"/>
                <a:gd name="T83" fmla="*/ 64 h 388"/>
                <a:gd name="T84" fmla="*/ 337 w 346"/>
                <a:gd name="T85" fmla="*/ 79 h 388"/>
                <a:gd name="T86" fmla="*/ 341 w 346"/>
                <a:gd name="T87" fmla="*/ 94 h 388"/>
                <a:gd name="T88" fmla="*/ 344 w 346"/>
                <a:gd name="T89" fmla="*/ 109 h 388"/>
                <a:gd name="T90" fmla="*/ 344 w 346"/>
                <a:gd name="T91" fmla="*/ 109 h 388"/>
                <a:gd name="T92" fmla="*/ 346 w 346"/>
                <a:gd name="T93" fmla="*/ 163 h 388"/>
                <a:gd name="T94" fmla="*/ 346 w 346"/>
                <a:gd name="T95" fmla="*/ 216 h 388"/>
                <a:gd name="T96" fmla="*/ 346 w 346"/>
                <a:gd name="T97" fmla="*/ 272 h 388"/>
                <a:gd name="T98" fmla="*/ 28 w 346"/>
                <a:gd name="T99" fmla="*/ 388 h 388"/>
                <a:gd name="T100" fmla="*/ 28 w 346"/>
                <a:gd name="T101" fmla="*/ 388 h 388"/>
                <a:gd name="T102" fmla="*/ 23 w 346"/>
                <a:gd name="T103" fmla="*/ 361 h 388"/>
                <a:gd name="T104" fmla="*/ 17 w 346"/>
                <a:gd name="T105" fmla="*/ 330 h 388"/>
                <a:gd name="T106" fmla="*/ 12 w 346"/>
                <a:gd name="T107" fmla="*/ 294 h 388"/>
                <a:gd name="T108" fmla="*/ 6 w 346"/>
                <a:gd name="T109" fmla="*/ 254 h 388"/>
                <a:gd name="T110" fmla="*/ 1 w 346"/>
                <a:gd name="T111" fmla="*/ 212 h 388"/>
                <a:gd name="T112" fmla="*/ 0 w 346"/>
                <a:gd name="T113" fmla="*/ 191 h 388"/>
                <a:gd name="T114" fmla="*/ 0 w 346"/>
                <a:gd name="T115" fmla="*/ 171 h 388"/>
                <a:gd name="T116" fmla="*/ 0 w 346"/>
                <a:gd name="T117" fmla="*/ 152 h 388"/>
                <a:gd name="T118" fmla="*/ 1 w 346"/>
                <a:gd name="T119" fmla="*/ 134 h 388"/>
                <a:gd name="T120" fmla="*/ 1 w 346"/>
                <a:gd name="T121" fmla="*/ 13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388">
                  <a:moveTo>
                    <a:pt x="1" y="134"/>
                  </a:moveTo>
                  <a:lnTo>
                    <a:pt x="1" y="134"/>
                  </a:lnTo>
                  <a:lnTo>
                    <a:pt x="3" y="124"/>
                  </a:lnTo>
                  <a:lnTo>
                    <a:pt x="6" y="114"/>
                  </a:lnTo>
                  <a:lnTo>
                    <a:pt x="9" y="105"/>
                  </a:lnTo>
                  <a:lnTo>
                    <a:pt x="14" y="96"/>
                  </a:lnTo>
                  <a:lnTo>
                    <a:pt x="19" y="87"/>
                  </a:lnTo>
                  <a:lnTo>
                    <a:pt x="25" y="79"/>
                  </a:lnTo>
                  <a:lnTo>
                    <a:pt x="32" y="71"/>
                  </a:lnTo>
                  <a:lnTo>
                    <a:pt x="40" y="64"/>
                  </a:lnTo>
                  <a:lnTo>
                    <a:pt x="54" y="50"/>
                  </a:lnTo>
                  <a:lnTo>
                    <a:pt x="71" y="38"/>
                  </a:lnTo>
                  <a:lnTo>
                    <a:pt x="87" y="28"/>
                  </a:lnTo>
                  <a:lnTo>
                    <a:pt x="102" y="19"/>
                  </a:lnTo>
                  <a:lnTo>
                    <a:pt x="102" y="19"/>
                  </a:lnTo>
                  <a:lnTo>
                    <a:pt x="104" y="19"/>
                  </a:lnTo>
                  <a:lnTo>
                    <a:pt x="104" y="19"/>
                  </a:lnTo>
                  <a:lnTo>
                    <a:pt x="117" y="29"/>
                  </a:lnTo>
                  <a:lnTo>
                    <a:pt x="129" y="38"/>
                  </a:lnTo>
                  <a:lnTo>
                    <a:pt x="144" y="45"/>
                  </a:lnTo>
                  <a:lnTo>
                    <a:pt x="157" y="51"/>
                  </a:lnTo>
                  <a:lnTo>
                    <a:pt x="172" y="54"/>
                  </a:lnTo>
                  <a:lnTo>
                    <a:pt x="180" y="55"/>
                  </a:lnTo>
                  <a:lnTo>
                    <a:pt x="187" y="55"/>
                  </a:lnTo>
                  <a:lnTo>
                    <a:pt x="194" y="55"/>
                  </a:lnTo>
                  <a:lnTo>
                    <a:pt x="201" y="53"/>
                  </a:lnTo>
                  <a:lnTo>
                    <a:pt x="209" y="51"/>
                  </a:lnTo>
                  <a:lnTo>
                    <a:pt x="217" y="48"/>
                  </a:lnTo>
                  <a:lnTo>
                    <a:pt x="217" y="48"/>
                  </a:lnTo>
                  <a:lnTo>
                    <a:pt x="231" y="38"/>
                  </a:lnTo>
                  <a:lnTo>
                    <a:pt x="245" y="27"/>
                  </a:lnTo>
                  <a:lnTo>
                    <a:pt x="258" y="14"/>
                  </a:lnTo>
                  <a:lnTo>
                    <a:pt x="270" y="0"/>
                  </a:lnTo>
                  <a:lnTo>
                    <a:pt x="270" y="0"/>
                  </a:lnTo>
                  <a:lnTo>
                    <a:pt x="270" y="0"/>
                  </a:lnTo>
                  <a:lnTo>
                    <a:pt x="277" y="4"/>
                  </a:lnTo>
                  <a:lnTo>
                    <a:pt x="285" y="9"/>
                  </a:lnTo>
                  <a:lnTo>
                    <a:pt x="293" y="14"/>
                  </a:lnTo>
                  <a:lnTo>
                    <a:pt x="300" y="21"/>
                  </a:lnTo>
                  <a:lnTo>
                    <a:pt x="312" y="34"/>
                  </a:lnTo>
                  <a:lnTo>
                    <a:pt x="322" y="49"/>
                  </a:lnTo>
                  <a:lnTo>
                    <a:pt x="331" y="64"/>
                  </a:lnTo>
                  <a:lnTo>
                    <a:pt x="337" y="79"/>
                  </a:lnTo>
                  <a:lnTo>
                    <a:pt x="341" y="94"/>
                  </a:lnTo>
                  <a:lnTo>
                    <a:pt x="344" y="109"/>
                  </a:lnTo>
                  <a:lnTo>
                    <a:pt x="344" y="109"/>
                  </a:lnTo>
                  <a:lnTo>
                    <a:pt x="346" y="163"/>
                  </a:lnTo>
                  <a:lnTo>
                    <a:pt x="346" y="216"/>
                  </a:lnTo>
                  <a:lnTo>
                    <a:pt x="346" y="272"/>
                  </a:lnTo>
                  <a:lnTo>
                    <a:pt x="28" y="388"/>
                  </a:lnTo>
                  <a:lnTo>
                    <a:pt x="28" y="388"/>
                  </a:lnTo>
                  <a:lnTo>
                    <a:pt x="23" y="361"/>
                  </a:lnTo>
                  <a:lnTo>
                    <a:pt x="17" y="330"/>
                  </a:lnTo>
                  <a:lnTo>
                    <a:pt x="12" y="294"/>
                  </a:lnTo>
                  <a:lnTo>
                    <a:pt x="6" y="254"/>
                  </a:lnTo>
                  <a:lnTo>
                    <a:pt x="1" y="212"/>
                  </a:lnTo>
                  <a:lnTo>
                    <a:pt x="0" y="191"/>
                  </a:lnTo>
                  <a:lnTo>
                    <a:pt x="0" y="171"/>
                  </a:lnTo>
                  <a:lnTo>
                    <a:pt x="0" y="152"/>
                  </a:lnTo>
                  <a:lnTo>
                    <a:pt x="1" y="134"/>
                  </a:lnTo>
                  <a:lnTo>
                    <a:pt x="1" y="134"/>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67"/>
            <p:cNvSpPr>
              <a:spLocks/>
            </p:cNvSpPr>
            <p:nvPr/>
          </p:nvSpPr>
          <p:spPr bwMode="auto">
            <a:xfrm flipH="1">
              <a:off x="7960780" y="3505922"/>
              <a:ext cx="280218" cy="302242"/>
            </a:xfrm>
            <a:custGeom>
              <a:avLst/>
              <a:gdLst>
                <a:gd name="T0" fmla="*/ 19 w 227"/>
                <a:gd name="T1" fmla="*/ 222 h 283"/>
                <a:gd name="T2" fmla="*/ 11 w 227"/>
                <a:gd name="T3" fmla="*/ 202 h 283"/>
                <a:gd name="T4" fmla="*/ 2 w 227"/>
                <a:gd name="T5" fmla="*/ 164 h 283"/>
                <a:gd name="T6" fmla="*/ 0 w 227"/>
                <a:gd name="T7" fmla="*/ 134 h 283"/>
                <a:gd name="T8" fmla="*/ 3 w 227"/>
                <a:gd name="T9" fmla="*/ 100 h 283"/>
                <a:gd name="T10" fmla="*/ 13 w 227"/>
                <a:gd name="T11" fmla="*/ 67 h 283"/>
                <a:gd name="T12" fmla="*/ 22 w 227"/>
                <a:gd name="T13" fmla="*/ 51 h 283"/>
                <a:gd name="T14" fmla="*/ 34 w 227"/>
                <a:gd name="T15" fmla="*/ 36 h 283"/>
                <a:gd name="T16" fmla="*/ 49 w 227"/>
                <a:gd name="T17" fmla="*/ 20 h 283"/>
                <a:gd name="T18" fmla="*/ 58 w 227"/>
                <a:gd name="T19" fmla="*/ 14 h 283"/>
                <a:gd name="T20" fmla="*/ 76 w 227"/>
                <a:gd name="T21" fmla="*/ 5 h 283"/>
                <a:gd name="T22" fmla="*/ 94 w 227"/>
                <a:gd name="T23" fmla="*/ 1 h 283"/>
                <a:gd name="T24" fmla="*/ 113 w 227"/>
                <a:gd name="T25" fmla="*/ 1 h 283"/>
                <a:gd name="T26" fmla="*/ 132 w 227"/>
                <a:gd name="T27" fmla="*/ 5 h 283"/>
                <a:gd name="T28" fmla="*/ 151 w 227"/>
                <a:gd name="T29" fmla="*/ 13 h 283"/>
                <a:gd name="T30" fmla="*/ 169 w 227"/>
                <a:gd name="T31" fmla="*/ 24 h 283"/>
                <a:gd name="T32" fmla="*/ 185 w 227"/>
                <a:gd name="T33" fmla="*/ 38 h 283"/>
                <a:gd name="T34" fmla="*/ 199 w 227"/>
                <a:gd name="T35" fmla="*/ 55 h 283"/>
                <a:gd name="T36" fmla="*/ 210 w 227"/>
                <a:gd name="T37" fmla="*/ 74 h 283"/>
                <a:gd name="T38" fmla="*/ 219 w 227"/>
                <a:gd name="T39" fmla="*/ 96 h 283"/>
                <a:gd name="T40" fmla="*/ 225 w 227"/>
                <a:gd name="T41" fmla="*/ 120 h 283"/>
                <a:gd name="T42" fmla="*/ 227 w 227"/>
                <a:gd name="T43" fmla="*/ 145 h 283"/>
                <a:gd name="T44" fmla="*/ 225 w 227"/>
                <a:gd name="T45" fmla="*/ 172 h 283"/>
                <a:gd name="T46" fmla="*/ 218 w 227"/>
                <a:gd name="T47" fmla="*/ 199 h 283"/>
                <a:gd name="T48" fmla="*/ 206 w 227"/>
                <a:gd name="T49" fmla="*/ 227 h 283"/>
                <a:gd name="T50" fmla="*/ 197 w 227"/>
                <a:gd name="T51" fmla="*/ 241 h 283"/>
                <a:gd name="T52" fmla="*/ 188 w 227"/>
                <a:gd name="T53" fmla="*/ 254 h 283"/>
                <a:gd name="T54" fmla="*/ 177 w 227"/>
                <a:gd name="T55" fmla="*/ 265 h 283"/>
                <a:gd name="T56" fmla="*/ 151 w 227"/>
                <a:gd name="T57" fmla="*/ 279 h 283"/>
                <a:gd name="T58" fmla="*/ 123 w 227"/>
                <a:gd name="T59" fmla="*/ 283 h 283"/>
                <a:gd name="T60" fmla="*/ 95 w 227"/>
                <a:gd name="T61" fmla="*/ 281 h 283"/>
                <a:gd name="T62" fmla="*/ 69 w 227"/>
                <a:gd name="T63" fmla="*/ 273 h 283"/>
                <a:gd name="T64" fmla="*/ 45 w 227"/>
                <a:gd name="T65" fmla="*/ 259 h 283"/>
                <a:gd name="T66" fmla="*/ 29 w 227"/>
                <a:gd name="T67" fmla="*/ 242 h 283"/>
                <a:gd name="T68" fmla="*/ 19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9" y="222"/>
                  </a:moveTo>
                  <a:lnTo>
                    <a:pt x="19" y="222"/>
                  </a:lnTo>
                  <a:lnTo>
                    <a:pt x="16" y="217"/>
                  </a:lnTo>
                  <a:lnTo>
                    <a:pt x="11" y="202"/>
                  </a:lnTo>
                  <a:lnTo>
                    <a:pt x="5" y="178"/>
                  </a:lnTo>
                  <a:lnTo>
                    <a:pt x="2" y="164"/>
                  </a:lnTo>
                  <a:lnTo>
                    <a:pt x="1" y="149"/>
                  </a:lnTo>
                  <a:lnTo>
                    <a:pt x="0" y="134"/>
                  </a:lnTo>
                  <a:lnTo>
                    <a:pt x="1" y="117"/>
                  </a:lnTo>
                  <a:lnTo>
                    <a:pt x="3" y="100"/>
                  </a:lnTo>
                  <a:lnTo>
                    <a:pt x="7" y="83"/>
                  </a:lnTo>
                  <a:lnTo>
                    <a:pt x="13" y="67"/>
                  </a:lnTo>
                  <a:lnTo>
                    <a:pt x="17" y="58"/>
                  </a:lnTo>
                  <a:lnTo>
                    <a:pt x="22" y="51"/>
                  </a:lnTo>
                  <a:lnTo>
                    <a:pt x="28" y="43"/>
                  </a:lnTo>
                  <a:lnTo>
                    <a:pt x="34" y="36"/>
                  </a:lnTo>
                  <a:lnTo>
                    <a:pt x="41" y="28"/>
                  </a:lnTo>
                  <a:lnTo>
                    <a:pt x="49" y="20"/>
                  </a:lnTo>
                  <a:lnTo>
                    <a:pt x="49" y="20"/>
                  </a:lnTo>
                  <a:lnTo>
                    <a:pt x="58" y="14"/>
                  </a:lnTo>
                  <a:lnTo>
                    <a:pt x="67" y="10"/>
                  </a:lnTo>
                  <a:lnTo>
                    <a:pt x="76" y="5"/>
                  </a:lnTo>
                  <a:lnTo>
                    <a:pt x="85" y="2"/>
                  </a:lnTo>
                  <a:lnTo>
                    <a:pt x="94" y="1"/>
                  </a:lnTo>
                  <a:lnTo>
                    <a:pt x="104" y="0"/>
                  </a:lnTo>
                  <a:lnTo>
                    <a:pt x="113" y="1"/>
                  </a:lnTo>
                  <a:lnTo>
                    <a:pt x="123" y="2"/>
                  </a:lnTo>
                  <a:lnTo>
                    <a:pt x="132" y="5"/>
                  </a:lnTo>
                  <a:lnTo>
                    <a:pt x="142" y="9"/>
                  </a:lnTo>
                  <a:lnTo>
                    <a:pt x="151" y="13"/>
                  </a:lnTo>
                  <a:lnTo>
                    <a:pt x="160" y="18"/>
                  </a:lnTo>
                  <a:lnTo>
                    <a:pt x="169" y="24"/>
                  </a:lnTo>
                  <a:lnTo>
                    <a:pt x="177" y="30"/>
                  </a:lnTo>
                  <a:lnTo>
                    <a:pt x="185" y="38"/>
                  </a:lnTo>
                  <a:lnTo>
                    <a:pt x="192" y="46"/>
                  </a:lnTo>
                  <a:lnTo>
                    <a:pt x="199" y="55"/>
                  </a:lnTo>
                  <a:lnTo>
                    <a:pt x="205" y="65"/>
                  </a:lnTo>
                  <a:lnTo>
                    <a:pt x="210" y="74"/>
                  </a:lnTo>
                  <a:lnTo>
                    <a:pt x="216" y="85"/>
                  </a:lnTo>
                  <a:lnTo>
                    <a:pt x="219" y="96"/>
                  </a:lnTo>
                  <a:lnTo>
                    <a:pt x="223" y="108"/>
                  </a:lnTo>
                  <a:lnTo>
                    <a:pt x="225" y="120"/>
                  </a:lnTo>
                  <a:lnTo>
                    <a:pt x="227" y="132"/>
                  </a:lnTo>
                  <a:lnTo>
                    <a:pt x="227" y="145"/>
                  </a:lnTo>
                  <a:lnTo>
                    <a:pt x="226" y="158"/>
                  </a:lnTo>
                  <a:lnTo>
                    <a:pt x="225" y="172"/>
                  </a:lnTo>
                  <a:lnTo>
                    <a:pt x="222" y="185"/>
                  </a:lnTo>
                  <a:lnTo>
                    <a:pt x="218" y="199"/>
                  </a:lnTo>
                  <a:lnTo>
                    <a:pt x="213" y="213"/>
                  </a:lnTo>
                  <a:lnTo>
                    <a:pt x="206" y="227"/>
                  </a:lnTo>
                  <a:lnTo>
                    <a:pt x="197" y="241"/>
                  </a:lnTo>
                  <a:lnTo>
                    <a:pt x="197" y="241"/>
                  </a:lnTo>
                  <a:lnTo>
                    <a:pt x="192" y="247"/>
                  </a:lnTo>
                  <a:lnTo>
                    <a:pt x="188" y="254"/>
                  </a:lnTo>
                  <a:lnTo>
                    <a:pt x="182" y="259"/>
                  </a:lnTo>
                  <a:lnTo>
                    <a:pt x="177" y="265"/>
                  </a:lnTo>
                  <a:lnTo>
                    <a:pt x="164" y="272"/>
                  </a:lnTo>
                  <a:lnTo>
                    <a:pt x="151" y="279"/>
                  </a:lnTo>
                  <a:lnTo>
                    <a:pt x="137" y="282"/>
                  </a:lnTo>
                  <a:lnTo>
                    <a:pt x="123" y="283"/>
                  </a:lnTo>
                  <a:lnTo>
                    <a:pt x="109" y="283"/>
                  </a:lnTo>
                  <a:lnTo>
                    <a:pt x="95" y="281"/>
                  </a:lnTo>
                  <a:lnTo>
                    <a:pt x="81" y="278"/>
                  </a:lnTo>
                  <a:lnTo>
                    <a:pt x="69" y="273"/>
                  </a:lnTo>
                  <a:lnTo>
                    <a:pt x="57" y="267"/>
                  </a:lnTo>
                  <a:lnTo>
                    <a:pt x="45" y="259"/>
                  </a:lnTo>
                  <a:lnTo>
                    <a:pt x="37" y="252"/>
                  </a:lnTo>
                  <a:lnTo>
                    <a:pt x="29" y="242"/>
                  </a:lnTo>
                  <a:lnTo>
                    <a:pt x="22" y="233"/>
                  </a:lnTo>
                  <a:lnTo>
                    <a:pt x="19" y="222"/>
                  </a:lnTo>
                  <a:lnTo>
                    <a:pt x="19"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68"/>
            <p:cNvSpPr>
              <a:spLocks/>
            </p:cNvSpPr>
            <p:nvPr/>
          </p:nvSpPr>
          <p:spPr bwMode="auto">
            <a:xfrm flipH="1">
              <a:off x="7931285" y="3498550"/>
              <a:ext cx="324463" cy="258011"/>
            </a:xfrm>
            <a:custGeom>
              <a:avLst/>
              <a:gdLst>
                <a:gd name="T0" fmla="*/ 17 w 265"/>
                <a:gd name="T1" fmla="*/ 216 h 240"/>
                <a:gd name="T2" fmla="*/ 9 w 265"/>
                <a:gd name="T3" fmla="*/ 199 h 240"/>
                <a:gd name="T4" fmla="*/ 1 w 265"/>
                <a:gd name="T5" fmla="*/ 170 h 240"/>
                <a:gd name="T6" fmla="*/ 0 w 265"/>
                <a:gd name="T7" fmla="*/ 149 h 240"/>
                <a:gd name="T8" fmla="*/ 1 w 265"/>
                <a:gd name="T9" fmla="*/ 123 h 240"/>
                <a:gd name="T10" fmla="*/ 7 w 265"/>
                <a:gd name="T11" fmla="*/ 92 h 240"/>
                <a:gd name="T12" fmla="*/ 12 w 265"/>
                <a:gd name="T13" fmla="*/ 76 h 240"/>
                <a:gd name="T14" fmla="*/ 28 w 265"/>
                <a:gd name="T15" fmla="*/ 49 h 240"/>
                <a:gd name="T16" fmla="*/ 53 w 265"/>
                <a:gd name="T17" fmla="*/ 27 h 240"/>
                <a:gd name="T18" fmla="*/ 82 w 265"/>
                <a:gd name="T19" fmla="*/ 10 h 240"/>
                <a:gd name="T20" fmla="*/ 114 w 265"/>
                <a:gd name="T21" fmla="*/ 1 h 240"/>
                <a:gd name="T22" fmla="*/ 149 w 265"/>
                <a:gd name="T23" fmla="*/ 0 h 240"/>
                <a:gd name="T24" fmla="*/ 183 w 265"/>
                <a:gd name="T25" fmla="*/ 8 h 240"/>
                <a:gd name="T26" fmla="*/ 207 w 265"/>
                <a:gd name="T27" fmla="*/ 20 h 240"/>
                <a:gd name="T28" fmla="*/ 223 w 265"/>
                <a:gd name="T29" fmla="*/ 31 h 240"/>
                <a:gd name="T30" fmla="*/ 231 w 265"/>
                <a:gd name="T31" fmla="*/ 37 h 240"/>
                <a:gd name="T32" fmla="*/ 244 w 265"/>
                <a:gd name="T33" fmla="*/ 54 h 240"/>
                <a:gd name="T34" fmla="*/ 255 w 265"/>
                <a:gd name="T35" fmla="*/ 71 h 240"/>
                <a:gd name="T36" fmla="*/ 262 w 265"/>
                <a:gd name="T37" fmla="*/ 90 h 240"/>
                <a:gd name="T38" fmla="*/ 265 w 265"/>
                <a:gd name="T39" fmla="*/ 109 h 240"/>
                <a:gd name="T40" fmla="*/ 262 w 265"/>
                <a:gd name="T41" fmla="*/ 127 h 240"/>
                <a:gd name="T42" fmla="*/ 255 w 265"/>
                <a:gd name="T43" fmla="*/ 142 h 240"/>
                <a:gd name="T44" fmla="*/ 240 w 265"/>
                <a:gd name="T45" fmla="*/ 155 h 240"/>
                <a:gd name="T46" fmla="*/ 218 w 265"/>
                <a:gd name="T47" fmla="*/ 163 h 240"/>
                <a:gd name="T48" fmla="*/ 204 w 265"/>
                <a:gd name="T49" fmla="*/ 165 h 240"/>
                <a:gd name="T50" fmla="*/ 179 w 265"/>
                <a:gd name="T51" fmla="*/ 166 h 240"/>
                <a:gd name="T52" fmla="*/ 157 w 265"/>
                <a:gd name="T53" fmla="*/ 163 h 240"/>
                <a:gd name="T54" fmla="*/ 130 w 265"/>
                <a:gd name="T55" fmla="*/ 154 h 240"/>
                <a:gd name="T56" fmla="*/ 105 w 265"/>
                <a:gd name="T57" fmla="*/ 141 h 240"/>
                <a:gd name="T58" fmla="*/ 98 w 265"/>
                <a:gd name="T59" fmla="*/ 133 h 240"/>
                <a:gd name="T60" fmla="*/ 95 w 265"/>
                <a:gd name="T61" fmla="*/ 144 h 240"/>
                <a:gd name="T62" fmla="*/ 90 w 265"/>
                <a:gd name="T63" fmla="*/ 158 h 240"/>
                <a:gd name="T64" fmla="*/ 74 w 265"/>
                <a:gd name="T65" fmla="*/ 182 h 240"/>
                <a:gd name="T66" fmla="*/ 72 w 265"/>
                <a:gd name="T67" fmla="*/ 177 h 240"/>
                <a:gd name="T68" fmla="*/ 65 w 265"/>
                <a:gd name="T69" fmla="*/ 166 h 240"/>
                <a:gd name="T70" fmla="*/ 54 w 265"/>
                <a:gd name="T71" fmla="*/ 158 h 240"/>
                <a:gd name="T72" fmla="*/ 47 w 265"/>
                <a:gd name="T73" fmla="*/ 157 h 240"/>
                <a:gd name="T74" fmla="*/ 38 w 265"/>
                <a:gd name="T75" fmla="*/ 160 h 240"/>
                <a:gd name="T76" fmla="*/ 35 w 265"/>
                <a:gd name="T77" fmla="*/ 163 h 240"/>
                <a:gd name="T78" fmla="*/ 29 w 265"/>
                <a:gd name="T79" fmla="*/ 170 h 240"/>
                <a:gd name="T80" fmla="*/ 28 w 265"/>
                <a:gd name="T81" fmla="*/ 180 h 240"/>
                <a:gd name="T82" fmla="*/ 30 w 265"/>
                <a:gd name="T83" fmla="*/ 195 h 240"/>
                <a:gd name="T84" fmla="*/ 41 w 265"/>
                <a:gd name="T85" fmla="*/ 211 h 240"/>
                <a:gd name="T86" fmla="*/ 48 w 265"/>
                <a:gd name="T87" fmla="*/ 216 h 240"/>
                <a:gd name="T88" fmla="*/ 56 w 265"/>
                <a:gd name="T89" fmla="*/ 216 h 240"/>
                <a:gd name="T90" fmla="*/ 54 w 265"/>
                <a:gd name="T91" fmla="*/ 223 h 240"/>
                <a:gd name="T92" fmla="*/ 48 w 265"/>
                <a:gd name="T93" fmla="*/ 236 h 240"/>
                <a:gd name="T94" fmla="*/ 43 w 265"/>
                <a:gd name="T95" fmla="*/ 240 h 240"/>
                <a:gd name="T96" fmla="*/ 36 w 265"/>
                <a:gd name="T97" fmla="*/ 239 h 240"/>
                <a:gd name="T98" fmla="*/ 28 w 265"/>
                <a:gd name="T99" fmla="*/ 232 h 240"/>
                <a:gd name="T100" fmla="*/ 17 w 265"/>
                <a:gd name="T101" fmla="*/ 21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5" h="240">
                  <a:moveTo>
                    <a:pt x="17" y="216"/>
                  </a:moveTo>
                  <a:lnTo>
                    <a:pt x="17" y="216"/>
                  </a:lnTo>
                  <a:lnTo>
                    <a:pt x="12" y="209"/>
                  </a:lnTo>
                  <a:lnTo>
                    <a:pt x="9" y="199"/>
                  </a:lnTo>
                  <a:lnTo>
                    <a:pt x="4" y="186"/>
                  </a:lnTo>
                  <a:lnTo>
                    <a:pt x="1" y="170"/>
                  </a:lnTo>
                  <a:lnTo>
                    <a:pt x="0" y="159"/>
                  </a:lnTo>
                  <a:lnTo>
                    <a:pt x="0" y="149"/>
                  </a:lnTo>
                  <a:lnTo>
                    <a:pt x="0" y="137"/>
                  </a:lnTo>
                  <a:lnTo>
                    <a:pt x="1" y="123"/>
                  </a:lnTo>
                  <a:lnTo>
                    <a:pt x="3" y="109"/>
                  </a:lnTo>
                  <a:lnTo>
                    <a:pt x="7" y="92"/>
                  </a:lnTo>
                  <a:lnTo>
                    <a:pt x="7" y="92"/>
                  </a:lnTo>
                  <a:lnTo>
                    <a:pt x="12" y="76"/>
                  </a:lnTo>
                  <a:lnTo>
                    <a:pt x="19" y="62"/>
                  </a:lnTo>
                  <a:lnTo>
                    <a:pt x="28" y="49"/>
                  </a:lnTo>
                  <a:lnTo>
                    <a:pt x="39" y="36"/>
                  </a:lnTo>
                  <a:lnTo>
                    <a:pt x="53" y="27"/>
                  </a:lnTo>
                  <a:lnTo>
                    <a:pt x="66" y="17"/>
                  </a:lnTo>
                  <a:lnTo>
                    <a:pt x="82" y="10"/>
                  </a:lnTo>
                  <a:lnTo>
                    <a:pt x="98" y="5"/>
                  </a:lnTo>
                  <a:lnTo>
                    <a:pt x="114" y="1"/>
                  </a:lnTo>
                  <a:lnTo>
                    <a:pt x="131" y="0"/>
                  </a:lnTo>
                  <a:lnTo>
                    <a:pt x="149" y="0"/>
                  </a:lnTo>
                  <a:lnTo>
                    <a:pt x="166" y="3"/>
                  </a:lnTo>
                  <a:lnTo>
                    <a:pt x="183" y="8"/>
                  </a:lnTo>
                  <a:lnTo>
                    <a:pt x="200" y="15"/>
                  </a:lnTo>
                  <a:lnTo>
                    <a:pt x="207" y="20"/>
                  </a:lnTo>
                  <a:lnTo>
                    <a:pt x="215" y="25"/>
                  </a:lnTo>
                  <a:lnTo>
                    <a:pt x="223" y="31"/>
                  </a:lnTo>
                  <a:lnTo>
                    <a:pt x="231" y="37"/>
                  </a:lnTo>
                  <a:lnTo>
                    <a:pt x="231" y="37"/>
                  </a:lnTo>
                  <a:lnTo>
                    <a:pt x="238" y="45"/>
                  </a:lnTo>
                  <a:lnTo>
                    <a:pt x="244" y="54"/>
                  </a:lnTo>
                  <a:lnTo>
                    <a:pt x="250" y="62"/>
                  </a:lnTo>
                  <a:lnTo>
                    <a:pt x="255" y="71"/>
                  </a:lnTo>
                  <a:lnTo>
                    <a:pt x="259" y="81"/>
                  </a:lnTo>
                  <a:lnTo>
                    <a:pt x="262" y="90"/>
                  </a:lnTo>
                  <a:lnTo>
                    <a:pt x="264" y="100"/>
                  </a:lnTo>
                  <a:lnTo>
                    <a:pt x="265" y="109"/>
                  </a:lnTo>
                  <a:lnTo>
                    <a:pt x="265" y="118"/>
                  </a:lnTo>
                  <a:lnTo>
                    <a:pt x="262" y="127"/>
                  </a:lnTo>
                  <a:lnTo>
                    <a:pt x="259" y="136"/>
                  </a:lnTo>
                  <a:lnTo>
                    <a:pt x="255" y="142"/>
                  </a:lnTo>
                  <a:lnTo>
                    <a:pt x="248" y="150"/>
                  </a:lnTo>
                  <a:lnTo>
                    <a:pt x="240" y="155"/>
                  </a:lnTo>
                  <a:lnTo>
                    <a:pt x="230" y="159"/>
                  </a:lnTo>
                  <a:lnTo>
                    <a:pt x="218" y="163"/>
                  </a:lnTo>
                  <a:lnTo>
                    <a:pt x="218" y="163"/>
                  </a:lnTo>
                  <a:lnTo>
                    <a:pt x="204" y="165"/>
                  </a:lnTo>
                  <a:lnTo>
                    <a:pt x="192" y="166"/>
                  </a:lnTo>
                  <a:lnTo>
                    <a:pt x="179" y="166"/>
                  </a:lnTo>
                  <a:lnTo>
                    <a:pt x="168" y="165"/>
                  </a:lnTo>
                  <a:lnTo>
                    <a:pt x="157" y="163"/>
                  </a:lnTo>
                  <a:lnTo>
                    <a:pt x="147" y="160"/>
                  </a:lnTo>
                  <a:lnTo>
                    <a:pt x="130" y="154"/>
                  </a:lnTo>
                  <a:lnTo>
                    <a:pt x="115" y="148"/>
                  </a:lnTo>
                  <a:lnTo>
                    <a:pt x="105" y="141"/>
                  </a:lnTo>
                  <a:lnTo>
                    <a:pt x="98" y="133"/>
                  </a:lnTo>
                  <a:lnTo>
                    <a:pt x="98" y="133"/>
                  </a:lnTo>
                  <a:lnTo>
                    <a:pt x="98" y="136"/>
                  </a:lnTo>
                  <a:lnTo>
                    <a:pt x="95" y="144"/>
                  </a:lnTo>
                  <a:lnTo>
                    <a:pt x="93" y="151"/>
                  </a:lnTo>
                  <a:lnTo>
                    <a:pt x="90" y="158"/>
                  </a:lnTo>
                  <a:lnTo>
                    <a:pt x="83" y="169"/>
                  </a:lnTo>
                  <a:lnTo>
                    <a:pt x="74" y="182"/>
                  </a:lnTo>
                  <a:lnTo>
                    <a:pt x="74" y="182"/>
                  </a:lnTo>
                  <a:lnTo>
                    <a:pt x="72" y="177"/>
                  </a:lnTo>
                  <a:lnTo>
                    <a:pt x="69" y="171"/>
                  </a:lnTo>
                  <a:lnTo>
                    <a:pt x="65" y="166"/>
                  </a:lnTo>
                  <a:lnTo>
                    <a:pt x="60" y="162"/>
                  </a:lnTo>
                  <a:lnTo>
                    <a:pt x="54" y="158"/>
                  </a:lnTo>
                  <a:lnTo>
                    <a:pt x="50" y="157"/>
                  </a:lnTo>
                  <a:lnTo>
                    <a:pt x="47" y="157"/>
                  </a:lnTo>
                  <a:lnTo>
                    <a:pt x="43" y="158"/>
                  </a:lnTo>
                  <a:lnTo>
                    <a:pt x="38" y="160"/>
                  </a:lnTo>
                  <a:lnTo>
                    <a:pt x="38" y="160"/>
                  </a:lnTo>
                  <a:lnTo>
                    <a:pt x="35" y="163"/>
                  </a:lnTo>
                  <a:lnTo>
                    <a:pt x="31" y="167"/>
                  </a:lnTo>
                  <a:lnTo>
                    <a:pt x="29" y="170"/>
                  </a:lnTo>
                  <a:lnTo>
                    <a:pt x="28" y="176"/>
                  </a:lnTo>
                  <a:lnTo>
                    <a:pt x="28" y="180"/>
                  </a:lnTo>
                  <a:lnTo>
                    <a:pt x="28" y="185"/>
                  </a:lnTo>
                  <a:lnTo>
                    <a:pt x="30" y="195"/>
                  </a:lnTo>
                  <a:lnTo>
                    <a:pt x="36" y="204"/>
                  </a:lnTo>
                  <a:lnTo>
                    <a:pt x="41" y="211"/>
                  </a:lnTo>
                  <a:lnTo>
                    <a:pt x="45" y="213"/>
                  </a:lnTo>
                  <a:lnTo>
                    <a:pt x="48" y="216"/>
                  </a:lnTo>
                  <a:lnTo>
                    <a:pt x="52" y="217"/>
                  </a:lnTo>
                  <a:lnTo>
                    <a:pt x="56" y="216"/>
                  </a:lnTo>
                  <a:lnTo>
                    <a:pt x="56" y="216"/>
                  </a:lnTo>
                  <a:lnTo>
                    <a:pt x="54" y="223"/>
                  </a:lnTo>
                  <a:lnTo>
                    <a:pt x="52" y="231"/>
                  </a:lnTo>
                  <a:lnTo>
                    <a:pt x="48" y="236"/>
                  </a:lnTo>
                  <a:lnTo>
                    <a:pt x="46" y="238"/>
                  </a:lnTo>
                  <a:lnTo>
                    <a:pt x="43" y="240"/>
                  </a:lnTo>
                  <a:lnTo>
                    <a:pt x="39" y="240"/>
                  </a:lnTo>
                  <a:lnTo>
                    <a:pt x="36" y="239"/>
                  </a:lnTo>
                  <a:lnTo>
                    <a:pt x="32" y="236"/>
                  </a:lnTo>
                  <a:lnTo>
                    <a:pt x="28" y="232"/>
                  </a:lnTo>
                  <a:lnTo>
                    <a:pt x="22" y="225"/>
                  </a:lnTo>
                  <a:lnTo>
                    <a:pt x="17" y="216"/>
                  </a:lnTo>
                  <a:lnTo>
                    <a:pt x="17" y="216"/>
                  </a:lnTo>
                  <a:close/>
                </a:path>
              </a:pathLst>
            </a:custGeom>
            <a:solidFill>
              <a:srgbClr val="5D3D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69"/>
            <p:cNvSpPr>
              <a:spLocks/>
            </p:cNvSpPr>
            <p:nvPr/>
          </p:nvSpPr>
          <p:spPr bwMode="auto">
            <a:xfrm flipH="1">
              <a:off x="7946032" y="4390531"/>
              <a:ext cx="132735" cy="235895"/>
            </a:xfrm>
            <a:custGeom>
              <a:avLst/>
              <a:gdLst>
                <a:gd name="T0" fmla="*/ 53 w 107"/>
                <a:gd name="T1" fmla="*/ 0 h 228"/>
                <a:gd name="T2" fmla="*/ 53 w 107"/>
                <a:gd name="T3" fmla="*/ 0 h 228"/>
                <a:gd name="T4" fmla="*/ 64 w 107"/>
                <a:gd name="T5" fmla="*/ 1 h 228"/>
                <a:gd name="T6" fmla="*/ 75 w 107"/>
                <a:gd name="T7" fmla="*/ 4 h 228"/>
                <a:gd name="T8" fmla="*/ 84 w 107"/>
                <a:gd name="T9" fmla="*/ 9 h 228"/>
                <a:gd name="T10" fmla="*/ 92 w 107"/>
                <a:gd name="T11" fmla="*/ 15 h 228"/>
                <a:gd name="T12" fmla="*/ 98 w 107"/>
                <a:gd name="T13" fmla="*/ 23 h 228"/>
                <a:gd name="T14" fmla="*/ 103 w 107"/>
                <a:gd name="T15" fmla="*/ 31 h 228"/>
                <a:gd name="T16" fmla="*/ 106 w 107"/>
                <a:gd name="T17" fmla="*/ 41 h 228"/>
                <a:gd name="T18" fmla="*/ 107 w 107"/>
                <a:gd name="T19" fmla="*/ 52 h 228"/>
                <a:gd name="T20" fmla="*/ 107 w 107"/>
                <a:gd name="T21" fmla="*/ 181 h 228"/>
                <a:gd name="T22" fmla="*/ 107 w 107"/>
                <a:gd name="T23" fmla="*/ 218 h 228"/>
                <a:gd name="T24" fmla="*/ 107 w 107"/>
                <a:gd name="T25" fmla="*/ 218 h 228"/>
                <a:gd name="T26" fmla="*/ 94 w 107"/>
                <a:gd name="T27" fmla="*/ 218 h 228"/>
                <a:gd name="T28" fmla="*/ 82 w 107"/>
                <a:gd name="T29" fmla="*/ 219 h 228"/>
                <a:gd name="T30" fmla="*/ 53 w 107"/>
                <a:gd name="T31" fmla="*/ 225 h 228"/>
                <a:gd name="T32" fmla="*/ 40 w 107"/>
                <a:gd name="T33" fmla="*/ 227 h 228"/>
                <a:gd name="T34" fmla="*/ 27 w 107"/>
                <a:gd name="T35" fmla="*/ 228 h 228"/>
                <a:gd name="T36" fmla="*/ 13 w 107"/>
                <a:gd name="T37" fmla="*/ 228 h 228"/>
                <a:gd name="T38" fmla="*/ 6 w 107"/>
                <a:gd name="T39" fmla="*/ 227 h 228"/>
                <a:gd name="T40" fmla="*/ 0 w 107"/>
                <a:gd name="T41" fmla="*/ 226 h 228"/>
                <a:gd name="T42" fmla="*/ 0 w 107"/>
                <a:gd name="T43" fmla="*/ 189 h 228"/>
                <a:gd name="T44" fmla="*/ 0 w 107"/>
                <a:gd name="T45" fmla="*/ 52 h 228"/>
                <a:gd name="T46" fmla="*/ 0 w 107"/>
                <a:gd name="T47" fmla="*/ 52 h 228"/>
                <a:gd name="T48" fmla="*/ 1 w 107"/>
                <a:gd name="T49" fmla="*/ 41 h 228"/>
                <a:gd name="T50" fmla="*/ 3 w 107"/>
                <a:gd name="T51" fmla="*/ 31 h 228"/>
                <a:gd name="T52" fmla="*/ 9 w 107"/>
                <a:gd name="T53" fmla="*/ 23 h 228"/>
                <a:gd name="T54" fmla="*/ 15 w 107"/>
                <a:gd name="T55" fmla="*/ 15 h 228"/>
                <a:gd name="T56" fmla="*/ 23 w 107"/>
                <a:gd name="T57" fmla="*/ 9 h 228"/>
                <a:gd name="T58" fmla="*/ 32 w 107"/>
                <a:gd name="T59" fmla="*/ 4 h 228"/>
                <a:gd name="T60" fmla="*/ 42 w 107"/>
                <a:gd name="T61" fmla="*/ 1 h 228"/>
                <a:gd name="T62" fmla="*/ 53 w 107"/>
                <a:gd name="T63" fmla="*/ 0 h 228"/>
                <a:gd name="T64" fmla="*/ 53 w 107"/>
                <a:gd name="T6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228">
                  <a:moveTo>
                    <a:pt x="53" y="0"/>
                  </a:moveTo>
                  <a:lnTo>
                    <a:pt x="53" y="0"/>
                  </a:lnTo>
                  <a:lnTo>
                    <a:pt x="64" y="1"/>
                  </a:lnTo>
                  <a:lnTo>
                    <a:pt x="75" y="4"/>
                  </a:lnTo>
                  <a:lnTo>
                    <a:pt x="84" y="9"/>
                  </a:lnTo>
                  <a:lnTo>
                    <a:pt x="92" y="15"/>
                  </a:lnTo>
                  <a:lnTo>
                    <a:pt x="98" y="23"/>
                  </a:lnTo>
                  <a:lnTo>
                    <a:pt x="103" y="31"/>
                  </a:lnTo>
                  <a:lnTo>
                    <a:pt x="106" y="41"/>
                  </a:lnTo>
                  <a:lnTo>
                    <a:pt x="107" y="52"/>
                  </a:lnTo>
                  <a:lnTo>
                    <a:pt x="107" y="181"/>
                  </a:lnTo>
                  <a:lnTo>
                    <a:pt x="107" y="218"/>
                  </a:lnTo>
                  <a:lnTo>
                    <a:pt x="107" y="218"/>
                  </a:lnTo>
                  <a:lnTo>
                    <a:pt x="94" y="218"/>
                  </a:lnTo>
                  <a:lnTo>
                    <a:pt x="82" y="219"/>
                  </a:lnTo>
                  <a:lnTo>
                    <a:pt x="53" y="225"/>
                  </a:lnTo>
                  <a:lnTo>
                    <a:pt x="40" y="227"/>
                  </a:lnTo>
                  <a:lnTo>
                    <a:pt x="27" y="228"/>
                  </a:lnTo>
                  <a:lnTo>
                    <a:pt x="13" y="228"/>
                  </a:lnTo>
                  <a:lnTo>
                    <a:pt x="6" y="227"/>
                  </a:lnTo>
                  <a:lnTo>
                    <a:pt x="0" y="226"/>
                  </a:lnTo>
                  <a:lnTo>
                    <a:pt x="0" y="189"/>
                  </a:lnTo>
                  <a:lnTo>
                    <a:pt x="0" y="52"/>
                  </a:lnTo>
                  <a:lnTo>
                    <a:pt x="0" y="52"/>
                  </a:lnTo>
                  <a:lnTo>
                    <a:pt x="1" y="41"/>
                  </a:lnTo>
                  <a:lnTo>
                    <a:pt x="3" y="31"/>
                  </a:lnTo>
                  <a:lnTo>
                    <a:pt x="9" y="23"/>
                  </a:lnTo>
                  <a:lnTo>
                    <a:pt x="15" y="15"/>
                  </a:lnTo>
                  <a:lnTo>
                    <a:pt x="23" y="9"/>
                  </a:lnTo>
                  <a:lnTo>
                    <a:pt x="32" y="4"/>
                  </a:lnTo>
                  <a:lnTo>
                    <a:pt x="42" y="1"/>
                  </a:lnTo>
                  <a:lnTo>
                    <a:pt x="53" y="0"/>
                  </a:lnTo>
                  <a:lnTo>
                    <a:pt x="53"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70"/>
            <p:cNvSpPr>
              <a:spLocks/>
            </p:cNvSpPr>
            <p:nvPr/>
          </p:nvSpPr>
          <p:spPr bwMode="auto">
            <a:xfrm flipH="1">
              <a:off x="7946032" y="4619055"/>
              <a:ext cx="132735" cy="81089"/>
            </a:xfrm>
            <a:custGeom>
              <a:avLst/>
              <a:gdLst>
                <a:gd name="T0" fmla="*/ 107 w 107"/>
                <a:gd name="T1" fmla="*/ 0 h 76"/>
                <a:gd name="T2" fmla="*/ 107 w 107"/>
                <a:gd name="T3" fmla="*/ 24 h 76"/>
                <a:gd name="T4" fmla="*/ 107 w 107"/>
                <a:gd name="T5" fmla="*/ 24 h 76"/>
                <a:gd name="T6" fmla="*/ 106 w 107"/>
                <a:gd name="T7" fmla="*/ 35 h 76"/>
                <a:gd name="T8" fmla="*/ 103 w 107"/>
                <a:gd name="T9" fmla="*/ 44 h 76"/>
                <a:gd name="T10" fmla="*/ 98 w 107"/>
                <a:gd name="T11" fmla="*/ 53 h 76"/>
                <a:gd name="T12" fmla="*/ 92 w 107"/>
                <a:gd name="T13" fmla="*/ 60 h 76"/>
                <a:gd name="T14" fmla="*/ 84 w 107"/>
                <a:gd name="T15" fmla="*/ 67 h 76"/>
                <a:gd name="T16" fmla="*/ 75 w 107"/>
                <a:gd name="T17" fmla="*/ 71 h 76"/>
                <a:gd name="T18" fmla="*/ 64 w 107"/>
                <a:gd name="T19" fmla="*/ 75 h 76"/>
                <a:gd name="T20" fmla="*/ 53 w 107"/>
                <a:gd name="T21" fmla="*/ 76 h 76"/>
                <a:gd name="T22" fmla="*/ 53 w 107"/>
                <a:gd name="T23" fmla="*/ 76 h 76"/>
                <a:gd name="T24" fmla="*/ 42 w 107"/>
                <a:gd name="T25" fmla="*/ 75 h 76"/>
                <a:gd name="T26" fmla="*/ 32 w 107"/>
                <a:gd name="T27" fmla="*/ 71 h 76"/>
                <a:gd name="T28" fmla="*/ 23 w 107"/>
                <a:gd name="T29" fmla="*/ 67 h 76"/>
                <a:gd name="T30" fmla="*/ 15 w 107"/>
                <a:gd name="T31" fmla="*/ 60 h 76"/>
                <a:gd name="T32" fmla="*/ 9 w 107"/>
                <a:gd name="T33" fmla="*/ 53 h 76"/>
                <a:gd name="T34" fmla="*/ 3 w 107"/>
                <a:gd name="T35" fmla="*/ 44 h 76"/>
                <a:gd name="T36" fmla="*/ 1 w 107"/>
                <a:gd name="T37" fmla="*/ 35 h 76"/>
                <a:gd name="T38" fmla="*/ 0 w 107"/>
                <a:gd name="T39" fmla="*/ 24 h 76"/>
                <a:gd name="T40" fmla="*/ 0 w 107"/>
                <a:gd name="T41" fmla="*/ 8 h 76"/>
                <a:gd name="T42" fmla="*/ 0 w 107"/>
                <a:gd name="T43" fmla="*/ 8 h 76"/>
                <a:gd name="T44" fmla="*/ 6 w 107"/>
                <a:gd name="T45" fmla="*/ 9 h 76"/>
                <a:gd name="T46" fmla="*/ 13 w 107"/>
                <a:gd name="T47" fmla="*/ 10 h 76"/>
                <a:gd name="T48" fmla="*/ 27 w 107"/>
                <a:gd name="T49" fmla="*/ 10 h 76"/>
                <a:gd name="T50" fmla="*/ 40 w 107"/>
                <a:gd name="T51" fmla="*/ 9 h 76"/>
                <a:gd name="T52" fmla="*/ 53 w 107"/>
                <a:gd name="T53" fmla="*/ 7 h 76"/>
                <a:gd name="T54" fmla="*/ 82 w 107"/>
                <a:gd name="T55" fmla="*/ 1 h 76"/>
                <a:gd name="T56" fmla="*/ 94 w 107"/>
                <a:gd name="T57" fmla="*/ 0 h 76"/>
                <a:gd name="T58" fmla="*/ 107 w 107"/>
                <a:gd name="T59" fmla="*/ 0 h 76"/>
                <a:gd name="T60" fmla="*/ 107 w 107"/>
                <a:gd name="T6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 h="76">
                  <a:moveTo>
                    <a:pt x="107" y="0"/>
                  </a:moveTo>
                  <a:lnTo>
                    <a:pt x="107" y="24"/>
                  </a:lnTo>
                  <a:lnTo>
                    <a:pt x="107" y="24"/>
                  </a:lnTo>
                  <a:lnTo>
                    <a:pt x="106" y="35"/>
                  </a:lnTo>
                  <a:lnTo>
                    <a:pt x="103" y="44"/>
                  </a:lnTo>
                  <a:lnTo>
                    <a:pt x="98" y="53"/>
                  </a:lnTo>
                  <a:lnTo>
                    <a:pt x="92" y="60"/>
                  </a:lnTo>
                  <a:lnTo>
                    <a:pt x="84" y="67"/>
                  </a:lnTo>
                  <a:lnTo>
                    <a:pt x="75" y="71"/>
                  </a:lnTo>
                  <a:lnTo>
                    <a:pt x="64" y="75"/>
                  </a:lnTo>
                  <a:lnTo>
                    <a:pt x="53" y="76"/>
                  </a:lnTo>
                  <a:lnTo>
                    <a:pt x="53" y="76"/>
                  </a:lnTo>
                  <a:lnTo>
                    <a:pt x="42" y="75"/>
                  </a:lnTo>
                  <a:lnTo>
                    <a:pt x="32" y="71"/>
                  </a:lnTo>
                  <a:lnTo>
                    <a:pt x="23" y="67"/>
                  </a:lnTo>
                  <a:lnTo>
                    <a:pt x="15" y="60"/>
                  </a:lnTo>
                  <a:lnTo>
                    <a:pt x="9" y="53"/>
                  </a:lnTo>
                  <a:lnTo>
                    <a:pt x="3" y="44"/>
                  </a:lnTo>
                  <a:lnTo>
                    <a:pt x="1" y="35"/>
                  </a:lnTo>
                  <a:lnTo>
                    <a:pt x="0" y="24"/>
                  </a:lnTo>
                  <a:lnTo>
                    <a:pt x="0" y="8"/>
                  </a:lnTo>
                  <a:lnTo>
                    <a:pt x="0" y="8"/>
                  </a:lnTo>
                  <a:lnTo>
                    <a:pt x="6" y="9"/>
                  </a:lnTo>
                  <a:lnTo>
                    <a:pt x="13" y="10"/>
                  </a:lnTo>
                  <a:lnTo>
                    <a:pt x="27" y="10"/>
                  </a:lnTo>
                  <a:lnTo>
                    <a:pt x="40" y="9"/>
                  </a:lnTo>
                  <a:lnTo>
                    <a:pt x="53" y="7"/>
                  </a:lnTo>
                  <a:lnTo>
                    <a:pt x="82" y="1"/>
                  </a:lnTo>
                  <a:lnTo>
                    <a:pt x="94" y="0"/>
                  </a:lnTo>
                  <a:lnTo>
                    <a:pt x="107" y="0"/>
                  </a:lnTo>
                  <a:lnTo>
                    <a:pt x="107"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71"/>
            <p:cNvSpPr>
              <a:spLocks/>
            </p:cNvSpPr>
            <p:nvPr/>
          </p:nvSpPr>
          <p:spPr bwMode="auto">
            <a:xfrm flipH="1">
              <a:off x="7879665" y="4619055"/>
              <a:ext cx="132735" cy="95833"/>
            </a:xfrm>
            <a:custGeom>
              <a:avLst/>
              <a:gdLst>
                <a:gd name="T0" fmla="*/ 55 w 109"/>
                <a:gd name="T1" fmla="*/ 0 h 95"/>
                <a:gd name="T2" fmla="*/ 55 w 109"/>
                <a:gd name="T3" fmla="*/ 0 h 95"/>
                <a:gd name="T4" fmla="*/ 65 w 109"/>
                <a:gd name="T5" fmla="*/ 10 h 95"/>
                <a:gd name="T6" fmla="*/ 76 w 109"/>
                <a:gd name="T7" fmla="*/ 19 h 95"/>
                <a:gd name="T8" fmla="*/ 86 w 109"/>
                <a:gd name="T9" fmla="*/ 32 h 95"/>
                <a:gd name="T10" fmla="*/ 97 w 109"/>
                <a:gd name="T11" fmla="*/ 46 h 95"/>
                <a:gd name="T12" fmla="*/ 101 w 109"/>
                <a:gd name="T13" fmla="*/ 53 h 95"/>
                <a:gd name="T14" fmla="*/ 105 w 109"/>
                <a:gd name="T15" fmla="*/ 60 h 95"/>
                <a:gd name="T16" fmla="*/ 107 w 109"/>
                <a:gd name="T17" fmla="*/ 67 h 95"/>
                <a:gd name="T18" fmla="*/ 109 w 109"/>
                <a:gd name="T19" fmla="*/ 73 h 95"/>
                <a:gd name="T20" fmla="*/ 109 w 109"/>
                <a:gd name="T21" fmla="*/ 80 h 95"/>
                <a:gd name="T22" fmla="*/ 107 w 109"/>
                <a:gd name="T23" fmla="*/ 85 h 95"/>
                <a:gd name="T24" fmla="*/ 107 w 109"/>
                <a:gd name="T25" fmla="*/ 85 h 95"/>
                <a:gd name="T26" fmla="*/ 104 w 109"/>
                <a:gd name="T27" fmla="*/ 90 h 95"/>
                <a:gd name="T28" fmla="*/ 99 w 109"/>
                <a:gd name="T29" fmla="*/ 93 h 95"/>
                <a:gd name="T30" fmla="*/ 92 w 109"/>
                <a:gd name="T31" fmla="*/ 95 h 95"/>
                <a:gd name="T32" fmla="*/ 84 w 109"/>
                <a:gd name="T33" fmla="*/ 95 h 95"/>
                <a:gd name="T34" fmla="*/ 77 w 109"/>
                <a:gd name="T35" fmla="*/ 95 h 95"/>
                <a:gd name="T36" fmla="*/ 68 w 109"/>
                <a:gd name="T37" fmla="*/ 94 h 95"/>
                <a:gd name="T38" fmla="*/ 50 w 109"/>
                <a:gd name="T39" fmla="*/ 91 h 95"/>
                <a:gd name="T40" fmla="*/ 32 w 109"/>
                <a:gd name="T41" fmla="*/ 86 h 95"/>
                <a:gd name="T42" fmla="*/ 16 w 109"/>
                <a:gd name="T43" fmla="*/ 81 h 95"/>
                <a:gd name="T44" fmla="*/ 1 w 109"/>
                <a:gd name="T45" fmla="*/ 76 h 95"/>
                <a:gd name="T46" fmla="*/ 1 w 109"/>
                <a:gd name="T47" fmla="*/ 76 h 95"/>
                <a:gd name="T48" fmla="*/ 0 w 109"/>
                <a:gd name="T49" fmla="*/ 64 h 95"/>
                <a:gd name="T50" fmla="*/ 0 w 109"/>
                <a:gd name="T51" fmla="*/ 52 h 95"/>
                <a:gd name="T52" fmla="*/ 4 w 109"/>
                <a:gd name="T53" fmla="*/ 38 h 95"/>
                <a:gd name="T54" fmla="*/ 6 w 109"/>
                <a:gd name="T55" fmla="*/ 30 h 95"/>
                <a:gd name="T56" fmla="*/ 9 w 109"/>
                <a:gd name="T57" fmla="*/ 24 h 95"/>
                <a:gd name="T58" fmla="*/ 14 w 109"/>
                <a:gd name="T59" fmla="*/ 17 h 95"/>
                <a:gd name="T60" fmla="*/ 18 w 109"/>
                <a:gd name="T61" fmla="*/ 12 h 95"/>
                <a:gd name="T62" fmla="*/ 25 w 109"/>
                <a:gd name="T63" fmla="*/ 7 h 95"/>
                <a:gd name="T64" fmla="*/ 34 w 109"/>
                <a:gd name="T65" fmla="*/ 3 h 95"/>
                <a:gd name="T66" fmla="*/ 44 w 109"/>
                <a:gd name="T67" fmla="*/ 1 h 95"/>
                <a:gd name="T68" fmla="*/ 55 w 109"/>
                <a:gd name="T69" fmla="*/ 0 h 95"/>
                <a:gd name="T70" fmla="*/ 55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5" y="0"/>
                  </a:moveTo>
                  <a:lnTo>
                    <a:pt x="55" y="0"/>
                  </a:lnTo>
                  <a:lnTo>
                    <a:pt x="65" y="10"/>
                  </a:lnTo>
                  <a:lnTo>
                    <a:pt x="76" y="19"/>
                  </a:lnTo>
                  <a:lnTo>
                    <a:pt x="86" y="32"/>
                  </a:lnTo>
                  <a:lnTo>
                    <a:pt x="97" y="46"/>
                  </a:lnTo>
                  <a:lnTo>
                    <a:pt x="101" y="53"/>
                  </a:lnTo>
                  <a:lnTo>
                    <a:pt x="105" y="60"/>
                  </a:lnTo>
                  <a:lnTo>
                    <a:pt x="107" y="67"/>
                  </a:lnTo>
                  <a:lnTo>
                    <a:pt x="109" y="73"/>
                  </a:lnTo>
                  <a:lnTo>
                    <a:pt x="109" y="80"/>
                  </a:lnTo>
                  <a:lnTo>
                    <a:pt x="107" y="85"/>
                  </a:lnTo>
                  <a:lnTo>
                    <a:pt x="107" y="85"/>
                  </a:lnTo>
                  <a:lnTo>
                    <a:pt x="104" y="90"/>
                  </a:lnTo>
                  <a:lnTo>
                    <a:pt x="99" y="93"/>
                  </a:lnTo>
                  <a:lnTo>
                    <a:pt x="92" y="95"/>
                  </a:lnTo>
                  <a:lnTo>
                    <a:pt x="84" y="95"/>
                  </a:lnTo>
                  <a:lnTo>
                    <a:pt x="77" y="95"/>
                  </a:lnTo>
                  <a:lnTo>
                    <a:pt x="68" y="94"/>
                  </a:lnTo>
                  <a:lnTo>
                    <a:pt x="50" y="91"/>
                  </a:lnTo>
                  <a:lnTo>
                    <a:pt x="32" y="86"/>
                  </a:lnTo>
                  <a:lnTo>
                    <a:pt x="16" y="81"/>
                  </a:lnTo>
                  <a:lnTo>
                    <a:pt x="1" y="76"/>
                  </a:lnTo>
                  <a:lnTo>
                    <a:pt x="1" y="76"/>
                  </a:lnTo>
                  <a:lnTo>
                    <a:pt x="0" y="64"/>
                  </a:lnTo>
                  <a:lnTo>
                    <a:pt x="0" y="52"/>
                  </a:lnTo>
                  <a:lnTo>
                    <a:pt x="4" y="38"/>
                  </a:lnTo>
                  <a:lnTo>
                    <a:pt x="6" y="30"/>
                  </a:lnTo>
                  <a:lnTo>
                    <a:pt x="9" y="24"/>
                  </a:lnTo>
                  <a:lnTo>
                    <a:pt x="14" y="17"/>
                  </a:lnTo>
                  <a:lnTo>
                    <a:pt x="18" y="12"/>
                  </a:lnTo>
                  <a:lnTo>
                    <a:pt x="25" y="7"/>
                  </a:lnTo>
                  <a:lnTo>
                    <a:pt x="34" y="3"/>
                  </a:lnTo>
                  <a:lnTo>
                    <a:pt x="44" y="1"/>
                  </a:lnTo>
                  <a:lnTo>
                    <a:pt x="55" y="0"/>
                  </a:lnTo>
                  <a:lnTo>
                    <a:pt x="55"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72"/>
            <p:cNvSpPr>
              <a:spLocks/>
            </p:cNvSpPr>
            <p:nvPr/>
          </p:nvSpPr>
          <p:spPr bwMode="auto">
            <a:xfrm flipH="1">
              <a:off x="7724808" y="4331556"/>
              <a:ext cx="132735" cy="243267"/>
            </a:xfrm>
            <a:custGeom>
              <a:avLst/>
              <a:gdLst>
                <a:gd name="T0" fmla="*/ 54 w 108"/>
                <a:gd name="T1" fmla="*/ 0 h 229"/>
                <a:gd name="T2" fmla="*/ 54 w 108"/>
                <a:gd name="T3" fmla="*/ 0 h 229"/>
                <a:gd name="T4" fmla="*/ 65 w 108"/>
                <a:gd name="T5" fmla="*/ 1 h 229"/>
                <a:gd name="T6" fmla="*/ 75 w 108"/>
                <a:gd name="T7" fmla="*/ 4 h 229"/>
                <a:gd name="T8" fmla="*/ 84 w 108"/>
                <a:gd name="T9" fmla="*/ 10 h 229"/>
                <a:gd name="T10" fmla="*/ 92 w 108"/>
                <a:gd name="T11" fmla="*/ 16 h 229"/>
                <a:gd name="T12" fmla="*/ 99 w 108"/>
                <a:gd name="T13" fmla="*/ 24 h 229"/>
                <a:gd name="T14" fmla="*/ 105 w 108"/>
                <a:gd name="T15" fmla="*/ 32 h 229"/>
                <a:gd name="T16" fmla="*/ 107 w 108"/>
                <a:gd name="T17" fmla="*/ 42 h 229"/>
                <a:gd name="T18" fmla="*/ 108 w 108"/>
                <a:gd name="T19" fmla="*/ 53 h 229"/>
                <a:gd name="T20" fmla="*/ 108 w 108"/>
                <a:gd name="T21" fmla="*/ 181 h 229"/>
                <a:gd name="T22" fmla="*/ 108 w 108"/>
                <a:gd name="T23" fmla="*/ 219 h 229"/>
                <a:gd name="T24" fmla="*/ 108 w 108"/>
                <a:gd name="T25" fmla="*/ 219 h 229"/>
                <a:gd name="T26" fmla="*/ 96 w 108"/>
                <a:gd name="T27" fmla="*/ 219 h 229"/>
                <a:gd name="T28" fmla="*/ 82 w 108"/>
                <a:gd name="T29" fmla="*/ 220 h 229"/>
                <a:gd name="T30" fmla="*/ 55 w 108"/>
                <a:gd name="T31" fmla="*/ 226 h 229"/>
                <a:gd name="T32" fmla="*/ 41 w 108"/>
                <a:gd name="T33" fmla="*/ 228 h 229"/>
                <a:gd name="T34" fmla="*/ 27 w 108"/>
                <a:gd name="T35" fmla="*/ 229 h 229"/>
                <a:gd name="T36" fmla="*/ 14 w 108"/>
                <a:gd name="T37" fmla="*/ 229 h 229"/>
                <a:gd name="T38" fmla="*/ 7 w 108"/>
                <a:gd name="T39" fmla="*/ 228 h 229"/>
                <a:gd name="T40" fmla="*/ 0 w 108"/>
                <a:gd name="T41" fmla="*/ 226 h 229"/>
                <a:gd name="T42" fmla="*/ 0 w 108"/>
                <a:gd name="T43" fmla="*/ 189 h 229"/>
                <a:gd name="T44" fmla="*/ 0 w 108"/>
                <a:gd name="T45" fmla="*/ 53 h 229"/>
                <a:gd name="T46" fmla="*/ 0 w 108"/>
                <a:gd name="T47" fmla="*/ 53 h 229"/>
                <a:gd name="T48" fmla="*/ 1 w 108"/>
                <a:gd name="T49" fmla="*/ 42 h 229"/>
                <a:gd name="T50" fmla="*/ 5 w 108"/>
                <a:gd name="T51" fmla="*/ 32 h 229"/>
                <a:gd name="T52" fmla="*/ 9 w 108"/>
                <a:gd name="T53" fmla="*/ 24 h 229"/>
                <a:gd name="T54" fmla="*/ 16 w 108"/>
                <a:gd name="T55" fmla="*/ 16 h 229"/>
                <a:gd name="T56" fmla="*/ 24 w 108"/>
                <a:gd name="T57" fmla="*/ 10 h 229"/>
                <a:gd name="T58" fmla="*/ 33 w 108"/>
                <a:gd name="T59" fmla="*/ 4 h 229"/>
                <a:gd name="T60" fmla="*/ 43 w 108"/>
                <a:gd name="T61" fmla="*/ 1 h 229"/>
                <a:gd name="T62" fmla="*/ 54 w 108"/>
                <a:gd name="T63" fmla="*/ 0 h 229"/>
                <a:gd name="T64" fmla="*/ 54 w 108"/>
                <a:gd name="T6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9">
                  <a:moveTo>
                    <a:pt x="54" y="0"/>
                  </a:moveTo>
                  <a:lnTo>
                    <a:pt x="54" y="0"/>
                  </a:lnTo>
                  <a:lnTo>
                    <a:pt x="65" y="1"/>
                  </a:lnTo>
                  <a:lnTo>
                    <a:pt x="75" y="4"/>
                  </a:lnTo>
                  <a:lnTo>
                    <a:pt x="84" y="10"/>
                  </a:lnTo>
                  <a:lnTo>
                    <a:pt x="92" y="16"/>
                  </a:lnTo>
                  <a:lnTo>
                    <a:pt x="99" y="24"/>
                  </a:lnTo>
                  <a:lnTo>
                    <a:pt x="105" y="32"/>
                  </a:lnTo>
                  <a:lnTo>
                    <a:pt x="107" y="42"/>
                  </a:lnTo>
                  <a:lnTo>
                    <a:pt x="108" y="53"/>
                  </a:lnTo>
                  <a:lnTo>
                    <a:pt x="108" y="181"/>
                  </a:lnTo>
                  <a:lnTo>
                    <a:pt x="108" y="219"/>
                  </a:lnTo>
                  <a:lnTo>
                    <a:pt x="108" y="219"/>
                  </a:lnTo>
                  <a:lnTo>
                    <a:pt x="96" y="219"/>
                  </a:lnTo>
                  <a:lnTo>
                    <a:pt x="82" y="220"/>
                  </a:lnTo>
                  <a:lnTo>
                    <a:pt x="55" y="226"/>
                  </a:lnTo>
                  <a:lnTo>
                    <a:pt x="41" y="228"/>
                  </a:lnTo>
                  <a:lnTo>
                    <a:pt x="27" y="229"/>
                  </a:lnTo>
                  <a:lnTo>
                    <a:pt x="14" y="229"/>
                  </a:lnTo>
                  <a:lnTo>
                    <a:pt x="7" y="228"/>
                  </a:lnTo>
                  <a:lnTo>
                    <a:pt x="0" y="226"/>
                  </a:lnTo>
                  <a:lnTo>
                    <a:pt x="0" y="189"/>
                  </a:lnTo>
                  <a:lnTo>
                    <a:pt x="0" y="53"/>
                  </a:lnTo>
                  <a:lnTo>
                    <a:pt x="0" y="53"/>
                  </a:lnTo>
                  <a:lnTo>
                    <a:pt x="1" y="42"/>
                  </a:lnTo>
                  <a:lnTo>
                    <a:pt x="5" y="32"/>
                  </a:lnTo>
                  <a:lnTo>
                    <a:pt x="9" y="24"/>
                  </a:lnTo>
                  <a:lnTo>
                    <a:pt x="16" y="16"/>
                  </a:lnTo>
                  <a:lnTo>
                    <a:pt x="24" y="10"/>
                  </a:lnTo>
                  <a:lnTo>
                    <a:pt x="33" y="4"/>
                  </a:lnTo>
                  <a:lnTo>
                    <a:pt x="43" y="1"/>
                  </a:lnTo>
                  <a:lnTo>
                    <a:pt x="54" y="0"/>
                  </a:lnTo>
                  <a:lnTo>
                    <a:pt x="54"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73"/>
            <p:cNvSpPr>
              <a:spLocks/>
            </p:cNvSpPr>
            <p:nvPr/>
          </p:nvSpPr>
          <p:spPr bwMode="auto">
            <a:xfrm flipH="1">
              <a:off x="7724808" y="4560080"/>
              <a:ext cx="132735" cy="81089"/>
            </a:xfrm>
            <a:custGeom>
              <a:avLst/>
              <a:gdLst>
                <a:gd name="T0" fmla="*/ 108 w 108"/>
                <a:gd name="T1" fmla="*/ 0 h 76"/>
                <a:gd name="T2" fmla="*/ 108 w 108"/>
                <a:gd name="T3" fmla="*/ 24 h 76"/>
                <a:gd name="T4" fmla="*/ 108 w 108"/>
                <a:gd name="T5" fmla="*/ 24 h 76"/>
                <a:gd name="T6" fmla="*/ 107 w 108"/>
                <a:gd name="T7" fmla="*/ 34 h 76"/>
                <a:gd name="T8" fmla="*/ 105 w 108"/>
                <a:gd name="T9" fmla="*/ 43 h 76"/>
                <a:gd name="T10" fmla="*/ 99 w 108"/>
                <a:gd name="T11" fmla="*/ 53 h 76"/>
                <a:gd name="T12" fmla="*/ 92 w 108"/>
                <a:gd name="T13" fmla="*/ 61 h 76"/>
                <a:gd name="T14" fmla="*/ 84 w 108"/>
                <a:gd name="T15" fmla="*/ 67 h 76"/>
                <a:gd name="T16" fmla="*/ 75 w 108"/>
                <a:gd name="T17" fmla="*/ 71 h 76"/>
                <a:gd name="T18" fmla="*/ 65 w 108"/>
                <a:gd name="T19" fmla="*/ 75 h 76"/>
                <a:gd name="T20" fmla="*/ 54 w 108"/>
                <a:gd name="T21" fmla="*/ 76 h 76"/>
                <a:gd name="T22" fmla="*/ 54 w 108"/>
                <a:gd name="T23" fmla="*/ 76 h 76"/>
                <a:gd name="T24" fmla="*/ 43 w 108"/>
                <a:gd name="T25" fmla="*/ 75 h 76"/>
                <a:gd name="T26" fmla="*/ 33 w 108"/>
                <a:gd name="T27" fmla="*/ 71 h 76"/>
                <a:gd name="T28" fmla="*/ 24 w 108"/>
                <a:gd name="T29" fmla="*/ 67 h 76"/>
                <a:gd name="T30" fmla="*/ 16 w 108"/>
                <a:gd name="T31" fmla="*/ 61 h 76"/>
                <a:gd name="T32" fmla="*/ 9 w 108"/>
                <a:gd name="T33" fmla="*/ 53 h 76"/>
                <a:gd name="T34" fmla="*/ 5 w 108"/>
                <a:gd name="T35" fmla="*/ 43 h 76"/>
                <a:gd name="T36" fmla="*/ 1 w 108"/>
                <a:gd name="T37" fmla="*/ 34 h 76"/>
                <a:gd name="T38" fmla="*/ 0 w 108"/>
                <a:gd name="T39" fmla="*/ 24 h 76"/>
                <a:gd name="T40" fmla="*/ 0 w 108"/>
                <a:gd name="T41" fmla="*/ 7 h 76"/>
                <a:gd name="T42" fmla="*/ 0 w 108"/>
                <a:gd name="T43" fmla="*/ 7 h 76"/>
                <a:gd name="T44" fmla="*/ 7 w 108"/>
                <a:gd name="T45" fmla="*/ 9 h 76"/>
                <a:gd name="T46" fmla="*/ 14 w 108"/>
                <a:gd name="T47" fmla="*/ 10 h 76"/>
                <a:gd name="T48" fmla="*/ 27 w 108"/>
                <a:gd name="T49" fmla="*/ 10 h 76"/>
                <a:gd name="T50" fmla="*/ 41 w 108"/>
                <a:gd name="T51" fmla="*/ 9 h 76"/>
                <a:gd name="T52" fmla="*/ 55 w 108"/>
                <a:gd name="T53" fmla="*/ 7 h 76"/>
                <a:gd name="T54" fmla="*/ 82 w 108"/>
                <a:gd name="T55" fmla="*/ 1 h 76"/>
                <a:gd name="T56" fmla="*/ 96 w 108"/>
                <a:gd name="T57" fmla="*/ 0 h 76"/>
                <a:gd name="T58" fmla="*/ 108 w 108"/>
                <a:gd name="T59" fmla="*/ 0 h 76"/>
                <a:gd name="T60" fmla="*/ 108 w 108"/>
                <a:gd name="T6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6">
                  <a:moveTo>
                    <a:pt x="108" y="0"/>
                  </a:moveTo>
                  <a:lnTo>
                    <a:pt x="108" y="24"/>
                  </a:lnTo>
                  <a:lnTo>
                    <a:pt x="108" y="24"/>
                  </a:lnTo>
                  <a:lnTo>
                    <a:pt x="107" y="34"/>
                  </a:lnTo>
                  <a:lnTo>
                    <a:pt x="105" y="43"/>
                  </a:lnTo>
                  <a:lnTo>
                    <a:pt x="99" y="53"/>
                  </a:lnTo>
                  <a:lnTo>
                    <a:pt x="92" y="61"/>
                  </a:lnTo>
                  <a:lnTo>
                    <a:pt x="84" y="67"/>
                  </a:lnTo>
                  <a:lnTo>
                    <a:pt x="75" y="71"/>
                  </a:lnTo>
                  <a:lnTo>
                    <a:pt x="65" y="75"/>
                  </a:lnTo>
                  <a:lnTo>
                    <a:pt x="54" y="76"/>
                  </a:lnTo>
                  <a:lnTo>
                    <a:pt x="54" y="76"/>
                  </a:lnTo>
                  <a:lnTo>
                    <a:pt x="43" y="75"/>
                  </a:lnTo>
                  <a:lnTo>
                    <a:pt x="33" y="71"/>
                  </a:lnTo>
                  <a:lnTo>
                    <a:pt x="24" y="67"/>
                  </a:lnTo>
                  <a:lnTo>
                    <a:pt x="16" y="61"/>
                  </a:lnTo>
                  <a:lnTo>
                    <a:pt x="9" y="53"/>
                  </a:lnTo>
                  <a:lnTo>
                    <a:pt x="5" y="43"/>
                  </a:lnTo>
                  <a:lnTo>
                    <a:pt x="1" y="34"/>
                  </a:lnTo>
                  <a:lnTo>
                    <a:pt x="0" y="24"/>
                  </a:lnTo>
                  <a:lnTo>
                    <a:pt x="0" y="7"/>
                  </a:lnTo>
                  <a:lnTo>
                    <a:pt x="0" y="7"/>
                  </a:lnTo>
                  <a:lnTo>
                    <a:pt x="7" y="9"/>
                  </a:lnTo>
                  <a:lnTo>
                    <a:pt x="14" y="10"/>
                  </a:lnTo>
                  <a:lnTo>
                    <a:pt x="27" y="10"/>
                  </a:lnTo>
                  <a:lnTo>
                    <a:pt x="41" y="9"/>
                  </a:lnTo>
                  <a:lnTo>
                    <a:pt x="55" y="7"/>
                  </a:lnTo>
                  <a:lnTo>
                    <a:pt x="82" y="1"/>
                  </a:lnTo>
                  <a:lnTo>
                    <a:pt x="96" y="0"/>
                  </a:lnTo>
                  <a:lnTo>
                    <a:pt x="108" y="0"/>
                  </a:lnTo>
                  <a:lnTo>
                    <a:pt x="108"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74"/>
            <p:cNvSpPr>
              <a:spLocks/>
            </p:cNvSpPr>
            <p:nvPr/>
          </p:nvSpPr>
          <p:spPr bwMode="auto">
            <a:xfrm flipH="1">
              <a:off x="7658440" y="4560080"/>
              <a:ext cx="132735" cy="103204"/>
            </a:xfrm>
            <a:custGeom>
              <a:avLst/>
              <a:gdLst>
                <a:gd name="T0" fmla="*/ 55 w 109"/>
                <a:gd name="T1" fmla="*/ 0 h 95"/>
                <a:gd name="T2" fmla="*/ 55 w 109"/>
                <a:gd name="T3" fmla="*/ 0 h 95"/>
                <a:gd name="T4" fmla="*/ 65 w 109"/>
                <a:gd name="T5" fmla="*/ 10 h 95"/>
                <a:gd name="T6" fmla="*/ 75 w 109"/>
                <a:gd name="T7" fmla="*/ 20 h 95"/>
                <a:gd name="T8" fmla="*/ 86 w 109"/>
                <a:gd name="T9" fmla="*/ 33 h 95"/>
                <a:gd name="T10" fmla="*/ 96 w 109"/>
                <a:gd name="T11" fmla="*/ 45 h 95"/>
                <a:gd name="T12" fmla="*/ 101 w 109"/>
                <a:gd name="T13" fmla="*/ 53 h 95"/>
                <a:gd name="T14" fmla="*/ 104 w 109"/>
                <a:gd name="T15" fmla="*/ 60 h 95"/>
                <a:gd name="T16" fmla="*/ 108 w 109"/>
                <a:gd name="T17" fmla="*/ 67 h 95"/>
                <a:gd name="T18" fmla="*/ 109 w 109"/>
                <a:gd name="T19" fmla="*/ 74 h 95"/>
                <a:gd name="T20" fmla="*/ 109 w 109"/>
                <a:gd name="T21" fmla="*/ 79 h 95"/>
                <a:gd name="T22" fmla="*/ 107 w 109"/>
                <a:gd name="T23" fmla="*/ 84 h 95"/>
                <a:gd name="T24" fmla="*/ 107 w 109"/>
                <a:gd name="T25" fmla="*/ 84 h 95"/>
                <a:gd name="T26" fmla="*/ 103 w 109"/>
                <a:gd name="T27" fmla="*/ 90 h 95"/>
                <a:gd name="T28" fmla="*/ 99 w 109"/>
                <a:gd name="T29" fmla="*/ 92 h 95"/>
                <a:gd name="T30" fmla="*/ 92 w 109"/>
                <a:gd name="T31" fmla="*/ 94 h 95"/>
                <a:gd name="T32" fmla="*/ 85 w 109"/>
                <a:gd name="T33" fmla="*/ 95 h 95"/>
                <a:gd name="T34" fmla="*/ 76 w 109"/>
                <a:gd name="T35" fmla="*/ 95 h 95"/>
                <a:gd name="T36" fmla="*/ 67 w 109"/>
                <a:gd name="T37" fmla="*/ 94 h 95"/>
                <a:gd name="T38" fmla="*/ 49 w 109"/>
                <a:gd name="T39" fmla="*/ 91 h 95"/>
                <a:gd name="T40" fmla="*/ 31 w 109"/>
                <a:gd name="T41" fmla="*/ 85 h 95"/>
                <a:gd name="T42" fmla="*/ 16 w 109"/>
                <a:gd name="T43" fmla="*/ 81 h 95"/>
                <a:gd name="T44" fmla="*/ 1 w 109"/>
                <a:gd name="T45" fmla="*/ 76 h 95"/>
                <a:gd name="T46" fmla="*/ 1 w 109"/>
                <a:gd name="T47" fmla="*/ 76 h 95"/>
                <a:gd name="T48" fmla="*/ 0 w 109"/>
                <a:gd name="T49" fmla="*/ 64 h 95"/>
                <a:gd name="T50" fmla="*/ 1 w 109"/>
                <a:gd name="T51" fmla="*/ 51 h 95"/>
                <a:gd name="T52" fmla="*/ 3 w 109"/>
                <a:gd name="T53" fmla="*/ 37 h 95"/>
                <a:gd name="T54" fmla="*/ 6 w 109"/>
                <a:gd name="T55" fmla="*/ 30 h 95"/>
                <a:gd name="T56" fmla="*/ 9 w 109"/>
                <a:gd name="T57" fmla="*/ 23 h 95"/>
                <a:gd name="T58" fmla="*/ 13 w 109"/>
                <a:gd name="T59" fmla="*/ 16 h 95"/>
                <a:gd name="T60" fmla="*/ 19 w 109"/>
                <a:gd name="T61" fmla="*/ 11 h 95"/>
                <a:gd name="T62" fmla="*/ 26 w 109"/>
                <a:gd name="T63" fmla="*/ 7 h 95"/>
                <a:gd name="T64" fmla="*/ 34 w 109"/>
                <a:gd name="T65" fmla="*/ 3 h 95"/>
                <a:gd name="T66" fmla="*/ 44 w 109"/>
                <a:gd name="T67" fmla="*/ 1 h 95"/>
                <a:gd name="T68" fmla="*/ 55 w 109"/>
                <a:gd name="T69" fmla="*/ 0 h 95"/>
                <a:gd name="T70" fmla="*/ 55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5" y="0"/>
                  </a:moveTo>
                  <a:lnTo>
                    <a:pt x="55" y="0"/>
                  </a:lnTo>
                  <a:lnTo>
                    <a:pt x="65" y="10"/>
                  </a:lnTo>
                  <a:lnTo>
                    <a:pt x="75" y="20"/>
                  </a:lnTo>
                  <a:lnTo>
                    <a:pt x="86" y="33"/>
                  </a:lnTo>
                  <a:lnTo>
                    <a:pt x="96" y="45"/>
                  </a:lnTo>
                  <a:lnTo>
                    <a:pt x="101" y="53"/>
                  </a:lnTo>
                  <a:lnTo>
                    <a:pt x="104" y="60"/>
                  </a:lnTo>
                  <a:lnTo>
                    <a:pt x="108" y="67"/>
                  </a:lnTo>
                  <a:lnTo>
                    <a:pt x="109" y="74"/>
                  </a:lnTo>
                  <a:lnTo>
                    <a:pt x="109" y="79"/>
                  </a:lnTo>
                  <a:lnTo>
                    <a:pt x="107" y="84"/>
                  </a:lnTo>
                  <a:lnTo>
                    <a:pt x="107" y="84"/>
                  </a:lnTo>
                  <a:lnTo>
                    <a:pt x="103" y="90"/>
                  </a:lnTo>
                  <a:lnTo>
                    <a:pt x="99" y="92"/>
                  </a:lnTo>
                  <a:lnTo>
                    <a:pt x="92" y="94"/>
                  </a:lnTo>
                  <a:lnTo>
                    <a:pt x="85" y="95"/>
                  </a:lnTo>
                  <a:lnTo>
                    <a:pt x="76" y="95"/>
                  </a:lnTo>
                  <a:lnTo>
                    <a:pt x="67" y="94"/>
                  </a:lnTo>
                  <a:lnTo>
                    <a:pt x="49" y="91"/>
                  </a:lnTo>
                  <a:lnTo>
                    <a:pt x="31" y="85"/>
                  </a:lnTo>
                  <a:lnTo>
                    <a:pt x="16" y="81"/>
                  </a:lnTo>
                  <a:lnTo>
                    <a:pt x="1" y="76"/>
                  </a:lnTo>
                  <a:lnTo>
                    <a:pt x="1" y="76"/>
                  </a:lnTo>
                  <a:lnTo>
                    <a:pt x="0" y="64"/>
                  </a:lnTo>
                  <a:lnTo>
                    <a:pt x="1" y="51"/>
                  </a:lnTo>
                  <a:lnTo>
                    <a:pt x="3" y="37"/>
                  </a:lnTo>
                  <a:lnTo>
                    <a:pt x="6" y="30"/>
                  </a:lnTo>
                  <a:lnTo>
                    <a:pt x="9" y="23"/>
                  </a:lnTo>
                  <a:lnTo>
                    <a:pt x="13" y="16"/>
                  </a:lnTo>
                  <a:lnTo>
                    <a:pt x="19" y="11"/>
                  </a:lnTo>
                  <a:lnTo>
                    <a:pt x="26" y="7"/>
                  </a:lnTo>
                  <a:lnTo>
                    <a:pt x="34" y="3"/>
                  </a:lnTo>
                  <a:lnTo>
                    <a:pt x="44" y="1"/>
                  </a:lnTo>
                  <a:lnTo>
                    <a:pt x="55" y="0"/>
                  </a:lnTo>
                  <a:lnTo>
                    <a:pt x="55"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75"/>
            <p:cNvSpPr>
              <a:spLocks/>
            </p:cNvSpPr>
            <p:nvPr/>
          </p:nvSpPr>
          <p:spPr bwMode="auto">
            <a:xfrm flipH="1">
              <a:off x="7872291" y="4434761"/>
              <a:ext cx="95864" cy="154806"/>
            </a:xfrm>
            <a:custGeom>
              <a:avLst/>
              <a:gdLst>
                <a:gd name="T0" fmla="*/ 0 w 73"/>
                <a:gd name="T1" fmla="*/ 146 h 150"/>
                <a:gd name="T2" fmla="*/ 0 w 73"/>
                <a:gd name="T3" fmla="*/ 17 h 150"/>
                <a:gd name="T4" fmla="*/ 0 w 73"/>
                <a:gd name="T5" fmla="*/ 17 h 150"/>
                <a:gd name="T6" fmla="*/ 1 w 73"/>
                <a:gd name="T7" fmla="*/ 14 h 150"/>
                <a:gd name="T8" fmla="*/ 3 w 73"/>
                <a:gd name="T9" fmla="*/ 11 h 150"/>
                <a:gd name="T10" fmla="*/ 6 w 73"/>
                <a:gd name="T11" fmla="*/ 8 h 150"/>
                <a:gd name="T12" fmla="*/ 11 w 73"/>
                <a:gd name="T13" fmla="*/ 6 h 150"/>
                <a:gd name="T14" fmla="*/ 15 w 73"/>
                <a:gd name="T15" fmla="*/ 3 h 150"/>
                <a:gd name="T16" fmla="*/ 22 w 73"/>
                <a:gd name="T17" fmla="*/ 1 h 150"/>
                <a:gd name="T18" fmla="*/ 29 w 73"/>
                <a:gd name="T19" fmla="*/ 0 h 150"/>
                <a:gd name="T20" fmla="*/ 37 w 73"/>
                <a:gd name="T21" fmla="*/ 0 h 150"/>
                <a:gd name="T22" fmla="*/ 37 w 73"/>
                <a:gd name="T23" fmla="*/ 0 h 150"/>
                <a:gd name="T24" fmla="*/ 43 w 73"/>
                <a:gd name="T25" fmla="*/ 0 h 150"/>
                <a:gd name="T26" fmla="*/ 50 w 73"/>
                <a:gd name="T27" fmla="*/ 1 h 150"/>
                <a:gd name="T28" fmla="*/ 57 w 73"/>
                <a:gd name="T29" fmla="*/ 3 h 150"/>
                <a:gd name="T30" fmla="*/ 62 w 73"/>
                <a:gd name="T31" fmla="*/ 6 h 150"/>
                <a:gd name="T32" fmla="*/ 66 w 73"/>
                <a:gd name="T33" fmla="*/ 8 h 150"/>
                <a:gd name="T34" fmla="*/ 69 w 73"/>
                <a:gd name="T35" fmla="*/ 11 h 150"/>
                <a:gd name="T36" fmla="*/ 71 w 73"/>
                <a:gd name="T37" fmla="*/ 14 h 150"/>
                <a:gd name="T38" fmla="*/ 73 w 73"/>
                <a:gd name="T39" fmla="*/ 17 h 150"/>
                <a:gd name="T40" fmla="*/ 73 w 73"/>
                <a:gd name="T41" fmla="*/ 145 h 150"/>
                <a:gd name="T42" fmla="*/ 73 w 73"/>
                <a:gd name="T43" fmla="*/ 145 h 150"/>
                <a:gd name="T44" fmla="*/ 53 w 73"/>
                <a:gd name="T45" fmla="*/ 149 h 150"/>
                <a:gd name="T46" fmla="*/ 36 w 73"/>
                <a:gd name="T47" fmla="*/ 150 h 150"/>
                <a:gd name="T48" fmla="*/ 27 w 73"/>
                <a:gd name="T49" fmla="*/ 150 h 150"/>
                <a:gd name="T50" fmla="*/ 18 w 73"/>
                <a:gd name="T51" fmla="*/ 149 h 150"/>
                <a:gd name="T52" fmla="*/ 9 w 73"/>
                <a:gd name="T53" fmla="*/ 148 h 150"/>
                <a:gd name="T54" fmla="*/ 0 w 73"/>
                <a:gd name="T55" fmla="*/ 146 h 150"/>
                <a:gd name="T56" fmla="*/ 0 w 73"/>
                <a:gd name="T57"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0" y="146"/>
                  </a:moveTo>
                  <a:lnTo>
                    <a:pt x="0" y="17"/>
                  </a:lnTo>
                  <a:lnTo>
                    <a:pt x="0" y="17"/>
                  </a:lnTo>
                  <a:lnTo>
                    <a:pt x="1" y="14"/>
                  </a:lnTo>
                  <a:lnTo>
                    <a:pt x="3" y="11"/>
                  </a:lnTo>
                  <a:lnTo>
                    <a:pt x="6" y="8"/>
                  </a:lnTo>
                  <a:lnTo>
                    <a:pt x="11" y="6"/>
                  </a:lnTo>
                  <a:lnTo>
                    <a:pt x="15" y="3"/>
                  </a:lnTo>
                  <a:lnTo>
                    <a:pt x="22" y="1"/>
                  </a:lnTo>
                  <a:lnTo>
                    <a:pt x="29" y="0"/>
                  </a:lnTo>
                  <a:lnTo>
                    <a:pt x="37" y="0"/>
                  </a:lnTo>
                  <a:lnTo>
                    <a:pt x="37" y="0"/>
                  </a:lnTo>
                  <a:lnTo>
                    <a:pt x="43" y="0"/>
                  </a:lnTo>
                  <a:lnTo>
                    <a:pt x="50" y="1"/>
                  </a:lnTo>
                  <a:lnTo>
                    <a:pt x="57" y="3"/>
                  </a:lnTo>
                  <a:lnTo>
                    <a:pt x="62" y="6"/>
                  </a:lnTo>
                  <a:lnTo>
                    <a:pt x="66" y="8"/>
                  </a:lnTo>
                  <a:lnTo>
                    <a:pt x="69" y="11"/>
                  </a:lnTo>
                  <a:lnTo>
                    <a:pt x="71" y="14"/>
                  </a:lnTo>
                  <a:lnTo>
                    <a:pt x="73" y="17"/>
                  </a:lnTo>
                  <a:lnTo>
                    <a:pt x="73" y="145"/>
                  </a:lnTo>
                  <a:lnTo>
                    <a:pt x="73" y="145"/>
                  </a:lnTo>
                  <a:lnTo>
                    <a:pt x="53" y="149"/>
                  </a:lnTo>
                  <a:lnTo>
                    <a:pt x="36" y="150"/>
                  </a:lnTo>
                  <a:lnTo>
                    <a:pt x="27" y="150"/>
                  </a:lnTo>
                  <a:lnTo>
                    <a:pt x="18" y="149"/>
                  </a:lnTo>
                  <a:lnTo>
                    <a:pt x="9" y="148"/>
                  </a:lnTo>
                  <a:lnTo>
                    <a:pt x="0" y="146"/>
                  </a:lnTo>
                  <a:lnTo>
                    <a:pt x="0" y="146"/>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76"/>
            <p:cNvSpPr>
              <a:spLocks/>
            </p:cNvSpPr>
            <p:nvPr/>
          </p:nvSpPr>
          <p:spPr bwMode="auto">
            <a:xfrm flipH="1">
              <a:off x="7872291" y="4589567"/>
              <a:ext cx="95864" cy="243267"/>
            </a:xfrm>
            <a:custGeom>
              <a:avLst/>
              <a:gdLst>
                <a:gd name="T0" fmla="*/ 73 w 73"/>
                <a:gd name="T1" fmla="*/ 0 h 234"/>
                <a:gd name="T2" fmla="*/ 73 w 73"/>
                <a:gd name="T3" fmla="*/ 217 h 234"/>
                <a:gd name="T4" fmla="*/ 73 w 73"/>
                <a:gd name="T5" fmla="*/ 217 h 234"/>
                <a:gd name="T6" fmla="*/ 71 w 73"/>
                <a:gd name="T7" fmla="*/ 220 h 234"/>
                <a:gd name="T8" fmla="*/ 69 w 73"/>
                <a:gd name="T9" fmla="*/ 223 h 234"/>
                <a:gd name="T10" fmla="*/ 66 w 73"/>
                <a:gd name="T11" fmla="*/ 227 h 234"/>
                <a:gd name="T12" fmla="*/ 62 w 73"/>
                <a:gd name="T13" fmla="*/ 229 h 234"/>
                <a:gd name="T14" fmla="*/ 57 w 73"/>
                <a:gd name="T15" fmla="*/ 231 h 234"/>
                <a:gd name="T16" fmla="*/ 50 w 73"/>
                <a:gd name="T17" fmla="*/ 233 h 234"/>
                <a:gd name="T18" fmla="*/ 43 w 73"/>
                <a:gd name="T19" fmla="*/ 233 h 234"/>
                <a:gd name="T20" fmla="*/ 37 w 73"/>
                <a:gd name="T21" fmla="*/ 234 h 234"/>
                <a:gd name="T22" fmla="*/ 37 w 73"/>
                <a:gd name="T23" fmla="*/ 234 h 234"/>
                <a:gd name="T24" fmla="*/ 29 w 73"/>
                <a:gd name="T25" fmla="*/ 233 h 234"/>
                <a:gd name="T26" fmla="*/ 22 w 73"/>
                <a:gd name="T27" fmla="*/ 233 h 234"/>
                <a:gd name="T28" fmla="*/ 15 w 73"/>
                <a:gd name="T29" fmla="*/ 231 h 234"/>
                <a:gd name="T30" fmla="*/ 11 w 73"/>
                <a:gd name="T31" fmla="*/ 229 h 234"/>
                <a:gd name="T32" fmla="*/ 6 w 73"/>
                <a:gd name="T33" fmla="*/ 227 h 234"/>
                <a:gd name="T34" fmla="*/ 3 w 73"/>
                <a:gd name="T35" fmla="*/ 223 h 234"/>
                <a:gd name="T36" fmla="*/ 1 w 73"/>
                <a:gd name="T37" fmla="*/ 220 h 234"/>
                <a:gd name="T38" fmla="*/ 0 w 73"/>
                <a:gd name="T39" fmla="*/ 217 h 234"/>
                <a:gd name="T40" fmla="*/ 0 w 73"/>
                <a:gd name="T41" fmla="*/ 1 h 234"/>
                <a:gd name="T42" fmla="*/ 0 w 73"/>
                <a:gd name="T43" fmla="*/ 1 h 234"/>
                <a:gd name="T44" fmla="*/ 9 w 73"/>
                <a:gd name="T45" fmla="*/ 3 h 234"/>
                <a:gd name="T46" fmla="*/ 18 w 73"/>
                <a:gd name="T47" fmla="*/ 4 h 234"/>
                <a:gd name="T48" fmla="*/ 27 w 73"/>
                <a:gd name="T49" fmla="*/ 5 h 234"/>
                <a:gd name="T50" fmla="*/ 36 w 73"/>
                <a:gd name="T51" fmla="*/ 5 h 234"/>
                <a:gd name="T52" fmla="*/ 53 w 73"/>
                <a:gd name="T53" fmla="*/ 4 h 234"/>
                <a:gd name="T54" fmla="*/ 73 w 73"/>
                <a:gd name="T55" fmla="*/ 0 h 234"/>
                <a:gd name="T56" fmla="*/ 73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73" y="0"/>
                  </a:moveTo>
                  <a:lnTo>
                    <a:pt x="73" y="217"/>
                  </a:lnTo>
                  <a:lnTo>
                    <a:pt x="73" y="217"/>
                  </a:lnTo>
                  <a:lnTo>
                    <a:pt x="71" y="220"/>
                  </a:lnTo>
                  <a:lnTo>
                    <a:pt x="69" y="223"/>
                  </a:lnTo>
                  <a:lnTo>
                    <a:pt x="66" y="227"/>
                  </a:lnTo>
                  <a:lnTo>
                    <a:pt x="62" y="229"/>
                  </a:lnTo>
                  <a:lnTo>
                    <a:pt x="57" y="231"/>
                  </a:lnTo>
                  <a:lnTo>
                    <a:pt x="50" y="233"/>
                  </a:lnTo>
                  <a:lnTo>
                    <a:pt x="43" y="233"/>
                  </a:lnTo>
                  <a:lnTo>
                    <a:pt x="37" y="234"/>
                  </a:lnTo>
                  <a:lnTo>
                    <a:pt x="37" y="234"/>
                  </a:lnTo>
                  <a:lnTo>
                    <a:pt x="29" y="233"/>
                  </a:lnTo>
                  <a:lnTo>
                    <a:pt x="22" y="233"/>
                  </a:lnTo>
                  <a:lnTo>
                    <a:pt x="15" y="231"/>
                  </a:lnTo>
                  <a:lnTo>
                    <a:pt x="11" y="229"/>
                  </a:lnTo>
                  <a:lnTo>
                    <a:pt x="6" y="227"/>
                  </a:lnTo>
                  <a:lnTo>
                    <a:pt x="3" y="223"/>
                  </a:lnTo>
                  <a:lnTo>
                    <a:pt x="1" y="220"/>
                  </a:lnTo>
                  <a:lnTo>
                    <a:pt x="0" y="217"/>
                  </a:lnTo>
                  <a:lnTo>
                    <a:pt x="0" y="1"/>
                  </a:lnTo>
                  <a:lnTo>
                    <a:pt x="0" y="1"/>
                  </a:lnTo>
                  <a:lnTo>
                    <a:pt x="9" y="3"/>
                  </a:lnTo>
                  <a:lnTo>
                    <a:pt x="18" y="4"/>
                  </a:lnTo>
                  <a:lnTo>
                    <a:pt x="27" y="5"/>
                  </a:lnTo>
                  <a:lnTo>
                    <a:pt x="36" y="5"/>
                  </a:lnTo>
                  <a:lnTo>
                    <a:pt x="53" y="4"/>
                  </a:lnTo>
                  <a:lnTo>
                    <a:pt x="73" y="0"/>
                  </a:lnTo>
                  <a:lnTo>
                    <a:pt x="73"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7"/>
            <p:cNvSpPr>
              <a:spLocks/>
            </p:cNvSpPr>
            <p:nvPr/>
          </p:nvSpPr>
          <p:spPr bwMode="auto">
            <a:xfrm flipH="1">
              <a:off x="8307366" y="4405274"/>
              <a:ext cx="88489" cy="258011"/>
            </a:xfrm>
            <a:custGeom>
              <a:avLst/>
              <a:gdLst>
                <a:gd name="T0" fmla="*/ 72 w 72"/>
                <a:gd name="T1" fmla="*/ 231 h 248"/>
                <a:gd name="T2" fmla="*/ 72 w 72"/>
                <a:gd name="T3" fmla="*/ 231 h 248"/>
                <a:gd name="T4" fmla="*/ 72 w 72"/>
                <a:gd name="T5" fmla="*/ 234 h 248"/>
                <a:gd name="T6" fmla="*/ 70 w 72"/>
                <a:gd name="T7" fmla="*/ 237 h 248"/>
                <a:gd name="T8" fmla="*/ 66 w 72"/>
                <a:gd name="T9" fmla="*/ 241 h 248"/>
                <a:gd name="T10" fmla="*/ 62 w 72"/>
                <a:gd name="T11" fmla="*/ 243 h 248"/>
                <a:gd name="T12" fmla="*/ 56 w 72"/>
                <a:gd name="T13" fmla="*/ 245 h 248"/>
                <a:gd name="T14" fmla="*/ 51 w 72"/>
                <a:gd name="T15" fmla="*/ 247 h 248"/>
                <a:gd name="T16" fmla="*/ 44 w 72"/>
                <a:gd name="T17" fmla="*/ 247 h 248"/>
                <a:gd name="T18" fmla="*/ 36 w 72"/>
                <a:gd name="T19" fmla="*/ 248 h 248"/>
                <a:gd name="T20" fmla="*/ 36 w 72"/>
                <a:gd name="T21" fmla="*/ 248 h 248"/>
                <a:gd name="T22" fmla="*/ 28 w 72"/>
                <a:gd name="T23" fmla="*/ 247 h 248"/>
                <a:gd name="T24" fmla="*/ 22 w 72"/>
                <a:gd name="T25" fmla="*/ 247 h 248"/>
                <a:gd name="T26" fmla="*/ 16 w 72"/>
                <a:gd name="T27" fmla="*/ 245 h 248"/>
                <a:gd name="T28" fmla="*/ 10 w 72"/>
                <a:gd name="T29" fmla="*/ 243 h 248"/>
                <a:gd name="T30" fmla="*/ 6 w 72"/>
                <a:gd name="T31" fmla="*/ 241 h 248"/>
                <a:gd name="T32" fmla="*/ 2 w 72"/>
                <a:gd name="T33" fmla="*/ 237 h 248"/>
                <a:gd name="T34" fmla="*/ 0 w 72"/>
                <a:gd name="T35" fmla="*/ 234 h 248"/>
                <a:gd name="T36" fmla="*/ 0 w 72"/>
                <a:gd name="T37" fmla="*/ 231 h 248"/>
                <a:gd name="T38" fmla="*/ 0 w 72"/>
                <a:gd name="T39" fmla="*/ 0 h 248"/>
                <a:gd name="T40" fmla="*/ 0 w 72"/>
                <a:gd name="T41" fmla="*/ 0 h 248"/>
                <a:gd name="T42" fmla="*/ 16 w 72"/>
                <a:gd name="T43" fmla="*/ 10 h 248"/>
                <a:gd name="T44" fmla="*/ 34 w 72"/>
                <a:gd name="T45" fmla="*/ 18 h 248"/>
                <a:gd name="T46" fmla="*/ 53 w 72"/>
                <a:gd name="T47" fmla="*/ 25 h 248"/>
                <a:gd name="T48" fmla="*/ 72 w 72"/>
                <a:gd name="T49" fmla="*/ 30 h 248"/>
                <a:gd name="T50" fmla="*/ 72 w 72"/>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248">
                  <a:moveTo>
                    <a:pt x="72" y="231"/>
                  </a:moveTo>
                  <a:lnTo>
                    <a:pt x="72" y="231"/>
                  </a:lnTo>
                  <a:lnTo>
                    <a:pt x="72" y="234"/>
                  </a:lnTo>
                  <a:lnTo>
                    <a:pt x="70" y="237"/>
                  </a:lnTo>
                  <a:lnTo>
                    <a:pt x="66" y="241"/>
                  </a:lnTo>
                  <a:lnTo>
                    <a:pt x="62" y="243"/>
                  </a:lnTo>
                  <a:lnTo>
                    <a:pt x="56" y="245"/>
                  </a:lnTo>
                  <a:lnTo>
                    <a:pt x="51" y="247"/>
                  </a:lnTo>
                  <a:lnTo>
                    <a:pt x="44" y="247"/>
                  </a:lnTo>
                  <a:lnTo>
                    <a:pt x="36" y="248"/>
                  </a:lnTo>
                  <a:lnTo>
                    <a:pt x="36" y="248"/>
                  </a:lnTo>
                  <a:lnTo>
                    <a:pt x="28" y="247"/>
                  </a:lnTo>
                  <a:lnTo>
                    <a:pt x="22" y="247"/>
                  </a:lnTo>
                  <a:lnTo>
                    <a:pt x="16" y="245"/>
                  </a:lnTo>
                  <a:lnTo>
                    <a:pt x="10" y="243"/>
                  </a:lnTo>
                  <a:lnTo>
                    <a:pt x="6" y="241"/>
                  </a:lnTo>
                  <a:lnTo>
                    <a:pt x="2" y="237"/>
                  </a:lnTo>
                  <a:lnTo>
                    <a:pt x="0" y="234"/>
                  </a:lnTo>
                  <a:lnTo>
                    <a:pt x="0" y="231"/>
                  </a:lnTo>
                  <a:lnTo>
                    <a:pt x="0" y="0"/>
                  </a:lnTo>
                  <a:lnTo>
                    <a:pt x="0" y="0"/>
                  </a:lnTo>
                  <a:lnTo>
                    <a:pt x="16" y="10"/>
                  </a:lnTo>
                  <a:lnTo>
                    <a:pt x="34" y="18"/>
                  </a:lnTo>
                  <a:lnTo>
                    <a:pt x="53" y="25"/>
                  </a:lnTo>
                  <a:lnTo>
                    <a:pt x="72" y="30"/>
                  </a:lnTo>
                  <a:lnTo>
                    <a:pt x="72"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78"/>
            <p:cNvSpPr>
              <a:spLocks/>
            </p:cNvSpPr>
            <p:nvPr/>
          </p:nvSpPr>
          <p:spPr bwMode="auto">
            <a:xfrm flipH="1">
              <a:off x="8307366" y="4272582"/>
              <a:ext cx="88489" cy="162179"/>
            </a:xfrm>
            <a:custGeom>
              <a:avLst/>
              <a:gdLst>
                <a:gd name="T0" fmla="*/ 36 w 72"/>
                <a:gd name="T1" fmla="*/ 0 h 156"/>
                <a:gd name="T2" fmla="*/ 36 w 72"/>
                <a:gd name="T3" fmla="*/ 0 h 156"/>
                <a:gd name="T4" fmla="*/ 44 w 72"/>
                <a:gd name="T5" fmla="*/ 0 h 156"/>
                <a:gd name="T6" fmla="*/ 51 w 72"/>
                <a:gd name="T7" fmla="*/ 1 h 156"/>
                <a:gd name="T8" fmla="*/ 56 w 72"/>
                <a:gd name="T9" fmla="*/ 2 h 156"/>
                <a:gd name="T10" fmla="*/ 62 w 72"/>
                <a:gd name="T11" fmla="*/ 4 h 156"/>
                <a:gd name="T12" fmla="*/ 66 w 72"/>
                <a:gd name="T13" fmla="*/ 7 h 156"/>
                <a:gd name="T14" fmla="*/ 70 w 72"/>
                <a:gd name="T15" fmla="*/ 9 h 156"/>
                <a:gd name="T16" fmla="*/ 72 w 72"/>
                <a:gd name="T17" fmla="*/ 12 h 156"/>
                <a:gd name="T18" fmla="*/ 72 w 72"/>
                <a:gd name="T19" fmla="*/ 16 h 156"/>
                <a:gd name="T20" fmla="*/ 72 w 72"/>
                <a:gd name="T21" fmla="*/ 156 h 156"/>
                <a:gd name="T22" fmla="*/ 72 w 72"/>
                <a:gd name="T23" fmla="*/ 156 h 156"/>
                <a:gd name="T24" fmla="*/ 53 w 72"/>
                <a:gd name="T25" fmla="*/ 151 h 156"/>
                <a:gd name="T26" fmla="*/ 34 w 72"/>
                <a:gd name="T27" fmla="*/ 144 h 156"/>
                <a:gd name="T28" fmla="*/ 16 w 72"/>
                <a:gd name="T29" fmla="*/ 136 h 156"/>
                <a:gd name="T30" fmla="*/ 0 w 72"/>
                <a:gd name="T31" fmla="*/ 126 h 156"/>
                <a:gd name="T32" fmla="*/ 0 w 72"/>
                <a:gd name="T33" fmla="*/ 16 h 156"/>
                <a:gd name="T34" fmla="*/ 0 w 72"/>
                <a:gd name="T35" fmla="*/ 16 h 156"/>
                <a:gd name="T36" fmla="*/ 0 w 72"/>
                <a:gd name="T37" fmla="*/ 12 h 156"/>
                <a:gd name="T38" fmla="*/ 2 w 72"/>
                <a:gd name="T39" fmla="*/ 9 h 156"/>
                <a:gd name="T40" fmla="*/ 6 w 72"/>
                <a:gd name="T41" fmla="*/ 7 h 156"/>
                <a:gd name="T42" fmla="*/ 10 w 72"/>
                <a:gd name="T43" fmla="*/ 4 h 156"/>
                <a:gd name="T44" fmla="*/ 16 w 72"/>
                <a:gd name="T45" fmla="*/ 2 h 156"/>
                <a:gd name="T46" fmla="*/ 22 w 72"/>
                <a:gd name="T47" fmla="*/ 1 h 156"/>
                <a:gd name="T48" fmla="*/ 28 w 72"/>
                <a:gd name="T49" fmla="*/ 0 h 156"/>
                <a:gd name="T50" fmla="*/ 36 w 72"/>
                <a:gd name="T51" fmla="*/ 0 h 156"/>
                <a:gd name="T52" fmla="*/ 36 w 72"/>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156">
                  <a:moveTo>
                    <a:pt x="36" y="0"/>
                  </a:moveTo>
                  <a:lnTo>
                    <a:pt x="36" y="0"/>
                  </a:lnTo>
                  <a:lnTo>
                    <a:pt x="44" y="0"/>
                  </a:lnTo>
                  <a:lnTo>
                    <a:pt x="51" y="1"/>
                  </a:lnTo>
                  <a:lnTo>
                    <a:pt x="56" y="2"/>
                  </a:lnTo>
                  <a:lnTo>
                    <a:pt x="62" y="4"/>
                  </a:lnTo>
                  <a:lnTo>
                    <a:pt x="66" y="7"/>
                  </a:lnTo>
                  <a:lnTo>
                    <a:pt x="70" y="9"/>
                  </a:lnTo>
                  <a:lnTo>
                    <a:pt x="72" y="12"/>
                  </a:lnTo>
                  <a:lnTo>
                    <a:pt x="72" y="16"/>
                  </a:lnTo>
                  <a:lnTo>
                    <a:pt x="72" y="156"/>
                  </a:lnTo>
                  <a:lnTo>
                    <a:pt x="72" y="156"/>
                  </a:lnTo>
                  <a:lnTo>
                    <a:pt x="53" y="151"/>
                  </a:lnTo>
                  <a:lnTo>
                    <a:pt x="34" y="144"/>
                  </a:lnTo>
                  <a:lnTo>
                    <a:pt x="16" y="136"/>
                  </a:lnTo>
                  <a:lnTo>
                    <a:pt x="0" y="126"/>
                  </a:lnTo>
                  <a:lnTo>
                    <a:pt x="0" y="16"/>
                  </a:lnTo>
                  <a:lnTo>
                    <a:pt x="0" y="16"/>
                  </a:lnTo>
                  <a:lnTo>
                    <a:pt x="0" y="12"/>
                  </a:lnTo>
                  <a:lnTo>
                    <a:pt x="2" y="9"/>
                  </a:lnTo>
                  <a:lnTo>
                    <a:pt x="6" y="7"/>
                  </a:lnTo>
                  <a:lnTo>
                    <a:pt x="10" y="4"/>
                  </a:lnTo>
                  <a:lnTo>
                    <a:pt x="16" y="2"/>
                  </a:lnTo>
                  <a:lnTo>
                    <a:pt x="22" y="1"/>
                  </a:lnTo>
                  <a:lnTo>
                    <a:pt x="28" y="0"/>
                  </a:lnTo>
                  <a:lnTo>
                    <a:pt x="36" y="0"/>
                  </a:lnTo>
                  <a:lnTo>
                    <a:pt x="36"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79"/>
            <p:cNvSpPr>
              <a:spLocks/>
            </p:cNvSpPr>
            <p:nvPr/>
          </p:nvSpPr>
          <p:spPr bwMode="auto">
            <a:xfrm flipH="1">
              <a:off x="6795664" y="4007200"/>
              <a:ext cx="88489" cy="162179"/>
            </a:xfrm>
            <a:custGeom>
              <a:avLst/>
              <a:gdLst>
                <a:gd name="T0" fmla="*/ 0 w 73"/>
                <a:gd name="T1" fmla="*/ 145 h 150"/>
                <a:gd name="T2" fmla="*/ 0 w 73"/>
                <a:gd name="T3" fmla="*/ 17 h 150"/>
                <a:gd name="T4" fmla="*/ 0 w 73"/>
                <a:gd name="T5" fmla="*/ 17 h 150"/>
                <a:gd name="T6" fmla="*/ 1 w 73"/>
                <a:gd name="T7" fmla="*/ 13 h 150"/>
                <a:gd name="T8" fmla="*/ 4 w 73"/>
                <a:gd name="T9" fmla="*/ 10 h 150"/>
                <a:gd name="T10" fmla="*/ 7 w 73"/>
                <a:gd name="T11" fmla="*/ 8 h 150"/>
                <a:gd name="T12" fmla="*/ 11 w 73"/>
                <a:gd name="T13" fmla="*/ 5 h 150"/>
                <a:gd name="T14" fmla="*/ 17 w 73"/>
                <a:gd name="T15" fmla="*/ 4 h 150"/>
                <a:gd name="T16" fmla="*/ 23 w 73"/>
                <a:gd name="T17" fmla="*/ 1 h 150"/>
                <a:gd name="T18" fmla="*/ 29 w 73"/>
                <a:gd name="T19" fmla="*/ 0 h 150"/>
                <a:gd name="T20" fmla="*/ 37 w 73"/>
                <a:gd name="T21" fmla="*/ 0 h 150"/>
                <a:gd name="T22" fmla="*/ 37 w 73"/>
                <a:gd name="T23" fmla="*/ 0 h 150"/>
                <a:gd name="T24" fmla="*/ 44 w 73"/>
                <a:gd name="T25" fmla="*/ 0 h 150"/>
                <a:gd name="T26" fmla="*/ 52 w 73"/>
                <a:gd name="T27" fmla="*/ 1 h 150"/>
                <a:gd name="T28" fmla="*/ 57 w 73"/>
                <a:gd name="T29" fmla="*/ 4 h 150"/>
                <a:gd name="T30" fmla="*/ 63 w 73"/>
                <a:gd name="T31" fmla="*/ 5 h 150"/>
                <a:gd name="T32" fmla="*/ 68 w 73"/>
                <a:gd name="T33" fmla="*/ 8 h 150"/>
                <a:gd name="T34" fmla="*/ 71 w 73"/>
                <a:gd name="T35" fmla="*/ 10 h 150"/>
                <a:gd name="T36" fmla="*/ 73 w 73"/>
                <a:gd name="T37" fmla="*/ 13 h 150"/>
                <a:gd name="T38" fmla="*/ 73 w 73"/>
                <a:gd name="T39" fmla="*/ 17 h 150"/>
                <a:gd name="T40" fmla="*/ 73 w 73"/>
                <a:gd name="T41" fmla="*/ 145 h 150"/>
                <a:gd name="T42" fmla="*/ 73 w 73"/>
                <a:gd name="T43" fmla="*/ 145 h 150"/>
                <a:gd name="T44" fmla="*/ 55 w 73"/>
                <a:gd name="T45" fmla="*/ 148 h 150"/>
                <a:gd name="T46" fmla="*/ 36 w 73"/>
                <a:gd name="T47" fmla="*/ 150 h 150"/>
                <a:gd name="T48" fmla="*/ 27 w 73"/>
                <a:gd name="T49" fmla="*/ 150 h 150"/>
                <a:gd name="T50" fmla="*/ 18 w 73"/>
                <a:gd name="T51" fmla="*/ 149 h 150"/>
                <a:gd name="T52" fmla="*/ 9 w 73"/>
                <a:gd name="T53" fmla="*/ 147 h 150"/>
                <a:gd name="T54" fmla="*/ 0 w 73"/>
                <a:gd name="T55" fmla="*/ 145 h 150"/>
                <a:gd name="T56" fmla="*/ 0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0" y="145"/>
                  </a:moveTo>
                  <a:lnTo>
                    <a:pt x="0" y="17"/>
                  </a:lnTo>
                  <a:lnTo>
                    <a:pt x="0" y="17"/>
                  </a:lnTo>
                  <a:lnTo>
                    <a:pt x="1" y="13"/>
                  </a:lnTo>
                  <a:lnTo>
                    <a:pt x="4" y="10"/>
                  </a:lnTo>
                  <a:lnTo>
                    <a:pt x="7" y="8"/>
                  </a:lnTo>
                  <a:lnTo>
                    <a:pt x="11" y="5"/>
                  </a:lnTo>
                  <a:lnTo>
                    <a:pt x="17" y="4"/>
                  </a:lnTo>
                  <a:lnTo>
                    <a:pt x="23" y="1"/>
                  </a:lnTo>
                  <a:lnTo>
                    <a:pt x="29" y="0"/>
                  </a:lnTo>
                  <a:lnTo>
                    <a:pt x="37" y="0"/>
                  </a:lnTo>
                  <a:lnTo>
                    <a:pt x="37" y="0"/>
                  </a:lnTo>
                  <a:lnTo>
                    <a:pt x="44" y="0"/>
                  </a:lnTo>
                  <a:lnTo>
                    <a:pt x="52" y="1"/>
                  </a:lnTo>
                  <a:lnTo>
                    <a:pt x="57" y="4"/>
                  </a:lnTo>
                  <a:lnTo>
                    <a:pt x="63" y="5"/>
                  </a:lnTo>
                  <a:lnTo>
                    <a:pt x="68" y="8"/>
                  </a:lnTo>
                  <a:lnTo>
                    <a:pt x="71" y="10"/>
                  </a:lnTo>
                  <a:lnTo>
                    <a:pt x="73" y="13"/>
                  </a:lnTo>
                  <a:lnTo>
                    <a:pt x="73" y="17"/>
                  </a:lnTo>
                  <a:lnTo>
                    <a:pt x="73" y="145"/>
                  </a:lnTo>
                  <a:lnTo>
                    <a:pt x="73" y="145"/>
                  </a:lnTo>
                  <a:lnTo>
                    <a:pt x="55" y="148"/>
                  </a:lnTo>
                  <a:lnTo>
                    <a:pt x="36" y="150"/>
                  </a:lnTo>
                  <a:lnTo>
                    <a:pt x="27" y="150"/>
                  </a:lnTo>
                  <a:lnTo>
                    <a:pt x="18" y="149"/>
                  </a:lnTo>
                  <a:lnTo>
                    <a:pt x="9" y="147"/>
                  </a:lnTo>
                  <a:lnTo>
                    <a:pt x="0" y="145"/>
                  </a:lnTo>
                  <a:lnTo>
                    <a:pt x="0"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80"/>
            <p:cNvSpPr>
              <a:spLocks/>
            </p:cNvSpPr>
            <p:nvPr/>
          </p:nvSpPr>
          <p:spPr bwMode="auto">
            <a:xfrm flipH="1">
              <a:off x="6795664" y="4162007"/>
              <a:ext cx="88489" cy="250639"/>
            </a:xfrm>
            <a:custGeom>
              <a:avLst/>
              <a:gdLst>
                <a:gd name="T0" fmla="*/ 73 w 73"/>
                <a:gd name="T1" fmla="*/ 0 h 234"/>
                <a:gd name="T2" fmla="*/ 73 w 73"/>
                <a:gd name="T3" fmla="*/ 217 h 234"/>
                <a:gd name="T4" fmla="*/ 73 w 73"/>
                <a:gd name="T5" fmla="*/ 217 h 234"/>
                <a:gd name="T6" fmla="*/ 73 w 73"/>
                <a:gd name="T7" fmla="*/ 220 h 234"/>
                <a:gd name="T8" fmla="*/ 71 w 73"/>
                <a:gd name="T9" fmla="*/ 224 h 234"/>
                <a:gd name="T10" fmla="*/ 68 w 73"/>
                <a:gd name="T11" fmla="*/ 227 h 234"/>
                <a:gd name="T12" fmla="*/ 63 w 73"/>
                <a:gd name="T13" fmla="*/ 229 h 234"/>
                <a:gd name="T14" fmla="*/ 57 w 73"/>
                <a:gd name="T15" fmla="*/ 231 h 234"/>
                <a:gd name="T16" fmla="*/ 52 w 73"/>
                <a:gd name="T17" fmla="*/ 232 h 234"/>
                <a:gd name="T18" fmla="*/ 44 w 73"/>
                <a:gd name="T19" fmla="*/ 233 h 234"/>
                <a:gd name="T20" fmla="*/ 37 w 73"/>
                <a:gd name="T21" fmla="*/ 234 h 234"/>
                <a:gd name="T22" fmla="*/ 37 w 73"/>
                <a:gd name="T23" fmla="*/ 234 h 234"/>
                <a:gd name="T24" fmla="*/ 29 w 73"/>
                <a:gd name="T25" fmla="*/ 233 h 234"/>
                <a:gd name="T26" fmla="*/ 23 w 73"/>
                <a:gd name="T27" fmla="*/ 232 h 234"/>
                <a:gd name="T28" fmla="*/ 17 w 73"/>
                <a:gd name="T29" fmla="*/ 231 h 234"/>
                <a:gd name="T30" fmla="*/ 11 w 73"/>
                <a:gd name="T31" fmla="*/ 229 h 234"/>
                <a:gd name="T32" fmla="*/ 7 w 73"/>
                <a:gd name="T33" fmla="*/ 227 h 234"/>
                <a:gd name="T34" fmla="*/ 4 w 73"/>
                <a:gd name="T35" fmla="*/ 224 h 234"/>
                <a:gd name="T36" fmla="*/ 1 w 73"/>
                <a:gd name="T37" fmla="*/ 220 h 234"/>
                <a:gd name="T38" fmla="*/ 0 w 73"/>
                <a:gd name="T39" fmla="*/ 217 h 234"/>
                <a:gd name="T40" fmla="*/ 0 w 73"/>
                <a:gd name="T41" fmla="*/ 0 h 234"/>
                <a:gd name="T42" fmla="*/ 0 w 73"/>
                <a:gd name="T43" fmla="*/ 0 h 234"/>
                <a:gd name="T44" fmla="*/ 9 w 73"/>
                <a:gd name="T45" fmla="*/ 2 h 234"/>
                <a:gd name="T46" fmla="*/ 18 w 73"/>
                <a:gd name="T47" fmla="*/ 4 h 234"/>
                <a:gd name="T48" fmla="*/ 27 w 73"/>
                <a:gd name="T49" fmla="*/ 5 h 234"/>
                <a:gd name="T50" fmla="*/ 36 w 73"/>
                <a:gd name="T51" fmla="*/ 5 h 234"/>
                <a:gd name="T52" fmla="*/ 55 w 73"/>
                <a:gd name="T53" fmla="*/ 3 h 234"/>
                <a:gd name="T54" fmla="*/ 73 w 73"/>
                <a:gd name="T55" fmla="*/ 0 h 234"/>
                <a:gd name="T56" fmla="*/ 73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73" y="0"/>
                  </a:moveTo>
                  <a:lnTo>
                    <a:pt x="73" y="217"/>
                  </a:lnTo>
                  <a:lnTo>
                    <a:pt x="73" y="217"/>
                  </a:lnTo>
                  <a:lnTo>
                    <a:pt x="73" y="220"/>
                  </a:lnTo>
                  <a:lnTo>
                    <a:pt x="71" y="224"/>
                  </a:lnTo>
                  <a:lnTo>
                    <a:pt x="68" y="227"/>
                  </a:lnTo>
                  <a:lnTo>
                    <a:pt x="63" y="229"/>
                  </a:lnTo>
                  <a:lnTo>
                    <a:pt x="57" y="231"/>
                  </a:lnTo>
                  <a:lnTo>
                    <a:pt x="52" y="232"/>
                  </a:lnTo>
                  <a:lnTo>
                    <a:pt x="44" y="233"/>
                  </a:lnTo>
                  <a:lnTo>
                    <a:pt x="37" y="234"/>
                  </a:lnTo>
                  <a:lnTo>
                    <a:pt x="37" y="234"/>
                  </a:lnTo>
                  <a:lnTo>
                    <a:pt x="29" y="233"/>
                  </a:lnTo>
                  <a:lnTo>
                    <a:pt x="23" y="232"/>
                  </a:lnTo>
                  <a:lnTo>
                    <a:pt x="17" y="231"/>
                  </a:lnTo>
                  <a:lnTo>
                    <a:pt x="11" y="229"/>
                  </a:lnTo>
                  <a:lnTo>
                    <a:pt x="7" y="227"/>
                  </a:lnTo>
                  <a:lnTo>
                    <a:pt x="4" y="224"/>
                  </a:lnTo>
                  <a:lnTo>
                    <a:pt x="1" y="220"/>
                  </a:lnTo>
                  <a:lnTo>
                    <a:pt x="0" y="217"/>
                  </a:lnTo>
                  <a:lnTo>
                    <a:pt x="0" y="0"/>
                  </a:lnTo>
                  <a:lnTo>
                    <a:pt x="0" y="0"/>
                  </a:lnTo>
                  <a:lnTo>
                    <a:pt x="9" y="2"/>
                  </a:lnTo>
                  <a:lnTo>
                    <a:pt x="18" y="4"/>
                  </a:lnTo>
                  <a:lnTo>
                    <a:pt x="27" y="5"/>
                  </a:lnTo>
                  <a:lnTo>
                    <a:pt x="36" y="5"/>
                  </a:lnTo>
                  <a:lnTo>
                    <a:pt x="55" y="3"/>
                  </a:lnTo>
                  <a:lnTo>
                    <a:pt x="73" y="0"/>
                  </a:lnTo>
                  <a:lnTo>
                    <a:pt x="73"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81"/>
            <p:cNvSpPr>
              <a:spLocks/>
            </p:cNvSpPr>
            <p:nvPr/>
          </p:nvSpPr>
          <p:spPr bwMode="auto">
            <a:xfrm flipH="1">
              <a:off x="6729297" y="3793420"/>
              <a:ext cx="1732926" cy="678200"/>
            </a:xfrm>
            <a:custGeom>
              <a:avLst/>
              <a:gdLst>
                <a:gd name="T0" fmla="*/ 969 w 1413"/>
                <a:gd name="T1" fmla="*/ 0 h 647"/>
                <a:gd name="T2" fmla="*/ 1413 w 1413"/>
                <a:gd name="T3" fmla="*/ 203 h 647"/>
                <a:gd name="T4" fmla="*/ 445 w 1413"/>
                <a:gd name="T5" fmla="*/ 647 h 647"/>
                <a:gd name="T6" fmla="*/ 0 w 1413"/>
                <a:gd name="T7" fmla="*/ 444 h 647"/>
                <a:gd name="T8" fmla="*/ 969 w 1413"/>
                <a:gd name="T9" fmla="*/ 0 h 647"/>
              </a:gdLst>
              <a:ahLst/>
              <a:cxnLst>
                <a:cxn ang="0">
                  <a:pos x="T0" y="T1"/>
                </a:cxn>
                <a:cxn ang="0">
                  <a:pos x="T2" y="T3"/>
                </a:cxn>
                <a:cxn ang="0">
                  <a:pos x="T4" y="T5"/>
                </a:cxn>
                <a:cxn ang="0">
                  <a:pos x="T6" y="T7"/>
                </a:cxn>
                <a:cxn ang="0">
                  <a:pos x="T8" y="T9"/>
                </a:cxn>
              </a:cxnLst>
              <a:rect l="0" t="0" r="r" b="b"/>
              <a:pathLst>
                <a:path w="1413" h="647">
                  <a:moveTo>
                    <a:pt x="969" y="0"/>
                  </a:moveTo>
                  <a:lnTo>
                    <a:pt x="1413" y="203"/>
                  </a:lnTo>
                  <a:lnTo>
                    <a:pt x="445" y="647"/>
                  </a:lnTo>
                  <a:lnTo>
                    <a:pt x="0" y="444"/>
                  </a:lnTo>
                  <a:lnTo>
                    <a:pt x="969"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82"/>
            <p:cNvSpPr>
              <a:spLocks/>
            </p:cNvSpPr>
            <p:nvPr/>
          </p:nvSpPr>
          <p:spPr bwMode="auto">
            <a:xfrm flipH="1">
              <a:off x="6729297" y="3793420"/>
              <a:ext cx="1732926" cy="678200"/>
            </a:xfrm>
            <a:custGeom>
              <a:avLst/>
              <a:gdLst>
                <a:gd name="T0" fmla="*/ 969 w 1413"/>
                <a:gd name="T1" fmla="*/ 0 h 647"/>
                <a:gd name="T2" fmla="*/ 1413 w 1413"/>
                <a:gd name="T3" fmla="*/ 203 h 647"/>
                <a:gd name="T4" fmla="*/ 445 w 1413"/>
                <a:gd name="T5" fmla="*/ 647 h 647"/>
                <a:gd name="T6" fmla="*/ 0 w 1413"/>
                <a:gd name="T7" fmla="*/ 444 h 647"/>
                <a:gd name="T8" fmla="*/ 969 w 1413"/>
                <a:gd name="T9" fmla="*/ 0 h 647"/>
              </a:gdLst>
              <a:ahLst/>
              <a:cxnLst>
                <a:cxn ang="0">
                  <a:pos x="T0" y="T1"/>
                </a:cxn>
                <a:cxn ang="0">
                  <a:pos x="T2" y="T3"/>
                </a:cxn>
                <a:cxn ang="0">
                  <a:pos x="T4" y="T5"/>
                </a:cxn>
                <a:cxn ang="0">
                  <a:pos x="T6" y="T7"/>
                </a:cxn>
                <a:cxn ang="0">
                  <a:pos x="T8" y="T9"/>
                </a:cxn>
              </a:cxnLst>
              <a:rect l="0" t="0" r="r" b="b"/>
              <a:pathLst>
                <a:path w="1413" h="647">
                  <a:moveTo>
                    <a:pt x="969" y="0"/>
                  </a:moveTo>
                  <a:lnTo>
                    <a:pt x="1413" y="203"/>
                  </a:lnTo>
                  <a:lnTo>
                    <a:pt x="445" y="647"/>
                  </a:lnTo>
                  <a:lnTo>
                    <a:pt x="0" y="444"/>
                  </a:lnTo>
                  <a:lnTo>
                    <a:pt x="9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83"/>
            <p:cNvSpPr>
              <a:spLocks/>
            </p:cNvSpPr>
            <p:nvPr/>
          </p:nvSpPr>
          <p:spPr bwMode="auto">
            <a:xfrm flipH="1">
              <a:off x="6729297" y="4007200"/>
              <a:ext cx="1187239" cy="523393"/>
            </a:xfrm>
            <a:custGeom>
              <a:avLst/>
              <a:gdLst>
                <a:gd name="T0" fmla="*/ 0 w 968"/>
                <a:gd name="T1" fmla="*/ 503 h 503"/>
                <a:gd name="T2" fmla="*/ 968 w 968"/>
                <a:gd name="T3" fmla="*/ 59 h 503"/>
                <a:gd name="T4" fmla="*/ 968 w 968"/>
                <a:gd name="T5" fmla="*/ 0 h 503"/>
                <a:gd name="T6" fmla="*/ 0 w 968"/>
                <a:gd name="T7" fmla="*/ 444 h 503"/>
                <a:gd name="T8" fmla="*/ 0 w 968"/>
                <a:gd name="T9" fmla="*/ 503 h 503"/>
              </a:gdLst>
              <a:ahLst/>
              <a:cxnLst>
                <a:cxn ang="0">
                  <a:pos x="T0" y="T1"/>
                </a:cxn>
                <a:cxn ang="0">
                  <a:pos x="T2" y="T3"/>
                </a:cxn>
                <a:cxn ang="0">
                  <a:pos x="T4" y="T5"/>
                </a:cxn>
                <a:cxn ang="0">
                  <a:pos x="T6" y="T7"/>
                </a:cxn>
                <a:cxn ang="0">
                  <a:pos x="T8" y="T9"/>
                </a:cxn>
              </a:cxnLst>
              <a:rect l="0" t="0" r="r" b="b"/>
              <a:pathLst>
                <a:path w="968" h="503">
                  <a:moveTo>
                    <a:pt x="0" y="503"/>
                  </a:moveTo>
                  <a:lnTo>
                    <a:pt x="968" y="59"/>
                  </a:lnTo>
                  <a:lnTo>
                    <a:pt x="968" y="0"/>
                  </a:lnTo>
                  <a:lnTo>
                    <a:pt x="0" y="444"/>
                  </a:lnTo>
                  <a:lnTo>
                    <a:pt x="0" y="503"/>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84"/>
            <p:cNvSpPr>
              <a:spLocks/>
            </p:cNvSpPr>
            <p:nvPr/>
          </p:nvSpPr>
          <p:spPr bwMode="auto">
            <a:xfrm flipH="1">
              <a:off x="7916536" y="4257839"/>
              <a:ext cx="545687" cy="272754"/>
            </a:xfrm>
            <a:custGeom>
              <a:avLst/>
              <a:gdLst>
                <a:gd name="T0" fmla="*/ 445 w 445"/>
                <a:gd name="T1" fmla="*/ 262 h 262"/>
                <a:gd name="T2" fmla="*/ 0 w 445"/>
                <a:gd name="T3" fmla="*/ 59 h 262"/>
                <a:gd name="T4" fmla="*/ 0 w 445"/>
                <a:gd name="T5" fmla="*/ 0 h 262"/>
                <a:gd name="T6" fmla="*/ 445 w 445"/>
                <a:gd name="T7" fmla="*/ 203 h 262"/>
                <a:gd name="T8" fmla="*/ 445 w 445"/>
                <a:gd name="T9" fmla="*/ 262 h 262"/>
              </a:gdLst>
              <a:ahLst/>
              <a:cxnLst>
                <a:cxn ang="0">
                  <a:pos x="T0" y="T1"/>
                </a:cxn>
                <a:cxn ang="0">
                  <a:pos x="T2" y="T3"/>
                </a:cxn>
                <a:cxn ang="0">
                  <a:pos x="T4" y="T5"/>
                </a:cxn>
                <a:cxn ang="0">
                  <a:pos x="T6" y="T7"/>
                </a:cxn>
                <a:cxn ang="0">
                  <a:pos x="T8" y="T9"/>
                </a:cxn>
              </a:cxnLst>
              <a:rect l="0" t="0" r="r" b="b"/>
              <a:pathLst>
                <a:path w="445" h="262">
                  <a:moveTo>
                    <a:pt x="445" y="262"/>
                  </a:moveTo>
                  <a:lnTo>
                    <a:pt x="0" y="59"/>
                  </a:lnTo>
                  <a:lnTo>
                    <a:pt x="0" y="0"/>
                  </a:lnTo>
                  <a:lnTo>
                    <a:pt x="445" y="203"/>
                  </a:lnTo>
                  <a:lnTo>
                    <a:pt x="445" y="26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85"/>
            <p:cNvSpPr>
              <a:spLocks/>
            </p:cNvSpPr>
            <p:nvPr/>
          </p:nvSpPr>
          <p:spPr bwMode="auto">
            <a:xfrm flipH="1">
              <a:off x="7223365" y="3940854"/>
              <a:ext cx="317089" cy="125320"/>
            </a:xfrm>
            <a:custGeom>
              <a:avLst/>
              <a:gdLst>
                <a:gd name="T0" fmla="*/ 113 w 262"/>
                <a:gd name="T1" fmla="*/ 0 h 119"/>
                <a:gd name="T2" fmla="*/ 0 w 262"/>
                <a:gd name="T3" fmla="*/ 52 h 119"/>
                <a:gd name="T4" fmla="*/ 149 w 262"/>
                <a:gd name="T5" fmla="*/ 119 h 119"/>
                <a:gd name="T6" fmla="*/ 262 w 262"/>
                <a:gd name="T7" fmla="*/ 67 h 119"/>
                <a:gd name="T8" fmla="*/ 113 w 262"/>
                <a:gd name="T9" fmla="*/ 0 h 119"/>
              </a:gdLst>
              <a:ahLst/>
              <a:cxnLst>
                <a:cxn ang="0">
                  <a:pos x="T0" y="T1"/>
                </a:cxn>
                <a:cxn ang="0">
                  <a:pos x="T2" y="T3"/>
                </a:cxn>
                <a:cxn ang="0">
                  <a:pos x="T4" y="T5"/>
                </a:cxn>
                <a:cxn ang="0">
                  <a:pos x="T6" y="T7"/>
                </a:cxn>
                <a:cxn ang="0">
                  <a:pos x="T8" y="T9"/>
                </a:cxn>
              </a:cxnLst>
              <a:rect l="0" t="0" r="r" b="b"/>
              <a:pathLst>
                <a:path w="262" h="119">
                  <a:moveTo>
                    <a:pt x="113" y="0"/>
                  </a:moveTo>
                  <a:lnTo>
                    <a:pt x="0" y="52"/>
                  </a:lnTo>
                  <a:lnTo>
                    <a:pt x="149" y="119"/>
                  </a:lnTo>
                  <a:lnTo>
                    <a:pt x="262" y="67"/>
                  </a:lnTo>
                  <a:lnTo>
                    <a:pt x="113" y="0"/>
                  </a:lnTo>
                  <a:close/>
                </a:path>
              </a:pathLst>
            </a:custGeom>
            <a:solidFill>
              <a:srgbClr val="E89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86"/>
            <p:cNvSpPr>
              <a:spLocks/>
            </p:cNvSpPr>
            <p:nvPr/>
          </p:nvSpPr>
          <p:spPr bwMode="auto">
            <a:xfrm flipH="1">
              <a:off x="7223365" y="3940854"/>
              <a:ext cx="317089" cy="125320"/>
            </a:xfrm>
            <a:custGeom>
              <a:avLst/>
              <a:gdLst>
                <a:gd name="T0" fmla="*/ 113 w 262"/>
                <a:gd name="T1" fmla="*/ 0 h 119"/>
                <a:gd name="T2" fmla="*/ 0 w 262"/>
                <a:gd name="T3" fmla="*/ 52 h 119"/>
                <a:gd name="T4" fmla="*/ 149 w 262"/>
                <a:gd name="T5" fmla="*/ 119 h 119"/>
                <a:gd name="T6" fmla="*/ 262 w 262"/>
                <a:gd name="T7" fmla="*/ 67 h 119"/>
                <a:gd name="T8" fmla="*/ 113 w 262"/>
                <a:gd name="T9" fmla="*/ 0 h 119"/>
              </a:gdLst>
              <a:ahLst/>
              <a:cxnLst>
                <a:cxn ang="0">
                  <a:pos x="T0" y="T1"/>
                </a:cxn>
                <a:cxn ang="0">
                  <a:pos x="T2" y="T3"/>
                </a:cxn>
                <a:cxn ang="0">
                  <a:pos x="T4" y="T5"/>
                </a:cxn>
                <a:cxn ang="0">
                  <a:pos x="T6" y="T7"/>
                </a:cxn>
                <a:cxn ang="0">
                  <a:pos x="T8" y="T9"/>
                </a:cxn>
              </a:cxnLst>
              <a:rect l="0" t="0" r="r" b="b"/>
              <a:pathLst>
                <a:path w="262" h="119">
                  <a:moveTo>
                    <a:pt x="113" y="0"/>
                  </a:moveTo>
                  <a:lnTo>
                    <a:pt x="0" y="52"/>
                  </a:lnTo>
                  <a:lnTo>
                    <a:pt x="149" y="119"/>
                  </a:lnTo>
                  <a:lnTo>
                    <a:pt x="262" y="67"/>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7"/>
            <p:cNvSpPr>
              <a:spLocks/>
            </p:cNvSpPr>
            <p:nvPr/>
          </p:nvSpPr>
          <p:spPr bwMode="auto">
            <a:xfrm flipH="1">
              <a:off x="7171747" y="3940854"/>
              <a:ext cx="324463" cy="125320"/>
            </a:xfrm>
            <a:custGeom>
              <a:avLst/>
              <a:gdLst>
                <a:gd name="T0" fmla="*/ 114 w 263"/>
                <a:gd name="T1" fmla="*/ 0 h 119"/>
                <a:gd name="T2" fmla="*/ 0 w 263"/>
                <a:gd name="T3" fmla="*/ 52 h 119"/>
                <a:gd name="T4" fmla="*/ 149 w 263"/>
                <a:gd name="T5" fmla="*/ 119 h 119"/>
                <a:gd name="T6" fmla="*/ 263 w 263"/>
                <a:gd name="T7" fmla="*/ 67 h 119"/>
                <a:gd name="T8" fmla="*/ 114 w 263"/>
                <a:gd name="T9" fmla="*/ 0 h 119"/>
              </a:gdLst>
              <a:ahLst/>
              <a:cxnLst>
                <a:cxn ang="0">
                  <a:pos x="T0" y="T1"/>
                </a:cxn>
                <a:cxn ang="0">
                  <a:pos x="T2" y="T3"/>
                </a:cxn>
                <a:cxn ang="0">
                  <a:pos x="T4" y="T5"/>
                </a:cxn>
                <a:cxn ang="0">
                  <a:pos x="T6" y="T7"/>
                </a:cxn>
                <a:cxn ang="0">
                  <a:pos x="T8" y="T9"/>
                </a:cxn>
              </a:cxnLst>
              <a:rect l="0" t="0" r="r" b="b"/>
              <a:pathLst>
                <a:path w="263" h="119">
                  <a:moveTo>
                    <a:pt x="114" y="0"/>
                  </a:moveTo>
                  <a:lnTo>
                    <a:pt x="0" y="52"/>
                  </a:lnTo>
                  <a:lnTo>
                    <a:pt x="149" y="119"/>
                  </a:lnTo>
                  <a:lnTo>
                    <a:pt x="263" y="67"/>
                  </a:lnTo>
                  <a:lnTo>
                    <a:pt x="114"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88"/>
            <p:cNvSpPr>
              <a:spLocks/>
            </p:cNvSpPr>
            <p:nvPr/>
          </p:nvSpPr>
          <p:spPr bwMode="auto">
            <a:xfrm flipH="1">
              <a:off x="7171747" y="3940854"/>
              <a:ext cx="324463" cy="125320"/>
            </a:xfrm>
            <a:custGeom>
              <a:avLst/>
              <a:gdLst>
                <a:gd name="T0" fmla="*/ 114 w 263"/>
                <a:gd name="T1" fmla="*/ 0 h 119"/>
                <a:gd name="T2" fmla="*/ 0 w 263"/>
                <a:gd name="T3" fmla="*/ 52 h 119"/>
                <a:gd name="T4" fmla="*/ 149 w 263"/>
                <a:gd name="T5" fmla="*/ 119 h 119"/>
                <a:gd name="T6" fmla="*/ 263 w 263"/>
                <a:gd name="T7" fmla="*/ 67 h 119"/>
                <a:gd name="T8" fmla="*/ 114 w 263"/>
                <a:gd name="T9" fmla="*/ 0 h 119"/>
              </a:gdLst>
              <a:ahLst/>
              <a:cxnLst>
                <a:cxn ang="0">
                  <a:pos x="T0" y="T1"/>
                </a:cxn>
                <a:cxn ang="0">
                  <a:pos x="T2" y="T3"/>
                </a:cxn>
                <a:cxn ang="0">
                  <a:pos x="T4" y="T5"/>
                </a:cxn>
                <a:cxn ang="0">
                  <a:pos x="T6" y="T7"/>
                </a:cxn>
                <a:cxn ang="0">
                  <a:pos x="T8" y="T9"/>
                </a:cxn>
              </a:cxnLst>
              <a:rect l="0" t="0" r="r" b="b"/>
              <a:pathLst>
                <a:path w="263" h="119">
                  <a:moveTo>
                    <a:pt x="114" y="0"/>
                  </a:moveTo>
                  <a:lnTo>
                    <a:pt x="0" y="52"/>
                  </a:lnTo>
                  <a:lnTo>
                    <a:pt x="149" y="119"/>
                  </a:lnTo>
                  <a:lnTo>
                    <a:pt x="263" y="67"/>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89"/>
            <p:cNvSpPr>
              <a:spLocks/>
            </p:cNvSpPr>
            <p:nvPr/>
          </p:nvSpPr>
          <p:spPr bwMode="auto">
            <a:xfrm flipH="1">
              <a:off x="7274984" y="3926111"/>
              <a:ext cx="132735" cy="36859"/>
            </a:xfrm>
            <a:custGeom>
              <a:avLst/>
              <a:gdLst>
                <a:gd name="T0" fmla="*/ 53 w 109"/>
                <a:gd name="T1" fmla="*/ 0 h 38"/>
                <a:gd name="T2" fmla="*/ 53 w 109"/>
                <a:gd name="T3" fmla="*/ 0 h 38"/>
                <a:gd name="T4" fmla="*/ 64 w 109"/>
                <a:gd name="T5" fmla="*/ 0 h 38"/>
                <a:gd name="T6" fmla="*/ 74 w 109"/>
                <a:gd name="T7" fmla="*/ 3 h 38"/>
                <a:gd name="T8" fmla="*/ 84 w 109"/>
                <a:gd name="T9" fmla="*/ 5 h 38"/>
                <a:gd name="T10" fmla="*/ 92 w 109"/>
                <a:gd name="T11" fmla="*/ 7 h 38"/>
                <a:gd name="T12" fmla="*/ 99 w 109"/>
                <a:gd name="T13" fmla="*/ 11 h 38"/>
                <a:gd name="T14" fmla="*/ 104 w 109"/>
                <a:gd name="T15" fmla="*/ 16 h 38"/>
                <a:gd name="T16" fmla="*/ 108 w 109"/>
                <a:gd name="T17" fmla="*/ 20 h 38"/>
                <a:gd name="T18" fmla="*/ 109 w 109"/>
                <a:gd name="T19" fmla="*/ 24 h 38"/>
                <a:gd name="T20" fmla="*/ 109 w 109"/>
                <a:gd name="T21" fmla="*/ 24 h 38"/>
                <a:gd name="T22" fmla="*/ 108 w 109"/>
                <a:gd name="T23" fmla="*/ 29 h 38"/>
                <a:gd name="T24" fmla="*/ 105 w 109"/>
                <a:gd name="T25" fmla="*/ 32 h 38"/>
                <a:gd name="T26" fmla="*/ 102 w 109"/>
                <a:gd name="T27" fmla="*/ 35 h 38"/>
                <a:gd name="T28" fmla="*/ 97 w 109"/>
                <a:gd name="T29" fmla="*/ 38 h 38"/>
                <a:gd name="T30" fmla="*/ 44 w 109"/>
                <a:gd name="T31" fmla="*/ 14 h 38"/>
                <a:gd name="T32" fmla="*/ 23 w 109"/>
                <a:gd name="T33" fmla="*/ 23 h 38"/>
                <a:gd name="T34" fmla="*/ 3 w 109"/>
                <a:gd name="T35" fmla="*/ 14 h 38"/>
                <a:gd name="T36" fmla="*/ 0 w 109"/>
                <a:gd name="T37" fmla="*/ 16 h 38"/>
                <a:gd name="T38" fmla="*/ 0 w 109"/>
                <a:gd name="T39" fmla="*/ 16 h 38"/>
                <a:gd name="T40" fmla="*/ 3 w 109"/>
                <a:gd name="T41" fmla="*/ 12 h 38"/>
                <a:gd name="T42" fmla="*/ 8 w 109"/>
                <a:gd name="T43" fmla="*/ 10 h 38"/>
                <a:gd name="T44" fmla="*/ 13 w 109"/>
                <a:gd name="T45" fmla="*/ 7 h 38"/>
                <a:gd name="T46" fmla="*/ 20 w 109"/>
                <a:gd name="T47" fmla="*/ 5 h 38"/>
                <a:gd name="T48" fmla="*/ 35 w 109"/>
                <a:gd name="T49" fmla="*/ 2 h 38"/>
                <a:gd name="T50" fmla="*/ 53 w 109"/>
                <a:gd name="T5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38">
                  <a:moveTo>
                    <a:pt x="53" y="0"/>
                  </a:moveTo>
                  <a:lnTo>
                    <a:pt x="53" y="0"/>
                  </a:lnTo>
                  <a:lnTo>
                    <a:pt x="64" y="0"/>
                  </a:lnTo>
                  <a:lnTo>
                    <a:pt x="74" y="3"/>
                  </a:lnTo>
                  <a:lnTo>
                    <a:pt x="84" y="5"/>
                  </a:lnTo>
                  <a:lnTo>
                    <a:pt x="92" y="7"/>
                  </a:lnTo>
                  <a:lnTo>
                    <a:pt x="99" y="11"/>
                  </a:lnTo>
                  <a:lnTo>
                    <a:pt x="104" y="16"/>
                  </a:lnTo>
                  <a:lnTo>
                    <a:pt x="108" y="20"/>
                  </a:lnTo>
                  <a:lnTo>
                    <a:pt x="109" y="24"/>
                  </a:lnTo>
                  <a:lnTo>
                    <a:pt x="109" y="24"/>
                  </a:lnTo>
                  <a:lnTo>
                    <a:pt x="108" y="29"/>
                  </a:lnTo>
                  <a:lnTo>
                    <a:pt x="105" y="32"/>
                  </a:lnTo>
                  <a:lnTo>
                    <a:pt x="102" y="35"/>
                  </a:lnTo>
                  <a:lnTo>
                    <a:pt x="97" y="38"/>
                  </a:lnTo>
                  <a:lnTo>
                    <a:pt x="44" y="14"/>
                  </a:lnTo>
                  <a:lnTo>
                    <a:pt x="23" y="23"/>
                  </a:lnTo>
                  <a:lnTo>
                    <a:pt x="3" y="14"/>
                  </a:lnTo>
                  <a:lnTo>
                    <a:pt x="0" y="16"/>
                  </a:lnTo>
                  <a:lnTo>
                    <a:pt x="0" y="16"/>
                  </a:lnTo>
                  <a:lnTo>
                    <a:pt x="3" y="12"/>
                  </a:lnTo>
                  <a:lnTo>
                    <a:pt x="8" y="10"/>
                  </a:lnTo>
                  <a:lnTo>
                    <a:pt x="13" y="7"/>
                  </a:lnTo>
                  <a:lnTo>
                    <a:pt x="20" y="5"/>
                  </a:lnTo>
                  <a:lnTo>
                    <a:pt x="35" y="2"/>
                  </a:lnTo>
                  <a:lnTo>
                    <a:pt x="53" y="0"/>
                  </a:lnTo>
                  <a:close/>
                </a:path>
              </a:pathLst>
            </a:custGeom>
            <a:solidFill>
              <a:srgbClr val="38AB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90"/>
            <p:cNvSpPr>
              <a:spLocks/>
            </p:cNvSpPr>
            <p:nvPr/>
          </p:nvSpPr>
          <p:spPr bwMode="auto">
            <a:xfrm flipH="1">
              <a:off x="7274984" y="3926111"/>
              <a:ext cx="132735" cy="36859"/>
            </a:xfrm>
            <a:custGeom>
              <a:avLst/>
              <a:gdLst>
                <a:gd name="T0" fmla="*/ 53 w 109"/>
                <a:gd name="T1" fmla="*/ 0 h 38"/>
                <a:gd name="T2" fmla="*/ 53 w 109"/>
                <a:gd name="T3" fmla="*/ 0 h 38"/>
                <a:gd name="T4" fmla="*/ 64 w 109"/>
                <a:gd name="T5" fmla="*/ 0 h 38"/>
                <a:gd name="T6" fmla="*/ 74 w 109"/>
                <a:gd name="T7" fmla="*/ 3 h 38"/>
                <a:gd name="T8" fmla="*/ 84 w 109"/>
                <a:gd name="T9" fmla="*/ 5 h 38"/>
                <a:gd name="T10" fmla="*/ 92 w 109"/>
                <a:gd name="T11" fmla="*/ 7 h 38"/>
                <a:gd name="T12" fmla="*/ 99 w 109"/>
                <a:gd name="T13" fmla="*/ 11 h 38"/>
                <a:gd name="T14" fmla="*/ 104 w 109"/>
                <a:gd name="T15" fmla="*/ 16 h 38"/>
                <a:gd name="T16" fmla="*/ 108 w 109"/>
                <a:gd name="T17" fmla="*/ 20 h 38"/>
                <a:gd name="T18" fmla="*/ 109 w 109"/>
                <a:gd name="T19" fmla="*/ 24 h 38"/>
                <a:gd name="T20" fmla="*/ 109 w 109"/>
                <a:gd name="T21" fmla="*/ 24 h 38"/>
                <a:gd name="T22" fmla="*/ 108 w 109"/>
                <a:gd name="T23" fmla="*/ 29 h 38"/>
                <a:gd name="T24" fmla="*/ 105 w 109"/>
                <a:gd name="T25" fmla="*/ 32 h 38"/>
                <a:gd name="T26" fmla="*/ 102 w 109"/>
                <a:gd name="T27" fmla="*/ 35 h 38"/>
                <a:gd name="T28" fmla="*/ 97 w 109"/>
                <a:gd name="T29" fmla="*/ 38 h 38"/>
                <a:gd name="T30" fmla="*/ 44 w 109"/>
                <a:gd name="T31" fmla="*/ 14 h 38"/>
                <a:gd name="T32" fmla="*/ 23 w 109"/>
                <a:gd name="T33" fmla="*/ 23 h 38"/>
                <a:gd name="T34" fmla="*/ 3 w 109"/>
                <a:gd name="T35" fmla="*/ 14 h 38"/>
                <a:gd name="T36" fmla="*/ 0 w 109"/>
                <a:gd name="T37" fmla="*/ 16 h 38"/>
                <a:gd name="T38" fmla="*/ 0 w 109"/>
                <a:gd name="T39" fmla="*/ 16 h 38"/>
                <a:gd name="T40" fmla="*/ 3 w 109"/>
                <a:gd name="T41" fmla="*/ 12 h 38"/>
                <a:gd name="T42" fmla="*/ 8 w 109"/>
                <a:gd name="T43" fmla="*/ 10 h 38"/>
                <a:gd name="T44" fmla="*/ 13 w 109"/>
                <a:gd name="T45" fmla="*/ 7 h 38"/>
                <a:gd name="T46" fmla="*/ 20 w 109"/>
                <a:gd name="T47" fmla="*/ 5 h 38"/>
                <a:gd name="T48" fmla="*/ 35 w 109"/>
                <a:gd name="T49" fmla="*/ 2 h 38"/>
                <a:gd name="T50" fmla="*/ 53 w 109"/>
                <a:gd name="T5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38">
                  <a:moveTo>
                    <a:pt x="53" y="0"/>
                  </a:moveTo>
                  <a:lnTo>
                    <a:pt x="53" y="0"/>
                  </a:lnTo>
                  <a:lnTo>
                    <a:pt x="64" y="0"/>
                  </a:lnTo>
                  <a:lnTo>
                    <a:pt x="74" y="3"/>
                  </a:lnTo>
                  <a:lnTo>
                    <a:pt x="84" y="5"/>
                  </a:lnTo>
                  <a:lnTo>
                    <a:pt x="92" y="7"/>
                  </a:lnTo>
                  <a:lnTo>
                    <a:pt x="99" y="11"/>
                  </a:lnTo>
                  <a:lnTo>
                    <a:pt x="104" y="16"/>
                  </a:lnTo>
                  <a:lnTo>
                    <a:pt x="108" y="20"/>
                  </a:lnTo>
                  <a:lnTo>
                    <a:pt x="109" y="24"/>
                  </a:lnTo>
                  <a:lnTo>
                    <a:pt x="109" y="24"/>
                  </a:lnTo>
                  <a:lnTo>
                    <a:pt x="108" y="29"/>
                  </a:lnTo>
                  <a:lnTo>
                    <a:pt x="105" y="32"/>
                  </a:lnTo>
                  <a:lnTo>
                    <a:pt x="102" y="35"/>
                  </a:lnTo>
                  <a:lnTo>
                    <a:pt x="97" y="38"/>
                  </a:lnTo>
                  <a:lnTo>
                    <a:pt x="44" y="14"/>
                  </a:lnTo>
                  <a:lnTo>
                    <a:pt x="23" y="23"/>
                  </a:lnTo>
                  <a:lnTo>
                    <a:pt x="3" y="14"/>
                  </a:lnTo>
                  <a:lnTo>
                    <a:pt x="0" y="16"/>
                  </a:lnTo>
                  <a:lnTo>
                    <a:pt x="0" y="16"/>
                  </a:lnTo>
                  <a:lnTo>
                    <a:pt x="3" y="12"/>
                  </a:lnTo>
                  <a:lnTo>
                    <a:pt x="8" y="10"/>
                  </a:lnTo>
                  <a:lnTo>
                    <a:pt x="13" y="7"/>
                  </a:lnTo>
                  <a:lnTo>
                    <a:pt x="20" y="5"/>
                  </a:lnTo>
                  <a:lnTo>
                    <a:pt x="35" y="2"/>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91"/>
            <p:cNvSpPr>
              <a:spLocks/>
            </p:cNvSpPr>
            <p:nvPr/>
          </p:nvSpPr>
          <p:spPr bwMode="auto">
            <a:xfrm flipH="1">
              <a:off x="7378222" y="3940854"/>
              <a:ext cx="36871" cy="22115"/>
            </a:xfrm>
            <a:custGeom>
              <a:avLst/>
              <a:gdLst>
                <a:gd name="T0" fmla="*/ 8 w 28"/>
                <a:gd name="T1" fmla="*/ 0 h 20"/>
                <a:gd name="T2" fmla="*/ 28 w 28"/>
                <a:gd name="T3" fmla="*/ 9 h 20"/>
                <a:gd name="T4" fmla="*/ 5 w 28"/>
                <a:gd name="T5" fmla="*/ 20 h 20"/>
                <a:gd name="T6" fmla="*/ 5 w 28"/>
                <a:gd name="T7" fmla="*/ 20 h 20"/>
                <a:gd name="T8" fmla="*/ 1 w 28"/>
                <a:gd name="T9" fmla="*/ 16 h 20"/>
                <a:gd name="T10" fmla="*/ 0 w 28"/>
                <a:gd name="T11" fmla="*/ 10 h 20"/>
                <a:gd name="T12" fmla="*/ 0 w 28"/>
                <a:gd name="T13" fmla="*/ 10 h 20"/>
                <a:gd name="T14" fmla="*/ 1 w 28"/>
                <a:gd name="T15" fmla="*/ 6 h 20"/>
                <a:gd name="T16" fmla="*/ 5 w 28"/>
                <a:gd name="T17" fmla="*/ 2 h 20"/>
                <a:gd name="T18" fmla="*/ 8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8" y="0"/>
                  </a:moveTo>
                  <a:lnTo>
                    <a:pt x="28" y="9"/>
                  </a:lnTo>
                  <a:lnTo>
                    <a:pt x="5" y="20"/>
                  </a:lnTo>
                  <a:lnTo>
                    <a:pt x="5" y="20"/>
                  </a:lnTo>
                  <a:lnTo>
                    <a:pt x="1" y="16"/>
                  </a:lnTo>
                  <a:lnTo>
                    <a:pt x="0" y="10"/>
                  </a:lnTo>
                  <a:lnTo>
                    <a:pt x="0" y="10"/>
                  </a:lnTo>
                  <a:lnTo>
                    <a:pt x="1" y="6"/>
                  </a:lnTo>
                  <a:lnTo>
                    <a:pt x="5" y="2"/>
                  </a:lnTo>
                  <a:lnTo>
                    <a:pt x="8" y="0"/>
                  </a:lnTo>
                  <a:close/>
                </a:path>
              </a:pathLst>
            </a:custGeom>
            <a:solidFill>
              <a:srgbClr val="C58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92"/>
            <p:cNvSpPr>
              <a:spLocks/>
            </p:cNvSpPr>
            <p:nvPr/>
          </p:nvSpPr>
          <p:spPr bwMode="auto">
            <a:xfrm flipH="1">
              <a:off x="7378222" y="3940854"/>
              <a:ext cx="36871" cy="22115"/>
            </a:xfrm>
            <a:custGeom>
              <a:avLst/>
              <a:gdLst>
                <a:gd name="T0" fmla="*/ 8 w 28"/>
                <a:gd name="T1" fmla="*/ 0 h 20"/>
                <a:gd name="T2" fmla="*/ 28 w 28"/>
                <a:gd name="T3" fmla="*/ 9 h 20"/>
                <a:gd name="T4" fmla="*/ 5 w 28"/>
                <a:gd name="T5" fmla="*/ 20 h 20"/>
                <a:gd name="T6" fmla="*/ 5 w 28"/>
                <a:gd name="T7" fmla="*/ 20 h 20"/>
                <a:gd name="T8" fmla="*/ 1 w 28"/>
                <a:gd name="T9" fmla="*/ 16 h 20"/>
                <a:gd name="T10" fmla="*/ 0 w 28"/>
                <a:gd name="T11" fmla="*/ 10 h 20"/>
                <a:gd name="T12" fmla="*/ 0 w 28"/>
                <a:gd name="T13" fmla="*/ 10 h 20"/>
                <a:gd name="T14" fmla="*/ 1 w 28"/>
                <a:gd name="T15" fmla="*/ 6 h 20"/>
                <a:gd name="T16" fmla="*/ 5 w 28"/>
                <a:gd name="T17" fmla="*/ 2 h 20"/>
                <a:gd name="T18" fmla="*/ 8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8" y="0"/>
                  </a:moveTo>
                  <a:lnTo>
                    <a:pt x="28" y="9"/>
                  </a:lnTo>
                  <a:lnTo>
                    <a:pt x="5" y="20"/>
                  </a:lnTo>
                  <a:lnTo>
                    <a:pt x="5" y="20"/>
                  </a:lnTo>
                  <a:lnTo>
                    <a:pt x="1" y="16"/>
                  </a:lnTo>
                  <a:lnTo>
                    <a:pt x="0" y="10"/>
                  </a:lnTo>
                  <a:lnTo>
                    <a:pt x="0" y="10"/>
                  </a:lnTo>
                  <a:lnTo>
                    <a:pt x="1" y="6"/>
                  </a:lnTo>
                  <a:lnTo>
                    <a:pt x="5" y="2"/>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93"/>
            <p:cNvSpPr>
              <a:spLocks/>
            </p:cNvSpPr>
            <p:nvPr/>
          </p:nvSpPr>
          <p:spPr bwMode="auto">
            <a:xfrm flipH="1">
              <a:off x="7289733" y="3940854"/>
              <a:ext cx="117986" cy="36859"/>
            </a:xfrm>
            <a:custGeom>
              <a:avLst/>
              <a:gdLst>
                <a:gd name="T0" fmla="*/ 44 w 97"/>
                <a:gd name="T1" fmla="*/ 0 h 35"/>
                <a:gd name="T2" fmla="*/ 97 w 97"/>
                <a:gd name="T3" fmla="*/ 24 h 35"/>
                <a:gd name="T4" fmla="*/ 97 w 97"/>
                <a:gd name="T5" fmla="*/ 24 h 35"/>
                <a:gd name="T6" fmla="*/ 88 w 97"/>
                <a:gd name="T7" fmla="*/ 29 h 35"/>
                <a:gd name="T8" fmla="*/ 78 w 97"/>
                <a:gd name="T9" fmla="*/ 32 h 35"/>
                <a:gd name="T10" fmla="*/ 66 w 97"/>
                <a:gd name="T11" fmla="*/ 34 h 35"/>
                <a:gd name="T12" fmla="*/ 53 w 97"/>
                <a:gd name="T13" fmla="*/ 35 h 35"/>
                <a:gd name="T14" fmla="*/ 53 w 97"/>
                <a:gd name="T15" fmla="*/ 35 h 35"/>
                <a:gd name="T16" fmla="*/ 36 w 97"/>
                <a:gd name="T17" fmla="*/ 34 h 35"/>
                <a:gd name="T18" fmla="*/ 21 w 97"/>
                <a:gd name="T19" fmla="*/ 31 h 35"/>
                <a:gd name="T20" fmla="*/ 9 w 97"/>
                <a:gd name="T21" fmla="*/ 25 h 35"/>
                <a:gd name="T22" fmla="*/ 4 w 97"/>
                <a:gd name="T23" fmla="*/ 23 h 35"/>
                <a:gd name="T24" fmla="*/ 0 w 97"/>
                <a:gd name="T25" fmla="*/ 20 h 35"/>
                <a:gd name="T26" fmla="*/ 23 w 97"/>
                <a:gd name="T27" fmla="*/ 9 h 35"/>
                <a:gd name="T28" fmla="*/ 44 w 9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5">
                  <a:moveTo>
                    <a:pt x="44" y="0"/>
                  </a:moveTo>
                  <a:lnTo>
                    <a:pt x="97" y="24"/>
                  </a:lnTo>
                  <a:lnTo>
                    <a:pt x="97" y="24"/>
                  </a:lnTo>
                  <a:lnTo>
                    <a:pt x="88" y="29"/>
                  </a:lnTo>
                  <a:lnTo>
                    <a:pt x="78" y="32"/>
                  </a:lnTo>
                  <a:lnTo>
                    <a:pt x="66" y="34"/>
                  </a:lnTo>
                  <a:lnTo>
                    <a:pt x="53" y="35"/>
                  </a:lnTo>
                  <a:lnTo>
                    <a:pt x="53" y="35"/>
                  </a:lnTo>
                  <a:lnTo>
                    <a:pt x="36" y="34"/>
                  </a:lnTo>
                  <a:lnTo>
                    <a:pt x="21" y="31"/>
                  </a:lnTo>
                  <a:lnTo>
                    <a:pt x="9" y="25"/>
                  </a:lnTo>
                  <a:lnTo>
                    <a:pt x="4" y="23"/>
                  </a:lnTo>
                  <a:lnTo>
                    <a:pt x="0" y="20"/>
                  </a:lnTo>
                  <a:lnTo>
                    <a:pt x="23" y="9"/>
                  </a:lnTo>
                  <a:lnTo>
                    <a:pt x="44" y="0"/>
                  </a:lnTo>
                  <a:close/>
                </a:path>
              </a:pathLst>
            </a:custGeom>
            <a:solidFill>
              <a:srgbClr val="D4B1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94"/>
            <p:cNvSpPr>
              <a:spLocks/>
            </p:cNvSpPr>
            <p:nvPr/>
          </p:nvSpPr>
          <p:spPr bwMode="auto">
            <a:xfrm flipH="1">
              <a:off x="7289733" y="3940854"/>
              <a:ext cx="117986" cy="36859"/>
            </a:xfrm>
            <a:custGeom>
              <a:avLst/>
              <a:gdLst>
                <a:gd name="T0" fmla="*/ 44 w 97"/>
                <a:gd name="T1" fmla="*/ 0 h 35"/>
                <a:gd name="T2" fmla="*/ 97 w 97"/>
                <a:gd name="T3" fmla="*/ 24 h 35"/>
                <a:gd name="T4" fmla="*/ 97 w 97"/>
                <a:gd name="T5" fmla="*/ 24 h 35"/>
                <a:gd name="T6" fmla="*/ 88 w 97"/>
                <a:gd name="T7" fmla="*/ 29 h 35"/>
                <a:gd name="T8" fmla="*/ 78 w 97"/>
                <a:gd name="T9" fmla="*/ 32 h 35"/>
                <a:gd name="T10" fmla="*/ 66 w 97"/>
                <a:gd name="T11" fmla="*/ 34 h 35"/>
                <a:gd name="T12" fmla="*/ 53 w 97"/>
                <a:gd name="T13" fmla="*/ 35 h 35"/>
                <a:gd name="T14" fmla="*/ 53 w 97"/>
                <a:gd name="T15" fmla="*/ 35 h 35"/>
                <a:gd name="T16" fmla="*/ 36 w 97"/>
                <a:gd name="T17" fmla="*/ 34 h 35"/>
                <a:gd name="T18" fmla="*/ 21 w 97"/>
                <a:gd name="T19" fmla="*/ 31 h 35"/>
                <a:gd name="T20" fmla="*/ 9 w 97"/>
                <a:gd name="T21" fmla="*/ 25 h 35"/>
                <a:gd name="T22" fmla="*/ 4 w 97"/>
                <a:gd name="T23" fmla="*/ 23 h 35"/>
                <a:gd name="T24" fmla="*/ 0 w 97"/>
                <a:gd name="T25" fmla="*/ 20 h 35"/>
                <a:gd name="T26" fmla="*/ 23 w 97"/>
                <a:gd name="T27" fmla="*/ 9 h 35"/>
                <a:gd name="T28" fmla="*/ 44 w 9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5">
                  <a:moveTo>
                    <a:pt x="44" y="0"/>
                  </a:moveTo>
                  <a:lnTo>
                    <a:pt x="97" y="24"/>
                  </a:lnTo>
                  <a:lnTo>
                    <a:pt x="97" y="24"/>
                  </a:lnTo>
                  <a:lnTo>
                    <a:pt x="88" y="29"/>
                  </a:lnTo>
                  <a:lnTo>
                    <a:pt x="78" y="32"/>
                  </a:lnTo>
                  <a:lnTo>
                    <a:pt x="66" y="34"/>
                  </a:lnTo>
                  <a:lnTo>
                    <a:pt x="53" y="35"/>
                  </a:lnTo>
                  <a:lnTo>
                    <a:pt x="53" y="35"/>
                  </a:lnTo>
                  <a:lnTo>
                    <a:pt x="36" y="34"/>
                  </a:lnTo>
                  <a:lnTo>
                    <a:pt x="21" y="31"/>
                  </a:lnTo>
                  <a:lnTo>
                    <a:pt x="9" y="25"/>
                  </a:lnTo>
                  <a:lnTo>
                    <a:pt x="4" y="23"/>
                  </a:lnTo>
                  <a:lnTo>
                    <a:pt x="0" y="20"/>
                  </a:lnTo>
                  <a:lnTo>
                    <a:pt x="23" y="9"/>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95"/>
            <p:cNvSpPr>
              <a:spLocks/>
            </p:cNvSpPr>
            <p:nvPr/>
          </p:nvSpPr>
          <p:spPr bwMode="auto">
            <a:xfrm flipH="1">
              <a:off x="7370848" y="3874509"/>
              <a:ext cx="44245" cy="66345"/>
            </a:xfrm>
            <a:custGeom>
              <a:avLst/>
              <a:gdLst>
                <a:gd name="T0" fmla="*/ 37 w 38"/>
                <a:gd name="T1" fmla="*/ 4 h 61"/>
                <a:gd name="T2" fmla="*/ 37 w 38"/>
                <a:gd name="T3" fmla="*/ 4 h 61"/>
                <a:gd name="T4" fmla="*/ 34 w 38"/>
                <a:gd name="T5" fmla="*/ 2 h 61"/>
                <a:gd name="T6" fmla="*/ 26 w 38"/>
                <a:gd name="T7" fmla="*/ 0 h 61"/>
                <a:gd name="T8" fmla="*/ 21 w 38"/>
                <a:gd name="T9" fmla="*/ 0 h 61"/>
                <a:gd name="T10" fmla="*/ 16 w 38"/>
                <a:gd name="T11" fmla="*/ 0 h 61"/>
                <a:gd name="T12" fmla="*/ 10 w 38"/>
                <a:gd name="T13" fmla="*/ 3 h 61"/>
                <a:gd name="T14" fmla="*/ 6 w 38"/>
                <a:gd name="T15" fmla="*/ 7 h 61"/>
                <a:gd name="T16" fmla="*/ 6 w 38"/>
                <a:gd name="T17" fmla="*/ 7 h 61"/>
                <a:gd name="T18" fmla="*/ 2 w 38"/>
                <a:gd name="T19" fmla="*/ 14 h 61"/>
                <a:gd name="T20" fmla="*/ 0 w 38"/>
                <a:gd name="T21" fmla="*/ 23 h 61"/>
                <a:gd name="T22" fmla="*/ 0 w 38"/>
                <a:gd name="T23" fmla="*/ 32 h 61"/>
                <a:gd name="T24" fmla="*/ 2 w 38"/>
                <a:gd name="T25" fmla="*/ 41 h 61"/>
                <a:gd name="T26" fmla="*/ 5 w 38"/>
                <a:gd name="T27" fmla="*/ 45 h 61"/>
                <a:gd name="T28" fmla="*/ 7 w 38"/>
                <a:gd name="T29" fmla="*/ 50 h 61"/>
                <a:gd name="T30" fmla="*/ 10 w 38"/>
                <a:gd name="T31" fmla="*/ 54 h 61"/>
                <a:gd name="T32" fmla="*/ 14 w 38"/>
                <a:gd name="T33" fmla="*/ 57 h 61"/>
                <a:gd name="T34" fmla="*/ 19 w 38"/>
                <a:gd name="T35" fmla="*/ 59 h 61"/>
                <a:gd name="T36" fmla="*/ 25 w 38"/>
                <a:gd name="T37" fmla="*/ 60 h 61"/>
                <a:gd name="T38" fmla="*/ 30 w 38"/>
                <a:gd name="T39" fmla="*/ 61 h 61"/>
                <a:gd name="T40" fmla="*/ 38 w 38"/>
                <a:gd name="T41" fmla="*/ 61 h 61"/>
                <a:gd name="T42" fmla="*/ 34 w 38"/>
                <a:gd name="T43" fmla="*/ 45 h 61"/>
                <a:gd name="T44" fmla="*/ 34 w 38"/>
                <a:gd name="T45" fmla="*/ 45 h 61"/>
                <a:gd name="T46" fmla="*/ 32 w 38"/>
                <a:gd name="T47" fmla="*/ 46 h 61"/>
                <a:gd name="T48" fmla="*/ 29 w 38"/>
                <a:gd name="T49" fmla="*/ 47 h 61"/>
                <a:gd name="T50" fmla="*/ 26 w 38"/>
                <a:gd name="T51" fmla="*/ 47 h 61"/>
                <a:gd name="T52" fmla="*/ 23 w 38"/>
                <a:gd name="T53" fmla="*/ 46 h 61"/>
                <a:gd name="T54" fmla="*/ 19 w 38"/>
                <a:gd name="T55" fmla="*/ 44 h 61"/>
                <a:gd name="T56" fmla="*/ 16 w 38"/>
                <a:gd name="T57" fmla="*/ 40 h 61"/>
                <a:gd name="T58" fmla="*/ 14 w 38"/>
                <a:gd name="T59" fmla="*/ 34 h 61"/>
                <a:gd name="T60" fmla="*/ 14 w 38"/>
                <a:gd name="T61" fmla="*/ 34 h 61"/>
                <a:gd name="T62" fmla="*/ 12 w 38"/>
                <a:gd name="T63" fmla="*/ 28 h 61"/>
                <a:gd name="T64" fmla="*/ 12 w 38"/>
                <a:gd name="T65" fmla="*/ 23 h 61"/>
                <a:gd name="T66" fmla="*/ 15 w 38"/>
                <a:gd name="T67" fmla="*/ 17 h 61"/>
                <a:gd name="T68" fmla="*/ 18 w 38"/>
                <a:gd name="T69" fmla="*/ 14 h 61"/>
                <a:gd name="T70" fmla="*/ 21 w 38"/>
                <a:gd name="T71" fmla="*/ 13 h 61"/>
                <a:gd name="T72" fmla="*/ 27 w 38"/>
                <a:gd name="T73" fmla="*/ 12 h 61"/>
                <a:gd name="T74" fmla="*/ 33 w 38"/>
                <a:gd name="T75" fmla="*/ 13 h 61"/>
                <a:gd name="T76" fmla="*/ 38 w 38"/>
                <a:gd name="T77" fmla="*/ 16 h 61"/>
                <a:gd name="T78" fmla="*/ 37 w 38"/>
                <a:gd name="T79"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61">
                  <a:moveTo>
                    <a:pt x="37" y="4"/>
                  </a:moveTo>
                  <a:lnTo>
                    <a:pt x="37" y="4"/>
                  </a:lnTo>
                  <a:lnTo>
                    <a:pt x="34" y="2"/>
                  </a:lnTo>
                  <a:lnTo>
                    <a:pt x="26" y="0"/>
                  </a:lnTo>
                  <a:lnTo>
                    <a:pt x="21" y="0"/>
                  </a:lnTo>
                  <a:lnTo>
                    <a:pt x="16" y="0"/>
                  </a:lnTo>
                  <a:lnTo>
                    <a:pt x="10" y="3"/>
                  </a:lnTo>
                  <a:lnTo>
                    <a:pt x="6" y="7"/>
                  </a:lnTo>
                  <a:lnTo>
                    <a:pt x="6" y="7"/>
                  </a:lnTo>
                  <a:lnTo>
                    <a:pt x="2" y="14"/>
                  </a:lnTo>
                  <a:lnTo>
                    <a:pt x="0" y="23"/>
                  </a:lnTo>
                  <a:lnTo>
                    <a:pt x="0" y="32"/>
                  </a:lnTo>
                  <a:lnTo>
                    <a:pt x="2" y="41"/>
                  </a:lnTo>
                  <a:lnTo>
                    <a:pt x="5" y="45"/>
                  </a:lnTo>
                  <a:lnTo>
                    <a:pt x="7" y="50"/>
                  </a:lnTo>
                  <a:lnTo>
                    <a:pt x="10" y="54"/>
                  </a:lnTo>
                  <a:lnTo>
                    <a:pt x="14" y="57"/>
                  </a:lnTo>
                  <a:lnTo>
                    <a:pt x="19" y="59"/>
                  </a:lnTo>
                  <a:lnTo>
                    <a:pt x="25" y="60"/>
                  </a:lnTo>
                  <a:lnTo>
                    <a:pt x="30" y="61"/>
                  </a:lnTo>
                  <a:lnTo>
                    <a:pt x="38" y="61"/>
                  </a:lnTo>
                  <a:lnTo>
                    <a:pt x="34" y="45"/>
                  </a:lnTo>
                  <a:lnTo>
                    <a:pt x="34" y="45"/>
                  </a:lnTo>
                  <a:lnTo>
                    <a:pt x="32" y="46"/>
                  </a:lnTo>
                  <a:lnTo>
                    <a:pt x="29" y="47"/>
                  </a:lnTo>
                  <a:lnTo>
                    <a:pt x="26" y="47"/>
                  </a:lnTo>
                  <a:lnTo>
                    <a:pt x="23" y="46"/>
                  </a:lnTo>
                  <a:lnTo>
                    <a:pt x="19" y="44"/>
                  </a:lnTo>
                  <a:lnTo>
                    <a:pt x="16" y="40"/>
                  </a:lnTo>
                  <a:lnTo>
                    <a:pt x="14" y="34"/>
                  </a:lnTo>
                  <a:lnTo>
                    <a:pt x="14" y="34"/>
                  </a:lnTo>
                  <a:lnTo>
                    <a:pt x="12" y="28"/>
                  </a:lnTo>
                  <a:lnTo>
                    <a:pt x="12" y="23"/>
                  </a:lnTo>
                  <a:lnTo>
                    <a:pt x="15" y="17"/>
                  </a:lnTo>
                  <a:lnTo>
                    <a:pt x="18" y="14"/>
                  </a:lnTo>
                  <a:lnTo>
                    <a:pt x="21" y="13"/>
                  </a:lnTo>
                  <a:lnTo>
                    <a:pt x="27" y="12"/>
                  </a:lnTo>
                  <a:lnTo>
                    <a:pt x="33" y="13"/>
                  </a:lnTo>
                  <a:lnTo>
                    <a:pt x="38" y="16"/>
                  </a:lnTo>
                  <a:lnTo>
                    <a:pt x="37" y="4"/>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96"/>
            <p:cNvSpPr>
              <a:spLocks/>
            </p:cNvSpPr>
            <p:nvPr/>
          </p:nvSpPr>
          <p:spPr bwMode="auto">
            <a:xfrm flipH="1">
              <a:off x="7274984" y="3845022"/>
              <a:ext cx="110612" cy="125320"/>
            </a:xfrm>
            <a:custGeom>
              <a:avLst/>
              <a:gdLst>
                <a:gd name="T0" fmla="*/ 46 w 92"/>
                <a:gd name="T1" fmla="*/ 0 h 118"/>
                <a:gd name="T2" fmla="*/ 46 w 92"/>
                <a:gd name="T3" fmla="*/ 0 h 118"/>
                <a:gd name="T4" fmla="*/ 55 w 92"/>
                <a:gd name="T5" fmla="*/ 0 h 118"/>
                <a:gd name="T6" fmla="*/ 64 w 92"/>
                <a:gd name="T7" fmla="*/ 1 h 118"/>
                <a:gd name="T8" fmla="*/ 71 w 92"/>
                <a:gd name="T9" fmla="*/ 3 h 118"/>
                <a:gd name="T10" fmla="*/ 78 w 92"/>
                <a:gd name="T11" fmla="*/ 5 h 118"/>
                <a:gd name="T12" fmla="*/ 84 w 92"/>
                <a:gd name="T13" fmla="*/ 9 h 118"/>
                <a:gd name="T14" fmla="*/ 87 w 92"/>
                <a:gd name="T15" fmla="*/ 13 h 118"/>
                <a:gd name="T16" fmla="*/ 91 w 92"/>
                <a:gd name="T17" fmla="*/ 16 h 118"/>
                <a:gd name="T18" fmla="*/ 92 w 92"/>
                <a:gd name="T19" fmla="*/ 20 h 118"/>
                <a:gd name="T20" fmla="*/ 92 w 92"/>
                <a:gd name="T21" fmla="*/ 68 h 118"/>
                <a:gd name="T22" fmla="*/ 92 w 92"/>
                <a:gd name="T23" fmla="*/ 97 h 118"/>
                <a:gd name="T24" fmla="*/ 92 w 92"/>
                <a:gd name="T25" fmla="*/ 97 h 118"/>
                <a:gd name="T26" fmla="*/ 91 w 92"/>
                <a:gd name="T27" fmla="*/ 101 h 118"/>
                <a:gd name="T28" fmla="*/ 87 w 92"/>
                <a:gd name="T29" fmla="*/ 105 h 118"/>
                <a:gd name="T30" fmla="*/ 84 w 92"/>
                <a:gd name="T31" fmla="*/ 108 h 118"/>
                <a:gd name="T32" fmla="*/ 78 w 92"/>
                <a:gd name="T33" fmla="*/ 111 h 118"/>
                <a:gd name="T34" fmla="*/ 71 w 92"/>
                <a:gd name="T35" fmla="*/ 114 h 118"/>
                <a:gd name="T36" fmla="*/ 64 w 92"/>
                <a:gd name="T37" fmla="*/ 116 h 118"/>
                <a:gd name="T38" fmla="*/ 55 w 92"/>
                <a:gd name="T39" fmla="*/ 118 h 118"/>
                <a:gd name="T40" fmla="*/ 46 w 92"/>
                <a:gd name="T41" fmla="*/ 118 h 118"/>
                <a:gd name="T42" fmla="*/ 46 w 92"/>
                <a:gd name="T43" fmla="*/ 118 h 118"/>
                <a:gd name="T44" fmla="*/ 37 w 92"/>
                <a:gd name="T45" fmla="*/ 118 h 118"/>
                <a:gd name="T46" fmla="*/ 28 w 92"/>
                <a:gd name="T47" fmla="*/ 116 h 118"/>
                <a:gd name="T48" fmla="*/ 20 w 92"/>
                <a:gd name="T49" fmla="*/ 114 h 118"/>
                <a:gd name="T50" fmla="*/ 13 w 92"/>
                <a:gd name="T51" fmla="*/ 111 h 118"/>
                <a:gd name="T52" fmla="*/ 8 w 92"/>
                <a:gd name="T53" fmla="*/ 108 h 118"/>
                <a:gd name="T54" fmla="*/ 3 w 92"/>
                <a:gd name="T55" fmla="*/ 105 h 118"/>
                <a:gd name="T56" fmla="*/ 1 w 92"/>
                <a:gd name="T57" fmla="*/ 101 h 118"/>
                <a:gd name="T58" fmla="*/ 0 w 92"/>
                <a:gd name="T59" fmla="*/ 97 h 118"/>
                <a:gd name="T60" fmla="*/ 0 w 92"/>
                <a:gd name="T61" fmla="*/ 69 h 118"/>
                <a:gd name="T62" fmla="*/ 0 w 92"/>
                <a:gd name="T63" fmla="*/ 20 h 118"/>
                <a:gd name="T64" fmla="*/ 0 w 92"/>
                <a:gd name="T65" fmla="*/ 20 h 118"/>
                <a:gd name="T66" fmla="*/ 1 w 92"/>
                <a:gd name="T67" fmla="*/ 16 h 118"/>
                <a:gd name="T68" fmla="*/ 3 w 92"/>
                <a:gd name="T69" fmla="*/ 13 h 118"/>
                <a:gd name="T70" fmla="*/ 8 w 92"/>
                <a:gd name="T71" fmla="*/ 9 h 118"/>
                <a:gd name="T72" fmla="*/ 13 w 92"/>
                <a:gd name="T73" fmla="*/ 5 h 118"/>
                <a:gd name="T74" fmla="*/ 20 w 92"/>
                <a:gd name="T75" fmla="*/ 3 h 118"/>
                <a:gd name="T76" fmla="*/ 28 w 92"/>
                <a:gd name="T77" fmla="*/ 1 h 118"/>
                <a:gd name="T78" fmla="*/ 37 w 92"/>
                <a:gd name="T79" fmla="*/ 0 h 118"/>
                <a:gd name="T80" fmla="*/ 46 w 92"/>
                <a:gd name="T81" fmla="*/ 0 h 118"/>
                <a:gd name="T82" fmla="*/ 46 w 92"/>
                <a:gd name="T8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118">
                  <a:moveTo>
                    <a:pt x="46" y="0"/>
                  </a:moveTo>
                  <a:lnTo>
                    <a:pt x="46" y="0"/>
                  </a:lnTo>
                  <a:lnTo>
                    <a:pt x="55" y="0"/>
                  </a:lnTo>
                  <a:lnTo>
                    <a:pt x="64" y="1"/>
                  </a:lnTo>
                  <a:lnTo>
                    <a:pt x="71" y="3"/>
                  </a:lnTo>
                  <a:lnTo>
                    <a:pt x="78" y="5"/>
                  </a:lnTo>
                  <a:lnTo>
                    <a:pt x="84" y="9"/>
                  </a:lnTo>
                  <a:lnTo>
                    <a:pt x="87" y="13"/>
                  </a:lnTo>
                  <a:lnTo>
                    <a:pt x="91" y="16"/>
                  </a:lnTo>
                  <a:lnTo>
                    <a:pt x="92" y="20"/>
                  </a:lnTo>
                  <a:lnTo>
                    <a:pt x="92" y="68"/>
                  </a:lnTo>
                  <a:lnTo>
                    <a:pt x="92" y="97"/>
                  </a:lnTo>
                  <a:lnTo>
                    <a:pt x="92" y="97"/>
                  </a:lnTo>
                  <a:lnTo>
                    <a:pt x="91" y="101"/>
                  </a:lnTo>
                  <a:lnTo>
                    <a:pt x="87" y="105"/>
                  </a:lnTo>
                  <a:lnTo>
                    <a:pt x="84" y="108"/>
                  </a:lnTo>
                  <a:lnTo>
                    <a:pt x="78" y="111"/>
                  </a:lnTo>
                  <a:lnTo>
                    <a:pt x="71" y="114"/>
                  </a:lnTo>
                  <a:lnTo>
                    <a:pt x="64" y="116"/>
                  </a:lnTo>
                  <a:lnTo>
                    <a:pt x="55" y="118"/>
                  </a:lnTo>
                  <a:lnTo>
                    <a:pt x="46" y="118"/>
                  </a:lnTo>
                  <a:lnTo>
                    <a:pt x="46" y="118"/>
                  </a:lnTo>
                  <a:lnTo>
                    <a:pt x="37" y="118"/>
                  </a:lnTo>
                  <a:lnTo>
                    <a:pt x="28" y="116"/>
                  </a:lnTo>
                  <a:lnTo>
                    <a:pt x="20" y="114"/>
                  </a:lnTo>
                  <a:lnTo>
                    <a:pt x="13" y="111"/>
                  </a:lnTo>
                  <a:lnTo>
                    <a:pt x="8" y="108"/>
                  </a:lnTo>
                  <a:lnTo>
                    <a:pt x="3" y="105"/>
                  </a:lnTo>
                  <a:lnTo>
                    <a:pt x="1" y="101"/>
                  </a:lnTo>
                  <a:lnTo>
                    <a:pt x="0" y="97"/>
                  </a:lnTo>
                  <a:lnTo>
                    <a:pt x="0" y="69"/>
                  </a:lnTo>
                  <a:lnTo>
                    <a:pt x="0" y="20"/>
                  </a:lnTo>
                  <a:lnTo>
                    <a:pt x="0" y="20"/>
                  </a:lnTo>
                  <a:lnTo>
                    <a:pt x="1" y="16"/>
                  </a:lnTo>
                  <a:lnTo>
                    <a:pt x="3" y="13"/>
                  </a:lnTo>
                  <a:lnTo>
                    <a:pt x="8" y="9"/>
                  </a:lnTo>
                  <a:lnTo>
                    <a:pt x="13" y="5"/>
                  </a:lnTo>
                  <a:lnTo>
                    <a:pt x="20" y="3"/>
                  </a:lnTo>
                  <a:lnTo>
                    <a:pt x="28" y="1"/>
                  </a:lnTo>
                  <a:lnTo>
                    <a:pt x="37" y="0"/>
                  </a:lnTo>
                  <a:lnTo>
                    <a:pt x="46" y="0"/>
                  </a:lnTo>
                  <a:lnTo>
                    <a:pt x="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97"/>
            <p:cNvSpPr>
              <a:spLocks/>
            </p:cNvSpPr>
            <p:nvPr/>
          </p:nvSpPr>
          <p:spPr bwMode="auto">
            <a:xfrm flipH="1">
              <a:off x="7282359" y="3852393"/>
              <a:ext cx="95864" cy="29487"/>
            </a:xfrm>
            <a:custGeom>
              <a:avLst/>
              <a:gdLst>
                <a:gd name="T0" fmla="*/ 38 w 76"/>
                <a:gd name="T1" fmla="*/ 0 h 27"/>
                <a:gd name="T2" fmla="*/ 38 w 76"/>
                <a:gd name="T3" fmla="*/ 0 h 27"/>
                <a:gd name="T4" fmla="*/ 52 w 76"/>
                <a:gd name="T5" fmla="*/ 1 h 27"/>
                <a:gd name="T6" fmla="*/ 65 w 76"/>
                <a:gd name="T7" fmla="*/ 5 h 27"/>
                <a:gd name="T8" fmla="*/ 69 w 76"/>
                <a:gd name="T9" fmla="*/ 7 h 27"/>
                <a:gd name="T10" fmla="*/ 72 w 76"/>
                <a:gd name="T11" fmla="*/ 9 h 27"/>
                <a:gd name="T12" fmla="*/ 75 w 76"/>
                <a:gd name="T13" fmla="*/ 11 h 27"/>
                <a:gd name="T14" fmla="*/ 76 w 76"/>
                <a:gd name="T15" fmla="*/ 13 h 27"/>
                <a:gd name="T16" fmla="*/ 76 w 76"/>
                <a:gd name="T17" fmla="*/ 14 h 27"/>
                <a:gd name="T18" fmla="*/ 76 w 76"/>
                <a:gd name="T19" fmla="*/ 14 h 27"/>
                <a:gd name="T20" fmla="*/ 75 w 76"/>
                <a:gd name="T21" fmla="*/ 18 h 27"/>
                <a:gd name="T22" fmla="*/ 72 w 76"/>
                <a:gd name="T23" fmla="*/ 20 h 27"/>
                <a:gd name="T24" fmla="*/ 69 w 76"/>
                <a:gd name="T25" fmla="*/ 22 h 27"/>
                <a:gd name="T26" fmla="*/ 65 w 76"/>
                <a:gd name="T27" fmla="*/ 24 h 27"/>
                <a:gd name="T28" fmla="*/ 52 w 76"/>
                <a:gd name="T29" fmla="*/ 26 h 27"/>
                <a:gd name="T30" fmla="*/ 38 w 76"/>
                <a:gd name="T31" fmla="*/ 27 h 27"/>
                <a:gd name="T32" fmla="*/ 38 w 76"/>
                <a:gd name="T33" fmla="*/ 27 h 27"/>
                <a:gd name="T34" fmla="*/ 23 w 76"/>
                <a:gd name="T35" fmla="*/ 26 h 27"/>
                <a:gd name="T36" fmla="*/ 11 w 76"/>
                <a:gd name="T37" fmla="*/ 24 h 27"/>
                <a:gd name="T38" fmla="*/ 6 w 76"/>
                <a:gd name="T39" fmla="*/ 22 h 27"/>
                <a:gd name="T40" fmla="*/ 3 w 76"/>
                <a:gd name="T41" fmla="*/ 20 h 27"/>
                <a:gd name="T42" fmla="*/ 1 w 76"/>
                <a:gd name="T43" fmla="*/ 18 h 27"/>
                <a:gd name="T44" fmla="*/ 0 w 76"/>
                <a:gd name="T45" fmla="*/ 14 h 27"/>
                <a:gd name="T46" fmla="*/ 0 w 76"/>
                <a:gd name="T47" fmla="*/ 13 h 27"/>
                <a:gd name="T48" fmla="*/ 0 w 76"/>
                <a:gd name="T49" fmla="*/ 13 h 27"/>
                <a:gd name="T50" fmla="*/ 1 w 76"/>
                <a:gd name="T51" fmla="*/ 11 h 27"/>
                <a:gd name="T52" fmla="*/ 3 w 76"/>
                <a:gd name="T53" fmla="*/ 9 h 27"/>
                <a:gd name="T54" fmla="*/ 6 w 76"/>
                <a:gd name="T55" fmla="*/ 7 h 27"/>
                <a:gd name="T56" fmla="*/ 11 w 76"/>
                <a:gd name="T57" fmla="*/ 5 h 27"/>
                <a:gd name="T58" fmla="*/ 23 w 76"/>
                <a:gd name="T59" fmla="*/ 1 h 27"/>
                <a:gd name="T60" fmla="*/ 38 w 76"/>
                <a:gd name="T61" fmla="*/ 0 h 27"/>
                <a:gd name="T62" fmla="*/ 38 w 76"/>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27">
                  <a:moveTo>
                    <a:pt x="38" y="0"/>
                  </a:moveTo>
                  <a:lnTo>
                    <a:pt x="38" y="0"/>
                  </a:lnTo>
                  <a:lnTo>
                    <a:pt x="52" y="1"/>
                  </a:lnTo>
                  <a:lnTo>
                    <a:pt x="65" y="5"/>
                  </a:lnTo>
                  <a:lnTo>
                    <a:pt x="69" y="7"/>
                  </a:lnTo>
                  <a:lnTo>
                    <a:pt x="72" y="9"/>
                  </a:lnTo>
                  <a:lnTo>
                    <a:pt x="75" y="11"/>
                  </a:lnTo>
                  <a:lnTo>
                    <a:pt x="76" y="13"/>
                  </a:lnTo>
                  <a:lnTo>
                    <a:pt x="76" y="14"/>
                  </a:lnTo>
                  <a:lnTo>
                    <a:pt x="76" y="14"/>
                  </a:lnTo>
                  <a:lnTo>
                    <a:pt x="75" y="18"/>
                  </a:lnTo>
                  <a:lnTo>
                    <a:pt x="72" y="20"/>
                  </a:lnTo>
                  <a:lnTo>
                    <a:pt x="69" y="22"/>
                  </a:lnTo>
                  <a:lnTo>
                    <a:pt x="65" y="24"/>
                  </a:lnTo>
                  <a:lnTo>
                    <a:pt x="52" y="26"/>
                  </a:lnTo>
                  <a:lnTo>
                    <a:pt x="38" y="27"/>
                  </a:lnTo>
                  <a:lnTo>
                    <a:pt x="38" y="27"/>
                  </a:lnTo>
                  <a:lnTo>
                    <a:pt x="23" y="26"/>
                  </a:lnTo>
                  <a:lnTo>
                    <a:pt x="11" y="24"/>
                  </a:lnTo>
                  <a:lnTo>
                    <a:pt x="6" y="22"/>
                  </a:lnTo>
                  <a:lnTo>
                    <a:pt x="3" y="20"/>
                  </a:lnTo>
                  <a:lnTo>
                    <a:pt x="1" y="18"/>
                  </a:lnTo>
                  <a:lnTo>
                    <a:pt x="0" y="14"/>
                  </a:lnTo>
                  <a:lnTo>
                    <a:pt x="0" y="13"/>
                  </a:lnTo>
                  <a:lnTo>
                    <a:pt x="0" y="13"/>
                  </a:lnTo>
                  <a:lnTo>
                    <a:pt x="1" y="11"/>
                  </a:lnTo>
                  <a:lnTo>
                    <a:pt x="3" y="9"/>
                  </a:lnTo>
                  <a:lnTo>
                    <a:pt x="6" y="7"/>
                  </a:lnTo>
                  <a:lnTo>
                    <a:pt x="11" y="5"/>
                  </a:lnTo>
                  <a:lnTo>
                    <a:pt x="23" y="1"/>
                  </a:lnTo>
                  <a:lnTo>
                    <a:pt x="38" y="0"/>
                  </a:lnTo>
                  <a:lnTo>
                    <a:pt x="38"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98"/>
            <p:cNvSpPr>
              <a:spLocks/>
            </p:cNvSpPr>
            <p:nvPr/>
          </p:nvSpPr>
          <p:spPr bwMode="auto">
            <a:xfrm flipH="1">
              <a:off x="8196754" y="3859765"/>
              <a:ext cx="140109" cy="162179"/>
            </a:xfrm>
            <a:custGeom>
              <a:avLst/>
              <a:gdLst>
                <a:gd name="T0" fmla="*/ 0 w 111"/>
                <a:gd name="T1" fmla="*/ 156 h 156"/>
                <a:gd name="T2" fmla="*/ 0 w 111"/>
                <a:gd name="T3" fmla="*/ 156 h 156"/>
                <a:gd name="T4" fmla="*/ 1 w 111"/>
                <a:gd name="T5" fmla="*/ 122 h 156"/>
                <a:gd name="T6" fmla="*/ 2 w 111"/>
                <a:gd name="T7" fmla="*/ 92 h 156"/>
                <a:gd name="T8" fmla="*/ 6 w 111"/>
                <a:gd name="T9" fmla="*/ 66 h 156"/>
                <a:gd name="T10" fmla="*/ 6 w 111"/>
                <a:gd name="T11" fmla="*/ 66 h 156"/>
                <a:gd name="T12" fmla="*/ 8 w 111"/>
                <a:gd name="T13" fmla="*/ 55 h 156"/>
                <a:gd name="T14" fmla="*/ 11 w 111"/>
                <a:gd name="T15" fmla="*/ 42 h 156"/>
                <a:gd name="T16" fmla="*/ 17 w 111"/>
                <a:gd name="T17" fmla="*/ 29 h 156"/>
                <a:gd name="T18" fmla="*/ 21 w 111"/>
                <a:gd name="T19" fmla="*/ 22 h 156"/>
                <a:gd name="T20" fmla="*/ 26 w 111"/>
                <a:gd name="T21" fmla="*/ 16 h 156"/>
                <a:gd name="T22" fmla="*/ 31 w 111"/>
                <a:gd name="T23" fmla="*/ 10 h 156"/>
                <a:gd name="T24" fmla="*/ 37 w 111"/>
                <a:gd name="T25" fmla="*/ 5 h 156"/>
                <a:gd name="T26" fmla="*/ 45 w 111"/>
                <a:gd name="T27" fmla="*/ 2 h 156"/>
                <a:gd name="T28" fmla="*/ 53 w 111"/>
                <a:gd name="T29" fmla="*/ 0 h 156"/>
                <a:gd name="T30" fmla="*/ 63 w 111"/>
                <a:gd name="T31" fmla="*/ 0 h 156"/>
                <a:gd name="T32" fmla="*/ 73 w 111"/>
                <a:gd name="T33" fmla="*/ 1 h 156"/>
                <a:gd name="T34" fmla="*/ 73 w 111"/>
                <a:gd name="T35" fmla="*/ 1 h 156"/>
                <a:gd name="T36" fmla="*/ 80 w 111"/>
                <a:gd name="T37" fmla="*/ 3 h 156"/>
                <a:gd name="T38" fmla="*/ 85 w 111"/>
                <a:gd name="T39" fmla="*/ 7 h 156"/>
                <a:gd name="T40" fmla="*/ 90 w 111"/>
                <a:gd name="T41" fmla="*/ 12 h 156"/>
                <a:gd name="T42" fmla="*/ 94 w 111"/>
                <a:gd name="T43" fmla="*/ 19 h 156"/>
                <a:gd name="T44" fmla="*/ 99 w 111"/>
                <a:gd name="T45" fmla="*/ 26 h 156"/>
                <a:gd name="T46" fmla="*/ 102 w 111"/>
                <a:gd name="T47" fmla="*/ 36 h 156"/>
                <a:gd name="T48" fmla="*/ 104 w 111"/>
                <a:gd name="T49" fmla="*/ 46 h 156"/>
                <a:gd name="T50" fmla="*/ 107 w 111"/>
                <a:gd name="T51" fmla="*/ 57 h 156"/>
                <a:gd name="T52" fmla="*/ 110 w 111"/>
                <a:gd name="T53" fmla="*/ 79 h 156"/>
                <a:gd name="T54" fmla="*/ 111 w 111"/>
                <a:gd name="T55" fmla="*/ 104 h 156"/>
                <a:gd name="T56" fmla="*/ 111 w 111"/>
                <a:gd name="T57" fmla="*/ 129 h 156"/>
                <a:gd name="T58" fmla="*/ 111 w 111"/>
                <a:gd name="T59" fmla="*/ 153 h 156"/>
                <a:gd name="T60" fmla="*/ 111 w 111"/>
                <a:gd name="T61" fmla="*/ 153 h 156"/>
                <a:gd name="T62" fmla="*/ 96 w 111"/>
                <a:gd name="T63" fmla="*/ 150 h 156"/>
                <a:gd name="T64" fmla="*/ 83 w 111"/>
                <a:gd name="T65" fmla="*/ 149 h 156"/>
                <a:gd name="T66" fmla="*/ 70 w 111"/>
                <a:gd name="T67" fmla="*/ 147 h 156"/>
                <a:gd name="T68" fmla="*/ 56 w 111"/>
                <a:gd name="T69" fmla="*/ 147 h 156"/>
                <a:gd name="T70" fmla="*/ 43 w 111"/>
                <a:gd name="T71" fmla="*/ 149 h 156"/>
                <a:gd name="T72" fmla="*/ 28 w 111"/>
                <a:gd name="T73" fmla="*/ 151 h 156"/>
                <a:gd name="T74" fmla="*/ 0 w 111"/>
                <a:gd name="T75" fmla="*/ 156 h 156"/>
                <a:gd name="T76" fmla="*/ 0 w 111"/>
                <a:gd name="T77"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1" h="156">
                  <a:moveTo>
                    <a:pt x="0" y="156"/>
                  </a:moveTo>
                  <a:lnTo>
                    <a:pt x="0" y="156"/>
                  </a:lnTo>
                  <a:lnTo>
                    <a:pt x="1" y="122"/>
                  </a:lnTo>
                  <a:lnTo>
                    <a:pt x="2" y="92"/>
                  </a:lnTo>
                  <a:lnTo>
                    <a:pt x="6" y="66"/>
                  </a:lnTo>
                  <a:lnTo>
                    <a:pt x="6" y="66"/>
                  </a:lnTo>
                  <a:lnTo>
                    <a:pt x="8" y="55"/>
                  </a:lnTo>
                  <a:lnTo>
                    <a:pt x="11" y="42"/>
                  </a:lnTo>
                  <a:lnTo>
                    <a:pt x="17" y="29"/>
                  </a:lnTo>
                  <a:lnTo>
                    <a:pt x="21" y="22"/>
                  </a:lnTo>
                  <a:lnTo>
                    <a:pt x="26" y="16"/>
                  </a:lnTo>
                  <a:lnTo>
                    <a:pt x="31" y="10"/>
                  </a:lnTo>
                  <a:lnTo>
                    <a:pt x="37" y="5"/>
                  </a:lnTo>
                  <a:lnTo>
                    <a:pt x="45" y="2"/>
                  </a:lnTo>
                  <a:lnTo>
                    <a:pt x="53" y="0"/>
                  </a:lnTo>
                  <a:lnTo>
                    <a:pt x="63" y="0"/>
                  </a:lnTo>
                  <a:lnTo>
                    <a:pt x="73" y="1"/>
                  </a:lnTo>
                  <a:lnTo>
                    <a:pt x="73" y="1"/>
                  </a:lnTo>
                  <a:lnTo>
                    <a:pt x="80" y="3"/>
                  </a:lnTo>
                  <a:lnTo>
                    <a:pt x="85" y="7"/>
                  </a:lnTo>
                  <a:lnTo>
                    <a:pt x="90" y="12"/>
                  </a:lnTo>
                  <a:lnTo>
                    <a:pt x="94" y="19"/>
                  </a:lnTo>
                  <a:lnTo>
                    <a:pt x="99" y="26"/>
                  </a:lnTo>
                  <a:lnTo>
                    <a:pt x="102" y="36"/>
                  </a:lnTo>
                  <a:lnTo>
                    <a:pt x="104" y="46"/>
                  </a:lnTo>
                  <a:lnTo>
                    <a:pt x="107" y="57"/>
                  </a:lnTo>
                  <a:lnTo>
                    <a:pt x="110" y="79"/>
                  </a:lnTo>
                  <a:lnTo>
                    <a:pt x="111" y="104"/>
                  </a:lnTo>
                  <a:lnTo>
                    <a:pt x="111" y="129"/>
                  </a:lnTo>
                  <a:lnTo>
                    <a:pt x="111" y="153"/>
                  </a:lnTo>
                  <a:lnTo>
                    <a:pt x="111" y="153"/>
                  </a:lnTo>
                  <a:lnTo>
                    <a:pt x="96" y="150"/>
                  </a:lnTo>
                  <a:lnTo>
                    <a:pt x="83" y="149"/>
                  </a:lnTo>
                  <a:lnTo>
                    <a:pt x="70" y="147"/>
                  </a:lnTo>
                  <a:lnTo>
                    <a:pt x="56" y="147"/>
                  </a:lnTo>
                  <a:lnTo>
                    <a:pt x="43" y="149"/>
                  </a:lnTo>
                  <a:lnTo>
                    <a:pt x="28" y="151"/>
                  </a:lnTo>
                  <a:lnTo>
                    <a:pt x="0" y="156"/>
                  </a:lnTo>
                  <a:lnTo>
                    <a:pt x="0" y="156"/>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99"/>
            <p:cNvSpPr>
              <a:spLocks/>
            </p:cNvSpPr>
            <p:nvPr/>
          </p:nvSpPr>
          <p:spPr bwMode="auto">
            <a:xfrm flipH="1">
              <a:off x="8012400" y="4014572"/>
              <a:ext cx="324463" cy="191665"/>
            </a:xfrm>
            <a:custGeom>
              <a:avLst/>
              <a:gdLst>
                <a:gd name="T0" fmla="*/ 111 w 264"/>
                <a:gd name="T1" fmla="*/ 6 h 182"/>
                <a:gd name="T2" fmla="*/ 111 w 264"/>
                <a:gd name="T3" fmla="*/ 6 h 182"/>
                <a:gd name="T4" fmla="*/ 110 w 264"/>
                <a:gd name="T5" fmla="*/ 33 h 182"/>
                <a:gd name="T6" fmla="*/ 108 w 264"/>
                <a:gd name="T7" fmla="*/ 54 h 182"/>
                <a:gd name="T8" fmla="*/ 105 w 264"/>
                <a:gd name="T9" fmla="*/ 74 h 182"/>
                <a:gd name="T10" fmla="*/ 105 w 264"/>
                <a:gd name="T11" fmla="*/ 74 h 182"/>
                <a:gd name="T12" fmla="*/ 128 w 264"/>
                <a:gd name="T13" fmla="*/ 77 h 182"/>
                <a:gd name="T14" fmla="*/ 151 w 264"/>
                <a:gd name="T15" fmla="*/ 79 h 182"/>
                <a:gd name="T16" fmla="*/ 178 w 264"/>
                <a:gd name="T17" fmla="*/ 85 h 182"/>
                <a:gd name="T18" fmla="*/ 205 w 264"/>
                <a:gd name="T19" fmla="*/ 91 h 182"/>
                <a:gd name="T20" fmla="*/ 219 w 264"/>
                <a:gd name="T21" fmla="*/ 95 h 182"/>
                <a:gd name="T22" fmla="*/ 231 w 264"/>
                <a:gd name="T23" fmla="*/ 100 h 182"/>
                <a:gd name="T24" fmla="*/ 241 w 264"/>
                <a:gd name="T25" fmla="*/ 105 h 182"/>
                <a:gd name="T26" fmla="*/ 250 w 264"/>
                <a:gd name="T27" fmla="*/ 111 h 182"/>
                <a:gd name="T28" fmla="*/ 257 w 264"/>
                <a:gd name="T29" fmla="*/ 117 h 182"/>
                <a:gd name="T30" fmla="*/ 259 w 264"/>
                <a:gd name="T31" fmla="*/ 120 h 182"/>
                <a:gd name="T32" fmla="*/ 261 w 264"/>
                <a:gd name="T33" fmla="*/ 125 h 182"/>
                <a:gd name="T34" fmla="*/ 261 w 264"/>
                <a:gd name="T35" fmla="*/ 125 h 182"/>
                <a:gd name="T36" fmla="*/ 264 w 264"/>
                <a:gd name="T37" fmla="*/ 132 h 182"/>
                <a:gd name="T38" fmla="*/ 264 w 264"/>
                <a:gd name="T39" fmla="*/ 139 h 182"/>
                <a:gd name="T40" fmla="*/ 261 w 264"/>
                <a:gd name="T41" fmla="*/ 146 h 182"/>
                <a:gd name="T42" fmla="*/ 258 w 264"/>
                <a:gd name="T43" fmla="*/ 154 h 182"/>
                <a:gd name="T44" fmla="*/ 252 w 264"/>
                <a:gd name="T45" fmla="*/ 160 h 182"/>
                <a:gd name="T46" fmla="*/ 245 w 264"/>
                <a:gd name="T47" fmla="*/ 166 h 182"/>
                <a:gd name="T48" fmla="*/ 236 w 264"/>
                <a:gd name="T49" fmla="*/ 171 h 182"/>
                <a:gd name="T50" fmla="*/ 224 w 264"/>
                <a:gd name="T51" fmla="*/ 175 h 182"/>
                <a:gd name="T52" fmla="*/ 211 w 264"/>
                <a:gd name="T53" fmla="*/ 179 h 182"/>
                <a:gd name="T54" fmla="*/ 196 w 264"/>
                <a:gd name="T55" fmla="*/ 181 h 182"/>
                <a:gd name="T56" fmla="*/ 179 w 264"/>
                <a:gd name="T57" fmla="*/ 182 h 182"/>
                <a:gd name="T58" fmla="*/ 160 w 264"/>
                <a:gd name="T59" fmla="*/ 182 h 182"/>
                <a:gd name="T60" fmla="*/ 140 w 264"/>
                <a:gd name="T61" fmla="*/ 180 h 182"/>
                <a:gd name="T62" fmla="*/ 118 w 264"/>
                <a:gd name="T63" fmla="*/ 176 h 182"/>
                <a:gd name="T64" fmla="*/ 94 w 264"/>
                <a:gd name="T65" fmla="*/ 171 h 182"/>
                <a:gd name="T66" fmla="*/ 67 w 264"/>
                <a:gd name="T67" fmla="*/ 164 h 182"/>
                <a:gd name="T68" fmla="*/ 67 w 264"/>
                <a:gd name="T69" fmla="*/ 164 h 182"/>
                <a:gd name="T70" fmla="*/ 58 w 264"/>
                <a:gd name="T71" fmla="*/ 160 h 182"/>
                <a:gd name="T72" fmla="*/ 49 w 264"/>
                <a:gd name="T73" fmla="*/ 155 h 182"/>
                <a:gd name="T74" fmla="*/ 41 w 264"/>
                <a:gd name="T75" fmla="*/ 149 h 182"/>
                <a:gd name="T76" fmla="*/ 35 w 264"/>
                <a:gd name="T77" fmla="*/ 142 h 182"/>
                <a:gd name="T78" fmla="*/ 29 w 264"/>
                <a:gd name="T79" fmla="*/ 133 h 182"/>
                <a:gd name="T80" fmla="*/ 24 w 264"/>
                <a:gd name="T81" fmla="*/ 125 h 182"/>
                <a:gd name="T82" fmla="*/ 19 w 264"/>
                <a:gd name="T83" fmla="*/ 115 h 182"/>
                <a:gd name="T84" fmla="*/ 15 w 264"/>
                <a:gd name="T85" fmla="*/ 104 h 182"/>
                <a:gd name="T86" fmla="*/ 11 w 264"/>
                <a:gd name="T87" fmla="*/ 92 h 182"/>
                <a:gd name="T88" fmla="*/ 8 w 264"/>
                <a:gd name="T89" fmla="*/ 81 h 182"/>
                <a:gd name="T90" fmla="*/ 3 w 264"/>
                <a:gd name="T91" fmla="*/ 58 h 182"/>
                <a:gd name="T92" fmla="*/ 1 w 264"/>
                <a:gd name="T93" fmla="*/ 33 h 182"/>
                <a:gd name="T94" fmla="*/ 0 w 264"/>
                <a:gd name="T95" fmla="*/ 9 h 182"/>
                <a:gd name="T96" fmla="*/ 0 w 264"/>
                <a:gd name="T97" fmla="*/ 9 h 182"/>
                <a:gd name="T98" fmla="*/ 28 w 264"/>
                <a:gd name="T99" fmla="*/ 4 h 182"/>
                <a:gd name="T100" fmla="*/ 43 w 264"/>
                <a:gd name="T101" fmla="*/ 2 h 182"/>
                <a:gd name="T102" fmla="*/ 56 w 264"/>
                <a:gd name="T103" fmla="*/ 0 h 182"/>
                <a:gd name="T104" fmla="*/ 70 w 264"/>
                <a:gd name="T105" fmla="*/ 0 h 182"/>
                <a:gd name="T106" fmla="*/ 83 w 264"/>
                <a:gd name="T107" fmla="*/ 2 h 182"/>
                <a:gd name="T108" fmla="*/ 96 w 264"/>
                <a:gd name="T109" fmla="*/ 3 h 182"/>
                <a:gd name="T110" fmla="*/ 111 w 264"/>
                <a:gd name="T111" fmla="*/ 6 h 182"/>
                <a:gd name="T112" fmla="*/ 111 w 264"/>
                <a:gd name="T113" fmla="*/ 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4" h="182">
                  <a:moveTo>
                    <a:pt x="111" y="6"/>
                  </a:moveTo>
                  <a:lnTo>
                    <a:pt x="111" y="6"/>
                  </a:lnTo>
                  <a:lnTo>
                    <a:pt x="110" y="33"/>
                  </a:lnTo>
                  <a:lnTo>
                    <a:pt x="108" y="54"/>
                  </a:lnTo>
                  <a:lnTo>
                    <a:pt x="105" y="74"/>
                  </a:lnTo>
                  <a:lnTo>
                    <a:pt x="105" y="74"/>
                  </a:lnTo>
                  <a:lnTo>
                    <a:pt x="128" y="77"/>
                  </a:lnTo>
                  <a:lnTo>
                    <a:pt x="151" y="79"/>
                  </a:lnTo>
                  <a:lnTo>
                    <a:pt x="178" y="85"/>
                  </a:lnTo>
                  <a:lnTo>
                    <a:pt x="205" y="91"/>
                  </a:lnTo>
                  <a:lnTo>
                    <a:pt x="219" y="95"/>
                  </a:lnTo>
                  <a:lnTo>
                    <a:pt x="231" y="100"/>
                  </a:lnTo>
                  <a:lnTo>
                    <a:pt x="241" y="105"/>
                  </a:lnTo>
                  <a:lnTo>
                    <a:pt x="250" y="111"/>
                  </a:lnTo>
                  <a:lnTo>
                    <a:pt x="257" y="117"/>
                  </a:lnTo>
                  <a:lnTo>
                    <a:pt x="259" y="120"/>
                  </a:lnTo>
                  <a:lnTo>
                    <a:pt x="261" y="125"/>
                  </a:lnTo>
                  <a:lnTo>
                    <a:pt x="261" y="125"/>
                  </a:lnTo>
                  <a:lnTo>
                    <a:pt x="264" y="132"/>
                  </a:lnTo>
                  <a:lnTo>
                    <a:pt x="264" y="139"/>
                  </a:lnTo>
                  <a:lnTo>
                    <a:pt x="261" y="146"/>
                  </a:lnTo>
                  <a:lnTo>
                    <a:pt x="258" y="154"/>
                  </a:lnTo>
                  <a:lnTo>
                    <a:pt x="252" y="160"/>
                  </a:lnTo>
                  <a:lnTo>
                    <a:pt x="245" y="166"/>
                  </a:lnTo>
                  <a:lnTo>
                    <a:pt x="236" y="171"/>
                  </a:lnTo>
                  <a:lnTo>
                    <a:pt x="224" y="175"/>
                  </a:lnTo>
                  <a:lnTo>
                    <a:pt x="211" y="179"/>
                  </a:lnTo>
                  <a:lnTo>
                    <a:pt x="196" y="181"/>
                  </a:lnTo>
                  <a:lnTo>
                    <a:pt x="179" y="182"/>
                  </a:lnTo>
                  <a:lnTo>
                    <a:pt x="160" y="182"/>
                  </a:lnTo>
                  <a:lnTo>
                    <a:pt x="140" y="180"/>
                  </a:lnTo>
                  <a:lnTo>
                    <a:pt x="118" y="176"/>
                  </a:lnTo>
                  <a:lnTo>
                    <a:pt x="94" y="171"/>
                  </a:lnTo>
                  <a:lnTo>
                    <a:pt x="67" y="164"/>
                  </a:lnTo>
                  <a:lnTo>
                    <a:pt x="67" y="164"/>
                  </a:lnTo>
                  <a:lnTo>
                    <a:pt x="58" y="160"/>
                  </a:lnTo>
                  <a:lnTo>
                    <a:pt x="49" y="155"/>
                  </a:lnTo>
                  <a:lnTo>
                    <a:pt x="41" y="149"/>
                  </a:lnTo>
                  <a:lnTo>
                    <a:pt x="35" y="142"/>
                  </a:lnTo>
                  <a:lnTo>
                    <a:pt x="29" y="133"/>
                  </a:lnTo>
                  <a:lnTo>
                    <a:pt x="24" y="125"/>
                  </a:lnTo>
                  <a:lnTo>
                    <a:pt x="19" y="115"/>
                  </a:lnTo>
                  <a:lnTo>
                    <a:pt x="15" y="104"/>
                  </a:lnTo>
                  <a:lnTo>
                    <a:pt x="11" y="92"/>
                  </a:lnTo>
                  <a:lnTo>
                    <a:pt x="8" y="81"/>
                  </a:lnTo>
                  <a:lnTo>
                    <a:pt x="3" y="58"/>
                  </a:lnTo>
                  <a:lnTo>
                    <a:pt x="1" y="33"/>
                  </a:lnTo>
                  <a:lnTo>
                    <a:pt x="0" y="9"/>
                  </a:lnTo>
                  <a:lnTo>
                    <a:pt x="0" y="9"/>
                  </a:lnTo>
                  <a:lnTo>
                    <a:pt x="28" y="4"/>
                  </a:lnTo>
                  <a:lnTo>
                    <a:pt x="43" y="2"/>
                  </a:lnTo>
                  <a:lnTo>
                    <a:pt x="56" y="0"/>
                  </a:lnTo>
                  <a:lnTo>
                    <a:pt x="70" y="0"/>
                  </a:lnTo>
                  <a:lnTo>
                    <a:pt x="83" y="2"/>
                  </a:lnTo>
                  <a:lnTo>
                    <a:pt x="96" y="3"/>
                  </a:lnTo>
                  <a:lnTo>
                    <a:pt x="111" y="6"/>
                  </a:lnTo>
                  <a:lnTo>
                    <a:pt x="111" y="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00"/>
            <p:cNvSpPr>
              <a:spLocks/>
            </p:cNvSpPr>
            <p:nvPr/>
          </p:nvSpPr>
          <p:spPr bwMode="auto">
            <a:xfrm flipH="1">
              <a:off x="7510957" y="3719702"/>
              <a:ext cx="604681" cy="552880"/>
            </a:xfrm>
            <a:custGeom>
              <a:avLst/>
              <a:gdLst>
                <a:gd name="T0" fmla="*/ 0 w 492"/>
                <a:gd name="T1" fmla="*/ 504 h 527"/>
                <a:gd name="T2" fmla="*/ 0 w 492"/>
                <a:gd name="T3" fmla="*/ 504 h 527"/>
                <a:gd name="T4" fmla="*/ 2 w 492"/>
                <a:gd name="T5" fmla="*/ 511 h 527"/>
                <a:gd name="T6" fmla="*/ 4 w 492"/>
                <a:gd name="T7" fmla="*/ 517 h 527"/>
                <a:gd name="T8" fmla="*/ 7 w 492"/>
                <a:gd name="T9" fmla="*/ 521 h 527"/>
                <a:gd name="T10" fmla="*/ 12 w 492"/>
                <a:gd name="T11" fmla="*/ 525 h 527"/>
                <a:gd name="T12" fmla="*/ 17 w 492"/>
                <a:gd name="T13" fmla="*/ 527 h 527"/>
                <a:gd name="T14" fmla="*/ 24 w 492"/>
                <a:gd name="T15" fmla="*/ 527 h 527"/>
                <a:gd name="T16" fmla="*/ 31 w 492"/>
                <a:gd name="T17" fmla="*/ 526 h 527"/>
                <a:gd name="T18" fmla="*/ 39 w 492"/>
                <a:gd name="T19" fmla="*/ 523 h 527"/>
                <a:gd name="T20" fmla="*/ 454 w 492"/>
                <a:gd name="T21" fmla="*/ 332 h 527"/>
                <a:gd name="T22" fmla="*/ 454 w 492"/>
                <a:gd name="T23" fmla="*/ 332 h 527"/>
                <a:gd name="T24" fmla="*/ 462 w 492"/>
                <a:gd name="T25" fmla="*/ 328 h 527"/>
                <a:gd name="T26" fmla="*/ 469 w 492"/>
                <a:gd name="T27" fmla="*/ 323 h 527"/>
                <a:gd name="T28" fmla="*/ 475 w 492"/>
                <a:gd name="T29" fmla="*/ 316 h 527"/>
                <a:gd name="T30" fmla="*/ 481 w 492"/>
                <a:gd name="T31" fmla="*/ 310 h 527"/>
                <a:gd name="T32" fmla="*/ 486 w 492"/>
                <a:gd name="T33" fmla="*/ 302 h 527"/>
                <a:gd name="T34" fmla="*/ 490 w 492"/>
                <a:gd name="T35" fmla="*/ 294 h 527"/>
                <a:gd name="T36" fmla="*/ 492 w 492"/>
                <a:gd name="T37" fmla="*/ 286 h 527"/>
                <a:gd name="T38" fmla="*/ 492 w 492"/>
                <a:gd name="T39" fmla="*/ 278 h 527"/>
                <a:gd name="T40" fmla="*/ 492 w 492"/>
                <a:gd name="T41" fmla="*/ 23 h 527"/>
                <a:gd name="T42" fmla="*/ 492 w 492"/>
                <a:gd name="T43" fmla="*/ 23 h 527"/>
                <a:gd name="T44" fmla="*/ 492 w 492"/>
                <a:gd name="T45" fmla="*/ 16 h 527"/>
                <a:gd name="T46" fmla="*/ 490 w 492"/>
                <a:gd name="T47" fmla="*/ 10 h 527"/>
                <a:gd name="T48" fmla="*/ 486 w 492"/>
                <a:gd name="T49" fmla="*/ 5 h 527"/>
                <a:gd name="T50" fmla="*/ 481 w 492"/>
                <a:gd name="T51" fmla="*/ 2 h 527"/>
                <a:gd name="T52" fmla="*/ 475 w 492"/>
                <a:gd name="T53" fmla="*/ 0 h 527"/>
                <a:gd name="T54" fmla="*/ 469 w 492"/>
                <a:gd name="T55" fmla="*/ 0 h 527"/>
                <a:gd name="T56" fmla="*/ 462 w 492"/>
                <a:gd name="T57" fmla="*/ 1 h 527"/>
                <a:gd name="T58" fmla="*/ 454 w 492"/>
                <a:gd name="T59" fmla="*/ 3 h 527"/>
                <a:gd name="T60" fmla="*/ 39 w 492"/>
                <a:gd name="T61" fmla="*/ 194 h 527"/>
                <a:gd name="T62" fmla="*/ 39 w 492"/>
                <a:gd name="T63" fmla="*/ 194 h 527"/>
                <a:gd name="T64" fmla="*/ 31 w 492"/>
                <a:gd name="T65" fmla="*/ 199 h 527"/>
                <a:gd name="T66" fmla="*/ 24 w 492"/>
                <a:gd name="T67" fmla="*/ 204 h 527"/>
                <a:gd name="T68" fmla="*/ 17 w 492"/>
                <a:gd name="T69" fmla="*/ 210 h 527"/>
                <a:gd name="T70" fmla="*/ 12 w 492"/>
                <a:gd name="T71" fmla="*/ 217 h 527"/>
                <a:gd name="T72" fmla="*/ 7 w 492"/>
                <a:gd name="T73" fmla="*/ 224 h 527"/>
                <a:gd name="T74" fmla="*/ 4 w 492"/>
                <a:gd name="T75" fmla="*/ 233 h 527"/>
                <a:gd name="T76" fmla="*/ 2 w 492"/>
                <a:gd name="T77" fmla="*/ 241 h 527"/>
                <a:gd name="T78" fmla="*/ 0 w 492"/>
                <a:gd name="T79" fmla="*/ 248 h 527"/>
                <a:gd name="T80" fmla="*/ 0 w 492"/>
                <a:gd name="T81" fmla="*/ 50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2" h="527">
                  <a:moveTo>
                    <a:pt x="0" y="504"/>
                  </a:moveTo>
                  <a:lnTo>
                    <a:pt x="0" y="504"/>
                  </a:lnTo>
                  <a:lnTo>
                    <a:pt x="2" y="511"/>
                  </a:lnTo>
                  <a:lnTo>
                    <a:pt x="4" y="517"/>
                  </a:lnTo>
                  <a:lnTo>
                    <a:pt x="7" y="521"/>
                  </a:lnTo>
                  <a:lnTo>
                    <a:pt x="12" y="525"/>
                  </a:lnTo>
                  <a:lnTo>
                    <a:pt x="17" y="527"/>
                  </a:lnTo>
                  <a:lnTo>
                    <a:pt x="24" y="527"/>
                  </a:lnTo>
                  <a:lnTo>
                    <a:pt x="31" y="526"/>
                  </a:lnTo>
                  <a:lnTo>
                    <a:pt x="39" y="523"/>
                  </a:lnTo>
                  <a:lnTo>
                    <a:pt x="454" y="332"/>
                  </a:lnTo>
                  <a:lnTo>
                    <a:pt x="454" y="332"/>
                  </a:lnTo>
                  <a:lnTo>
                    <a:pt x="462" y="328"/>
                  </a:lnTo>
                  <a:lnTo>
                    <a:pt x="469" y="323"/>
                  </a:lnTo>
                  <a:lnTo>
                    <a:pt x="475" y="316"/>
                  </a:lnTo>
                  <a:lnTo>
                    <a:pt x="481" y="310"/>
                  </a:lnTo>
                  <a:lnTo>
                    <a:pt x="486" y="302"/>
                  </a:lnTo>
                  <a:lnTo>
                    <a:pt x="490" y="294"/>
                  </a:lnTo>
                  <a:lnTo>
                    <a:pt x="492" y="286"/>
                  </a:lnTo>
                  <a:lnTo>
                    <a:pt x="492" y="278"/>
                  </a:lnTo>
                  <a:lnTo>
                    <a:pt x="492" y="23"/>
                  </a:lnTo>
                  <a:lnTo>
                    <a:pt x="492" y="23"/>
                  </a:lnTo>
                  <a:lnTo>
                    <a:pt x="492" y="16"/>
                  </a:lnTo>
                  <a:lnTo>
                    <a:pt x="490" y="10"/>
                  </a:lnTo>
                  <a:lnTo>
                    <a:pt x="486" y="5"/>
                  </a:lnTo>
                  <a:lnTo>
                    <a:pt x="481" y="2"/>
                  </a:lnTo>
                  <a:lnTo>
                    <a:pt x="475" y="0"/>
                  </a:lnTo>
                  <a:lnTo>
                    <a:pt x="469" y="0"/>
                  </a:lnTo>
                  <a:lnTo>
                    <a:pt x="462" y="1"/>
                  </a:lnTo>
                  <a:lnTo>
                    <a:pt x="454" y="3"/>
                  </a:lnTo>
                  <a:lnTo>
                    <a:pt x="39" y="194"/>
                  </a:lnTo>
                  <a:lnTo>
                    <a:pt x="39" y="194"/>
                  </a:lnTo>
                  <a:lnTo>
                    <a:pt x="31" y="199"/>
                  </a:lnTo>
                  <a:lnTo>
                    <a:pt x="24" y="204"/>
                  </a:lnTo>
                  <a:lnTo>
                    <a:pt x="17" y="210"/>
                  </a:lnTo>
                  <a:lnTo>
                    <a:pt x="12" y="217"/>
                  </a:lnTo>
                  <a:lnTo>
                    <a:pt x="7" y="224"/>
                  </a:lnTo>
                  <a:lnTo>
                    <a:pt x="4" y="233"/>
                  </a:lnTo>
                  <a:lnTo>
                    <a:pt x="2" y="241"/>
                  </a:lnTo>
                  <a:lnTo>
                    <a:pt x="0" y="248"/>
                  </a:lnTo>
                  <a:lnTo>
                    <a:pt x="0" y="504"/>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01"/>
            <p:cNvSpPr>
              <a:spLocks/>
            </p:cNvSpPr>
            <p:nvPr/>
          </p:nvSpPr>
          <p:spPr bwMode="auto">
            <a:xfrm flipH="1">
              <a:off x="7496210" y="3719702"/>
              <a:ext cx="604681" cy="560252"/>
            </a:xfrm>
            <a:custGeom>
              <a:avLst/>
              <a:gdLst>
                <a:gd name="T0" fmla="*/ 453 w 491"/>
                <a:gd name="T1" fmla="*/ 4 h 527"/>
                <a:gd name="T2" fmla="*/ 461 w 491"/>
                <a:gd name="T3" fmla="*/ 1 h 527"/>
                <a:gd name="T4" fmla="*/ 474 w 491"/>
                <a:gd name="T5" fmla="*/ 0 h 527"/>
                <a:gd name="T6" fmla="*/ 484 w 491"/>
                <a:gd name="T7" fmla="*/ 6 h 527"/>
                <a:gd name="T8" fmla="*/ 490 w 491"/>
                <a:gd name="T9" fmla="*/ 16 h 527"/>
                <a:gd name="T10" fmla="*/ 491 w 491"/>
                <a:gd name="T11" fmla="*/ 279 h 527"/>
                <a:gd name="T12" fmla="*/ 490 w 491"/>
                <a:gd name="T13" fmla="*/ 286 h 527"/>
                <a:gd name="T14" fmla="*/ 484 w 491"/>
                <a:gd name="T15" fmla="*/ 303 h 527"/>
                <a:gd name="T16" fmla="*/ 474 w 491"/>
                <a:gd name="T17" fmla="*/ 317 h 527"/>
                <a:gd name="T18" fmla="*/ 461 w 491"/>
                <a:gd name="T19" fmla="*/ 328 h 527"/>
                <a:gd name="T20" fmla="*/ 360 w 491"/>
                <a:gd name="T21" fmla="*/ 376 h 527"/>
                <a:gd name="T22" fmla="*/ 354 w 491"/>
                <a:gd name="T23" fmla="*/ 368 h 527"/>
                <a:gd name="T24" fmla="*/ 340 w 491"/>
                <a:gd name="T25" fmla="*/ 358 h 527"/>
                <a:gd name="T26" fmla="*/ 313 w 491"/>
                <a:gd name="T27" fmla="*/ 344 h 527"/>
                <a:gd name="T28" fmla="*/ 289 w 491"/>
                <a:gd name="T29" fmla="*/ 332 h 527"/>
                <a:gd name="T30" fmla="*/ 280 w 491"/>
                <a:gd name="T31" fmla="*/ 322 h 527"/>
                <a:gd name="T32" fmla="*/ 279 w 491"/>
                <a:gd name="T33" fmla="*/ 309 h 527"/>
                <a:gd name="T34" fmla="*/ 289 w 491"/>
                <a:gd name="T35" fmla="*/ 292 h 527"/>
                <a:gd name="T36" fmla="*/ 299 w 491"/>
                <a:gd name="T37" fmla="*/ 282 h 527"/>
                <a:gd name="T38" fmla="*/ 272 w 491"/>
                <a:gd name="T39" fmla="*/ 281 h 527"/>
                <a:gd name="T40" fmla="*/ 257 w 491"/>
                <a:gd name="T41" fmla="*/ 284 h 527"/>
                <a:gd name="T42" fmla="*/ 244 w 491"/>
                <a:gd name="T43" fmla="*/ 290 h 527"/>
                <a:gd name="T44" fmla="*/ 229 w 491"/>
                <a:gd name="T45" fmla="*/ 300 h 527"/>
                <a:gd name="T46" fmla="*/ 214 w 491"/>
                <a:gd name="T47" fmla="*/ 321 h 527"/>
                <a:gd name="T48" fmla="*/ 204 w 491"/>
                <a:gd name="T49" fmla="*/ 347 h 527"/>
                <a:gd name="T50" fmla="*/ 196 w 491"/>
                <a:gd name="T51" fmla="*/ 392 h 527"/>
                <a:gd name="T52" fmla="*/ 186 w 491"/>
                <a:gd name="T53" fmla="*/ 456 h 527"/>
                <a:gd name="T54" fmla="*/ 38 w 491"/>
                <a:gd name="T55" fmla="*/ 523 h 527"/>
                <a:gd name="T56" fmla="*/ 27 w 491"/>
                <a:gd name="T57" fmla="*/ 527 h 527"/>
                <a:gd name="T58" fmla="*/ 21 w 491"/>
                <a:gd name="T59" fmla="*/ 527 h 527"/>
                <a:gd name="T60" fmla="*/ 11 w 491"/>
                <a:gd name="T61" fmla="*/ 525 h 527"/>
                <a:gd name="T62" fmla="*/ 4 w 491"/>
                <a:gd name="T63" fmla="*/ 520 h 527"/>
                <a:gd name="T64" fmla="*/ 0 w 491"/>
                <a:gd name="T65" fmla="*/ 510 h 527"/>
                <a:gd name="T66" fmla="*/ 0 w 491"/>
                <a:gd name="T67" fmla="*/ 249 h 527"/>
                <a:gd name="T68" fmla="*/ 1 w 491"/>
                <a:gd name="T69" fmla="*/ 241 h 527"/>
                <a:gd name="T70" fmla="*/ 6 w 491"/>
                <a:gd name="T71" fmla="*/ 225 h 527"/>
                <a:gd name="T72" fmla="*/ 17 w 491"/>
                <a:gd name="T73" fmla="*/ 211 h 527"/>
                <a:gd name="T74" fmla="*/ 30 w 491"/>
                <a:gd name="T75" fmla="*/ 199 h 527"/>
                <a:gd name="T76" fmla="*/ 38 w 491"/>
                <a:gd name="T77" fmla="*/ 19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1" h="527">
                  <a:moveTo>
                    <a:pt x="38" y="195"/>
                  </a:moveTo>
                  <a:lnTo>
                    <a:pt x="453" y="4"/>
                  </a:lnTo>
                  <a:lnTo>
                    <a:pt x="453" y="4"/>
                  </a:lnTo>
                  <a:lnTo>
                    <a:pt x="461" y="1"/>
                  </a:lnTo>
                  <a:lnTo>
                    <a:pt x="467" y="0"/>
                  </a:lnTo>
                  <a:lnTo>
                    <a:pt x="474" y="0"/>
                  </a:lnTo>
                  <a:lnTo>
                    <a:pt x="480" y="2"/>
                  </a:lnTo>
                  <a:lnTo>
                    <a:pt x="484" y="6"/>
                  </a:lnTo>
                  <a:lnTo>
                    <a:pt x="488" y="10"/>
                  </a:lnTo>
                  <a:lnTo>
                    <a:pt x="490" y="16"/>
                  </a:lnTo>
                  <a:lnTo>
                    <a:pt x="491" y="23"/>
                  </a:lnTo>
                  <a:lnTo>
                    <a:pt x="491" y="279"/>
                  </a:lnTo>
                  <a:lnTo>
                    <a:pt x="491" y="279"/>
                  </a:lnTo>
                  <a:lnTo>
                    <a:pt x="490" y="286"/>
                  </a:lnTo>
                  <a:lnTo>
                    <a:pt x="488" y="294"/>
                  </a:lnTo>
                  <a:lnTo>
                    <a:pt x="484" y="303"/>
                  </a:lnTo>
                  <a:lnTo>
                    <a:pt x="480" y="310"/>
                  </a:lnTo>
                  <a:lnTo>
                    <a:pt x="474" y="317"/>
                  </a:lnTo>
                  <a:lnTo>
                    <a:pt x="467" y="323"/>
                  </a:lnTo>
                  <a:lnTo>
                    <a:pt x="461" y="328"/>
                  </a:lnTo>
                  <a:lnTo>
                    <a:pt x="453" y="333"/>
                  </a:lnTo>
                  <a:lnTo>
                    <a:pt x="360" y="376"/>
                  </a:lnTo>
                  <a:lnTo>
                    <a:pt x="360" y="376"/>
                  </a:lnTo>
                  <a:lnTo>
                    <a:pt x="354" y="368"/>
                  </a:lnTo>
                  <a:lnTo>
                    <a:pt x="347" y="363"/>
                  </a:lnTo>
                  <a:lnTo>
                    <a:pt x="340" y="358"/>
                  </a:lnTo>
                  <a:lnTo>
                    <a:pt x="331" y="352"/>
                  </a:lnTo>
                  <a:lnTo>
                    <a:pt x="313" y="344"/>
                  </a:lnTo>
                  <a:lnTo>
                    <a:pt x="297" y="336"/>
                  </a:lnTo>
                  <a:lnTo>
                    <a:pt x="289" y="332"/>
                  </a:lnTo>
                  <a:lnTo>
                    <a:pt x="285" y="327"/>
                  </a:lnTo>
                  <a:lnTo>
                    <a:pt x="280" y="322"/>
                  </a:lnTo>
                  <a:lnTo>
                    <a:pt x="279" y="317"/>
                  </a:lnTo>
                  <a:lnTo>
                    <a:pt x="279" y="309"/>
                  </a:lnTo>
                  <a:lnTo>
                    <a:pt x="282" y="301"/>
                  </a:lnTo>
                  <a:lnTo>
                    <a:pt x="289" y="292"/>
                  </a:lnTo>
                  <a:lnTo>
                    <a:pt x="299" y="282"/>
                  </a:lnTo>
                  <a:lnTo>
                    <a:pt x="299" y="282"/>
                  </a:lnTo>
                  <a:lnTo>
                    <a:pt x="280" y="281"/>
                  </a:lnTo>
                  <a:lnTo>
                    <a:pt x="272" y="281"/>
                  </a:lnTo>
                  <a:lnTo>
                    <a:pt x="264" y="282"/>
                  </a:lnTo>
                  <a:lnTo>
                    <a:pt x="257" y="284"/>
                  </a:lnTo>
                  <a:lnTo>
                    <a:pt x="250" y="286"/>
                  </a:lnTo>
                  <a:lnTo>
                    <a:pt x="244" y="290"/>
                  </a:lnTo>
                  <a:lnTo>
                    <a:pt x="239" y="293"/>
                  </a:lnTo>
                  <a:lnTo>
                    <a:pt x="229" y="300"/>
                  </a:lnTo>
                  <a:lnTo>
                    <a:pt x="221" y="310"/>
                  </a:lnTo>
                  <a:lnTo>
                    <a:pt x="214" y="321"/>
                  </a:lnTo>
                  <a:lnTo>
                    <a:pt x="208" y="333"/>
                  </a:lnTo>
                  <a:lnTo>
                    <a:pt x="204" y="347"/>
                  </a:lnTo>
                  <a:lnTo>
                    <a:pt x="200" y="361"/>
                  </a:lnTo>
                  <a:lnTo>
                    <a:pt x="196" y="392"/>
                  </a:lnTo>
                  <a:lnTo>
                    <a:pt x="192" y="423"/>
                  </a:lnTo>
                  <a:lnTo>
                    <a:pt x="186" y="456"/>
                  </a:lnTo>
                  <a:lnTo>
                    <a:pt x="38" y="523"/>
                  </a:lnTo>
                  <a:lnTo>
                    <a:pt x="38" y="523"/>
                  </a:lnTo>
                  <a:lnTo>
                    <a:pt x="32" y="525"/>
                  </a:lnTo>
                  <a:lnTo>
                    <a:pt x="27" y="527"/>
                  </a:lnTo>
                  <a:lnTo>
                    <a:pt x="27" y="527"/>
                  </a:lnTo>
                  <a:lnTo>
                    <a:pt x="21" y="527"/>
                  </a:lnTo>
                  <a:lnTo>
                    <a:pt x="17" y="527"/>
                  </a:lnTo>
                  <a:lnTo>
                    <a:pt x="11" y="525"/>
                  </a:lnTo>
                  <a:lnTo>
                    <a:pt x="8" y="523"/>
                  </a:lnTo>
                  <a:lnTo>
                    <a:pt x="4" y="520"/>
                  </a:lnTo>
                  <a:lnTo>
                    <a:pt x="2" y="515"/>
                  </a:lnTo>
                  <a:lnTo>
                    <a:pt x="0" y="510"/>
                  </a:lnTo>
                  <a:lnTo>
                    <a:pt x="0" y="504"/>
                  </a:lnTo>
                  <a:lnTo>
                    <a:pt x="0" y="249"/>
                  </a:lnTo>
                  <a:lnTo>
                    <a:pt x="0" y="249"/>
                  </a:lnTo>
                  <a:lnTo>
                    <a:pt x="1" y="241"/>
                  </a:lnTo>
                  <a:lnTo>
                    <a:pt x="3" y="233"/>
                  </a:lnTo>
                  <a:lnTo>
                    <a:pt x="6" y="225"/>
                  </a:lnTo>
                  <a:lnTo>
                    <a:pt x="11" y="217"/>
                  </a:lnTo>
                  <a:lnTo>
                    <a:pt x="17" y="211"/>
                  </a:lnTo>
                  <a:lnTo>
                    <a:pt x="23" y="204"/>
                  </a:lnTo>
                  <a:lnTo>
                    <a:pt x="30" y="199"/>
                  </a:lnTo>
                  <a:lnTo>
                    <a:pt x="38" y="195"/>
                  </a:lnTo>
                  <a:lnTo>
                    <a:pt x="38" y="195"/>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002"/>
            <p:cNvSpPr>
              <a:spLocks/>
            </p:cNvSpPr>
            <p:nvPr/>
          </p:nvSpPr>
          <p:spPr bwMode="auto">
            <a:xfrm flipH="1">
              <a:off x="7658440" y="4021944"/>
              <a:ext cx="213851" cy="184293"/>
            </a:xfrm>
            <a:custGeom>
              <a:avLst/>
              <a:gdLst>
                <a:gd name="T0" fmla="*/ 113 w 174"/>
                <a:gd name="T1" fmla="*/ 1 h 175"/>
                <a:gd name="T2" fmla="*/ 113 w 174"/>
                <a:gd name="T3" fmla="*/ 1 h 175"/>
                <a:gd name="T4" fmla="*/ 103 w 174"/>
                <a:gd name="T5" fmla="*/ 11 h 175"/>
                <a:gd name="T6" fmla="*/ 96 w 174"/>
                <a:gd name="T7" fmla="*/ 20 h 175"/>
                <a:gd name="T8" fmla="*/ 93 w 174"/>
                <a:gd name="T9" fmla="*/ 28 h 175"/>
                <a:gd name="T10" fmla="*/ 93 w 174"/>
                <a:gd name="T11" fmla="*/ 36 h 175"/>
                <a:gd name="T12" fmla="*/ 94 w 174"/>
                <a:gd name="T13" fmla="*/ 41 h 175"/>
                <a:gd name="T14" fmla="*/ 99 w 174"/>
                <a:gd name="T15" fmla="*/ 46 h 175"/>
                <a:gd name="T16" fmla="*/ 103 w 174"/>
                <a:gd name="T17" fmla="*/ 51 h 175"/>
                <a:gd name="T18" fmla="*/ 111 w 174"/>
                <a:gd name="T19" fmla="*/ 55 h 175"/>
                <a:gd name="T20" fmla="*/ 127 w 174"/>
                <a:gd name="T21" fmla="*/ 63 h 175"/>
                <a:gd name="T22" fmla="*/ 145 w 174"/>
                <a:gd name="T23" fmla="*/ 71 h 175"/>
                <a:gd name="T24" fmla="*/ 154 w 174"/>
                <a:gd name="T25" fmla="*/ 77 h 175"/>
                <a:gd name="T26" fmla="*/ 161 w 174"/>
                <a:gd name="T27" fmla="*/ 82 h 175"/>
                <a:gd name="T28" fmla="*/ 168 w 174"/>
                <a:gd name="T29" fmla="*/ 87 h 175"/>
                <a:gd name="T30" fmla="*/ 174 w 174"/>
                <a:gd name="T31" fmla="*/ 95 h 175"/>
                <a:gd name="T32" fmla="*/ 0 w 174"/>
                <a:gd name="T33" fmla="*/ 175 h 175"/>
                <a:gd name="T34" fmla="*/ 0 w 174"/>
                <a:gd name="T35" fmla="*/ 175 h 175"/>
                <a:gd name="T36" fmla="*/ 6 w 174"/>
                <a:gd name="T37" fmla="*/ 142 h 175"/>
                <a:gd name="T38" fmla="*/ 10 w 174"/>
                <a:gd name="T39" fmla="*/ 111 h 175"/>
                <a:gd name="T40" fmla="*/ 14 w 174"/>
                <a:gd name="T41" fmla="*/ 80 h 175"/>
                <a:gd name="T42" fmla="*/ 18 w 174"/>
                <a:gd name="T43" fmla="*/ 66 h 175"/>
                <a:gd name="T44" fmla="*/ 22 w 174"/>
                <a:gd name="T45" fmla="*/ 52 h 175"/>
                <a:gd name="T46" fmla="*/ 28 w 174"/>
                <a:gd name="T47" fmla="*/ 40 h 175"/>
                <a:gd name="T48" fmla="*/ 35 w 174"/>
                <a:gd name="T49" fmla="*/ 29 h 175"/>
                <a:gd name="T50" fmla="*/ 43 w 174"/>
                <a:gd name="T51" fmla="*/ 19 h 175"/>
                <a:gd name="T52" fmla="*/ 53 w 174"/>
                <a:gd name="T53" fmla="*/ 12 h 175"/>
                <a:gd name="T54" fmla="*/ 58 w 174"/>
                <a:gd name="T55" fmla="*/ 9 h 175"/>
                <a:gd name="T56" fmla="*/ 64 w 174"/>
                <a:gd name="T57" fmla="*/ 5 h 175"/>
                <a:gd name="T58" fmla="*/ 71 w 174"/>
                <a:gd name="T59" fmla="*/ 3 h 175"/>
                <a:gd name="T60" fmla="*/ 78 w 174"/>
                <a:gd name="T61" fmla="*/ 1 h 175"/>
                <a:gd name="T62" fmla="*/ 86 w 174"/>
                <a:gd name="T63" fmla="*/ 0 h 175"/>
                <a:gd name="T64" fmla="*/ 94 w 174"/>
                <a:gd name="T65" fmla="*/ 0 h 175"/>
                <a:gd name="T66" fmla="*/ 113 w 174"/>
                <a:gd name="T67" fmla="*/ 1 h 175"/>
                <a:gd name="T68" fmla="*/ 113 w 174"/>
                <a:gd name="T69" fmla="*/ 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75">
                  <a:moveTo>
                    <a:pt x="113" y="1"/>
                  </a:moveTo>
                  <a:lnTo>
                    <a:pt x="113" y="1"/>
                  </a:lnTo>
                  <a:lnTo>
                    <a:pt x="103" y="11"/>
                  </a:lnTo>
                  <a:lnTo>
                    <a:pt x="96" y="20"/>
                  </a:lnTo>
                  <a:lnTo>
                    <a:pt x="93" y="28"/>
                  </a:lnTo>
                  <a:lnTo>
                    <a:pt x="93" y="36"/>
                  </a:lnTo>
                  <a:lnTo>
                    <a:pt x="94" y="41"/>
                  </a:lnTo>
                  <a:lnTo>
                    <a:pt x="99" y="46"/>
                  </a:lnTo>
                  <a:lnTo>
                    <a:pt x="103" y="51"/>
                  </a:lnTo>
                  <a:lnTo>
                    <a:pt x="111" y="55"/>
                  </a:lnTo>
                  <a:lnTo>
                    <a:pt x="127" y="63"/>
                  </a:lnTo>
                  <a:lnTo>
                    <a:pt x="145" y="71"/>
                  </a:lnTo>
                  <a:lnTo>
                    <a:pt x="154" y="77"/>
                  </a:lnTo>
                  <a:lnTo>
                    <a:pt x="161" y="82"/>
                  </a:lnTo>
                  <a:lnTo>
                    <a:pt x="168" y="87"/>
                  </a:lnTo>
                  <a:lnTo>
                    <a:pt x="174" y="95"/>
                  </a:lnTo>
                  <a:lnTo>
                    <a:pt x="0" y="175"/>
                  </a:lnTo>
                  <a:lnTo>
                    <a:pt x="0" y="175"/>
                  </a:lnTo>
                  <a:lnTo>
                    <a:pt x="6" y="142"/>
                  </a:lnTo>
                  <a:lnTo>
                    <a:pt x="10" y="111"/>
                  </a:lnTo>
                  <a:lnTo>
                    <a:pt x="14" y="80"/>
                  </a:lnTo>
                  <a:lnTo>
                    <a:pt x="18" y="66"/>
                  </a:lnTo>
                  <a:lnTo>
                    <a:pt x="22" y="52"/>
                  </a:lnTo>
                  <a:lnTo>
                    <a:pt x="28" y="40"/>
                  </a:lnTo>
                  <a:lnTo>
                    <a:pt x="35" y="29"/>
                  </a:lnTo>
                  <a:lnTo>
                    <a:pt x="43" y="19"/>
                  </a:lnTo>
                  <a:lnTo>
                    <a:pt x="53" y="12"/>
                  </a:lnTo>
                  <a:lnTo>
                    <a:pt x="58" y="9"/>
                  </a:lnTo>
                  <a:lnTo>
                    <a:pt x="64" y="5"/>
                  </a:lnTo>
                  <a:lnTo>
                    <a:pt x="71" y="3"/>
                  </a:lnTo>
                  <a:lnTo>
                    <a:pt x="78" y="1"/>
                  </a:lnTo>
                  <a:lnTo>
                    <a:pt x="86" y="0"/>
                  </a:lnTo>
                  <a:lnTo>
                    <a:pt x="94" y="0"/>
                  </a:lnTo>
                  <a:lnTo>
                    <a:pt x="113" y="1"/>
                  </a:lnTo>
                  <a:lnTo>
                    <a:pt x="113" y="1"/>
                  </a:lnTo>
                  <a:close/>
                </a:path>
              </a:pathLst>
            </a:custGeom>
            <a:solidFill>
              <a:srgbClr val="9FA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003"/>
            <p:cNvSpPr>
              <a:spLocks/>
            </p:cNvSpPr>
            <p:nvPr/>
          </p:nvSpPr>
          <p:spPr bwMode="auto">
            <a:xfrm flipH="1">
              <a:off x="7562576" y="4213609"/>
              <a:ext cx="435075" cy="162179"/>
            </a:xfrm>
            <a:custGeom>
              <a:avLst/>
              <a:gdLst>
                <a:gd name="T0" fmla="*/ 170 w 358"/>
                <a:gd name="T1" fmla="*/ 150 h 150"/>
                <a:gd name="T2" fmla="*/ 0 w 358"/>
                <a:gd name="T3" fmla="*/ 81 h 150"/>
                <a:gd name="T4" fmla="*/ 189 w 358"/>
                <a:gd name="T5" fmla="*/ 0 h 150"/>
                <a:gd name="T6" fmla="*/ 358 w 358"/>
                <a:gd name="T7" fmla="*/ 63 h 150"/>
                <a:gd name="T8" fmla="*/ 170 w 358"/>
                <a:gd name="T9" fmla="*/ 150 h 150"/>
              </a:gdLst>
              <a:ahLst/>
              <a:cxnLst>
                <a:cxn ang="0">
                  <a:pos x="T0" y="T1"/>
                </a:cxn>
                <a:cxn ang="0">
                  <a:pos x="T2" y="T3"/>
                </a:cxn>
                <a:cxn ang="0">
                  <a:pos x="T4" y="T5"/>
                </a:cxn>
                <a:cxn ang="0">
                  <a:pos x="T6" y="T7"/>
                </a:cxn>
                <a:cxn ang="0">
                  <a:pos x="T8" y="T9"/>
                </a:cxn>
              </a:cxnLst>
              <a:rect l="0" t="0" r="r" b="b"/>
              <a:pathLst>
                <a:path w="358" h="150">
                  <a:moveTo>
                    <a:pt x="170" y="150"/>
                  </a:moveTo>
                  <a:lnTo>
                    <a:pt x="0" y="81"/>
                  </a:lnTo>
                  <a:lnTo>
                    <a:pt x="189" y="0"/>
                  </a:lnTo>
                  <a:lnTo>
                    <a:pt x="358" y="63"/>
                  </a:lnTo>
                  <a:lnTo>
                    <a:pt x="170" y="15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004"/>
            <p:cNvSpPr>
              <a:spLocks noEditPoints="1"/>
            </p:cNvSpPr>
            <p:nvPr/>
          </p:nvSpPr>
          <p:spPr bwMode="auto">
            <a:xfrm flipH="1">
              <a:off x="7562576" y="3985085"/>
              <a:ext cx="265469" cy="390702"/>
            </a:xfrm>
            <a:custGeom>
              <a:avLst/>
              <a:gdLst>
                <a:gd name="T0" fmla="*/ 0 w 215"/>
                <a:gd name="T1" fmla="*/ 41 h 371"/>
                <a:gd name="T2" fmla="*/ 105 w 215"/>
                <a:gd name="T3" fmla="*/ 0 h 371"/>
                <a:gd name="T4" fmla="*/ 215 w 215"/>
                <a:gd name="T5" fmla="*/ 284 h 371"/>
                <a:gd name="T6" fmla="*/ 27 w 215"/>
                <a:gd name="T7" fmla="*/ 371 h 371"/>
                <a:gd name="T8" fmla="*/ 0 w 215"/>
                <a:gd name="T9" fmla="*/ 41 h 371"/>
                <a:gd name="T10" fmla="*/ 71 w 215"/>
                <a:gd name="T11" fmla="*/ 101 h 371"/>
                <a:gd name="T12" fmla="*/ 71 w 215"/>
                <a:gd name="T13" fmla="*/ 101 h 371"/>
                <a:gd name="T14" fmla="*/ 76 w 215"/>
                <a:gd name="T15" fmla="*/ 101 h 371"/>
                <a:gd name="T16" fmla="*/ 82 w 215"/>
                <a:gd name="T17" fmla="*/ 99 h 371"/>
                <a:gd name="T18" fmla="*/ 86 w 215"/>
                <a:gd name="T19" fmla="*/ 97 h 371"/>
                <a:gd name="T20" fmla="*/ 91 w 215"/>
                <a:gd name="T21" fmla="*/ 93 h 371"/>
                <a:gd name="T22" fmla="*/ 93 w 215"/>
                <a:gd name="T23" fmla="*/ 90 h 371"/>
                <a:gd name="T24" fmla="*/ 96 w 215"/>
                <a:gd name="T25" fmla="*/ 85 h 371"/>
                <a:gd name="T26" fmla="*/ 98 w 215"/>
                <a:gd name="T27" fmla="*/ 80 h 371"/>
                <a:gd name="T28" fmla="*/ 99 w 215"/>
                <a:gd name="T29" fmla="*/ 75 h 371"/>
                <a:gd name="T30" fmla="*/ 99 w 215"/>
                <a:gd name="T31" fmla="*/ 75 h 371"/>
                <a:gd name="T32" fmla="*/ 98 w 215"/>
                <a:gd name="T33" fmla="*/ 70 h 371"/>
                <a:gd name="T34" fmla="*/ 96 w 215"/>
                <a:gd name="T35" fmla="*/ 64 h 371"/>
                <a:gd name="T36" fmla="*/ 93 w 215"/>
                <a:gd name="T37" fmla="*/ 60 h 371"/>
                <a:gd name="T38" fmla="*/ 91 w 215"/>
                <a:gd name="T39" fmla="*/ 57 h 371"/>
                <a:gd name="T40" fmla="*/ 86 w 215"/>
                <a:gd name="T41" fmla="*/ 53 h 371"/>
                <a:gd name="T42" fmla="*/ 82 w 215"/>
                <a:gd name="T43" fmla="*/ 50 h 371"/>
                <a:gd name="T44" fmla="*/ 76 w 215"/>
                <a:gd name="T45" fmla="*/ 49 h 371"/>
                <a:gd name="T46" fmla="*/ 71 w 215"/>
                <a:gd name="T47" fmla="*/ 48 h 371"/>
                <a:gd name="T48" fmla="*/ 71 w 215"/>
                <a:gd name="T49" fmla="*/ 48 h 371"/>
                <a:gd name="T50" fmla="*/ 65 w 215"/>
                <a:gd name="T51" fmla="*/ 49 h 371"/>
                <a:gd name="T52" fmla="*/ 60 w 215"/>
                <a:gd name="T53" fmla="*/ 50 h 371"/>
                <a:gd name="T54" fmla="*/ 56 w 215"/>
                <a:gd name="T55" fmla="*/ 53 h 371"/>
                <a:gd name="T56" fmla="*/ 52 w 215"/>
                <a:gd name="T57" fmla="*/ 57 h 371"/>
                <a:gd name="T58" fmla="*/ 48 w 215"/>
                <a:gd name="T59" fmla="*/ 60 h 371"/>
                <a:gd name="T60" fmla="*/ 46 w 215"/>
                <a:gd name="T61" fmla="*/ 64 h 371"/>
                <a:gd name="T62" fmla="*/ 44 w 215"/>
                <a:gd name="T63" fmla="*/ 70 h 371"/>
                <a:gd name="T64" fmla="*/ 44 w 215"/>
                <a:gd name="T65" fmla="*/ 75 h 371"/>
                <a:gd name="T66" fmla="*/ 44 w 215"/>
                <a:gd name="T67" fmla="*/ 75 h 371"/>
                <a:gd name="T68" fmla="*/ 44 w 215"/>
                <a:gd name="T69" fmla="*/ 80 h 371"/>
                <a:gd name="T70" fmla="*/ 46 w 215"/>
                <a:gd name="T71" fmla="*/ 85 h 371"/>
                <a:gd name="T72" fmla="*/ 48 w 215"/>
                <a:gd name="T73" fmla="*/ 90 h 371"/>
                <a:gd name="T74" fmla="*/ 52 w 215"/>
                <a:gd name="T75" fmla="*/ 93 h 371"/>
                <a:gd name="T76" fmla="*/ 56 w 215"/>
                <a:gd name="T77" fmla="*/ 97 h 371"/>
                <a:gd name="T78" fmla="*/ 60 w 215"/>
                <a:gd name="T79" fmla="*/ 99 h 371"/>
                <a:gd name="T80" fmla="*/ 65 w 215"/>
                <a:gd name="T81" fmla="*/ 101 h 371"/>
                <a:gd name="T82" fmla="*/ 71 w 215"/>
                <a:gd name="T83" fmla="*/ 101 h 371"/>
                <a:gd name="T84" fmla="*/ 71 w 215"/>
                <a:gd name="T85" fmla="*/ 10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 h="371">
                  <a:moveTo>
                    <a:pt x="0" y="41"/>
                  </a:moveTo>
                  <a:lnTo>
                    <a:pt x="105" y="0"/>
                  </a:lnTo>
                  <a:lnTo>
                    <a:pt x="215" y="284"/>
                  </a:lnTo>
                  <a:lnTo>
                    <a:pt x="27" y="371"/>
                  </a:lnTo>
                  <a:lnTo>
                    <a:pt x="0" y="41"/>
                  </a:lnTo>
                  <a:close/>
                  <a:moveTo>
                    <a:pt x="71" y="101"/>
                  </a:moveTo>
                  <a:lnTo>
                    <a:pt x="71" y="101"/>
                  </a:lnTo>
                  <a:lnTo>
                    <a:pt x="76" y="101"/>
                  </a:lnTo>
                  <a:lnTo>
                    <a:pt x="82" y="99"/>
                  </a:lnTo>
                  <a:lnTo>
                    <a:pt x="86" y="97"/>
                  </a:lnTo>
                  <a:lnTo>
                    <a:pt x="91" y="93"/>
                  </a:lnTo>
                  <a:lnTo>
                    <a:pt x="93" y="90"/>
                  </a:lnTo>
                  <a:lnTo>
                    <a:pt x="96" y="85"/>
                  </a:lnTo>
                  <a:lnTo>
                    <a:pt x="98" y="80"/>
                  </a:lnTo>
                  <a:lnTo>
                    <a:pt x="99" y="75"/>
                  </a:lnTo>
                  <a:lnTo>
                    <a:pt x="99" y="75"/>
                  </a:lnTo>
                  <a:lnTo>
                    <a:pt x="98" y="70"/>
                  </a:lnTo>
                  <a:lnTo>
                    <a:pt x="96" y="64"/>
                  </a:lnTo>
                  <a:lnTo>
                    <a:pt x="93" y="60"/>
                  </a:lnTo>
                  <a:lnTo>
                    <a:pt x="91" y="57"/>
                  </a:lnTo>
                  <a:lnTo>
                    <a:pt x="86" y="53"/>
                  </a:lnTo>
                  <a:lnTo>
                    <a:pt x="82" y="50"/>
                  </a:lnTo>
                  <a:lnTo>
                    <a:pt x="76" y="49"/>
                  </a:lnTo>
                  <a:lnTo>
                    <a:pt x="71" y="48"/>
                  </a:lnTo>
                  <a:lnTo>
                    <a:pt x="71" y="48"/>
                  </a:lnTo>
                  <a:lnTo>
                    <a:pt x="65" y="49"/>
                  </a:lnTo>
                  <a:lnTo>
                    <a:pt x="60" y="50"/>
                  </a:lnTo>
                  <a:lnTo>
                    <a:pt x="56" y="53"/>
                  </a:lnTo>
                  <a:lnTo>
                    <a:pt x="52" y="57"/>
                  </a:lnTo>
                  <a:lnTo>
                    <a:pt x="48" y="60"/>
                  </a:lnTo>
                  <a:lnTo>
                    <a:pt x="46" y="64"/>
                  </a:lnTo>
                  <a:lnTo>
                    <a:pt x="44" y="70"/>
                  </a:lnTo>
                  <a:lnTo>
                    <a:pt x="44" y="75"/>
                  </a:lnTo>
                  <a:lnTo>
                    <a:pt x="44" y="75"/>
                  </a:lnTo>
                  <a:lnTo>
                    <a:pt x="44" y="80"/>
                  </a:lnTo>
                  <a:lnTo>
                    <a:pt x="46" y="85"/>
                  </a:lnTo>
                  <a:lnTo>
                    <a:pt x="48" y="90"/>
                  </a:lnTo>
                  <a:lnTo>
                    <a:pt x="52" y="93"/>
                  </a:lnTo>
                  <a:lnTo>
                    <a:pt x="56" y="97"/>
                  </a:lnTo>
                  <a:lnTo>
                    <a:pt x="60" y="99"/>
                  </a:lnTo>
                  <a:lnTo>
                    <a:pt x="65" y="101"/>
                  </a:lnTo>
                  <a:lnTo>
                    <a:pt x="71" y="101"/>
                  </a:lnTo>
                  <a:lnTo>
                    <a:pt x="71" y="10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1" name="Groupe 130"/>
          <p:cNvGrpSpPr/>
          <p:nvPr/>
        </p:nvGrpSpPr>
        <p:grpSpPr>
          <a:xfrm>
            <a:off x="7269057" y="4771243"/>
            <a:ext cx="1737408" cy="1560835"/>
            <a:chOff x="7982903" y="601457"/>
            <a:chExt cx="2839048" cy="2594853"/>
          </a:xfrm>
        </p:grpSpPr>
        <p:sp>
          <p:nvSpPr>
            <p:cNvPr id="132" name="Freeform 818"/>
            <p:cNvSpPr>
              <a:spLocks/>
            </p:cNvSpPr>
            <p:nvPr/>
          </p:nvSpPr>
          <p:spPr bwMode="auto">
            <a:xfrm flipH="1">
              <a:off x="9583094" y="2695031"/>
              <a:ext cx="766912" cy="339100"/>
            </a:xfrm>
            <a:custGeom>
              <a:avLst/>
              <a:gdLst>
                <a:gd name="T0" fmla="*/ 207 w 627"/>
                <a:gd name="T1" fmla="*/ 0 h 320"/>
                <a:gd name="T2" fmla="*/ 0 w 627"/>
                <a:gd name="T3" fmla="*/ 110 h 320"/>
                <a:gd name="T4" fmla="*/ 419 w 627"/>
                <a:gd name="T5" fmla="*/ 320 h 320"/>
                <a:gd name="T6" fmla="*/ 627 w 627"/>
                <a:gd name="T7" fmla="*/ 210 h 320"/>
                <a:gd name="T8" fmla="*/ 207 w 627"/>
                <a:gd name="T9" fmla="*/ 0 h 320"/>
              </a:gdLst>
              <a:ahLst/>
              <a:cxnLst>
                <a:cxn ang="0">
                  <a:pos x="T0" y="T1"/>
                </a:cxn>
                <a:cxn ang="0">
                  <a:pos x="T2" y="T3"/>
                </a:cxn>
                <a:cxn ang="0">
                  <a:pos x="T4" y="T5"/>
                </a:cxn>
                <a:cxn ang="0">
                  <a:pos x="T6" y="T7"/>
                </a:cxn>
                <a:cxn ang="0">
                  <a:pos x="T8" y="T9"/>
                </a:cxn>
              </a:cxnLst>
              <a:rect l="0" t="0" r="r" b="b"/>
              <a:pathLst>
                <a:path w="627" h="320">
                  <a:moveTo>
                    <a:pt x="207" y="0"/>
                  </a:moveTo>
                  <a:lnTo>
                    <a:pt x="0" y="110"/>
                  </a:lnTo>
                  <a:lnTo>
                    <a:pt x="419" y="320"/>
                  </a:lnTo>
                  <a:lnTo>
                    <a:pt x="627" y="210"/>
                  </a:lnTo>
                  <a:lnTo>
                    <a:pt x="207"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819"/>
            <p:cNvSpPr>
              <a:spLocks/>
            </p:cNvSpPr>
            <p:nvPr/>
          </p:nvSpPr>
          <p:spPr bwMode="auto">
            <a:xfrm flipH="1">
              <a:off x="9583094" y="2695031"/>
              <a:ext cx="766912" cy="339100"/>
            </a:xfrm>
            <a:custGeom>
              <a:avLst/>
              <a:gdLst>
                <a:gd name="T0" fmla="*/ 207 w 627"/>
                <a:gd name="T1" fmla="*/ 0 h 320"/>
                <a:gd name="T2" fmla="*/ 0 w 627"/>
                <a:gd name="T3" fmla="*/ 110 h 320"/>
                <a:gd name="T4" fmla="*/ 419 w 627"/>
                <a:gd name="T5" fmla="*/ 320 h 320"/>
                <a:gd name="T6" fmla="*/ 627 w 627"/>
                <a:gd name="T7" fmla="*/ 210 h 320"/>
                <a:gd name="T8" fmla="*/ 207 w 627"/>
                <a:gd name="T9" fmla="*/ 0 h 320"/>
              </a:gdLst>
              <a:ahLst/>
              <a:cxnLst>
                <a:cxn ang="0">
                  <a:pos x="T0" y="T1"/>
                </a:cxn>
                <a:cxn ang="0">
                  <a:pos x="T2" y="T3"/>
                </a:cxn>
                <a:cxn ang="0">
                  <a:pos x="T4" y="T5"/>
                </a:cxn>
                <a:cxn ang="0">
                  <a:pos x="T6" y="T7"/>
                </a:cxn>
                <a:cxn ang="0">
                  <a:pos x="T8" y="T9"/>
                </a:cxn>
              </a:cxnLst>
              <a:rect l="0" t="0" r="r" b="b"/>
              <a:pathLst>
                <a:path w="627" h="320">
                  <a:moveTo>
                    <a:pt x="207" y="0"/>
                  </a:moveTo>
                  <a:lnTo>
                    <a:pt x="0" y="110"/>
                  </a:lnTo>
                  <a:lnTo>
                    <a:pt x="419" y="320"/>
                  </a:lnTo>
                  <a:lnTo>
                    <a:pt x="627" y="210"/>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820"/>
            <p:cNvSpPr>
              <a:spLocks/>
            </p:cNvSpPr>
            <p:nvPr/>
          </p:nvSpPr>
          <p:spPr bwMode="auto">
            <a:xfrm flipH="1">
              <a:off x="9833815" y="2812979"/>
              <a:ext cx="516190" cy="302242"/>
            </a:xfrm>
            <a:custGeom>
              <a:avLst/>
              <a:gdLst>
                <a:gd name="T0" fmla="*/ 421 w 421"/>
                <a:gd name="T1" fmla="*/ 286 h 286"/>
                <a:gd name="T2" fmla="*/ 1 w 421"/>
                <a:gd name="T3" fmla="*/ 76 h 286"/>
                <a:gd name="T4" fmla="*/ 0 w 421"/>
                <a:gd name="T5" fmla="*/ 0 h 286"/>
                <a:gd name="T6" fmla="*/ 419 w 421"/>
                <a:gd name="T7" fmla="*/ 210 h 286"/>
                <a:gd name="T8" fmla="*/ 421 w 421"/>
                <a:gd name="T9" fmla="*/ 286 h 286"/>
              </a:gdLst>
              <a:ahLst/>
              <a:cxnLst>
                <a:cxn ang="0">
                  <a:pos x="T0" y="T1"/>
                </a:cxn>
                <a:cxn ang="0">
                  <a:pos x="T2" y="T3"/>
                </a:cxn>
                <a:cxn ang="0">
                  <a:pos x="T4" y="T5"/>
                </a:cxn>
                <a:cxn ang="0">
                  <a:pos x="T6" y="T7"/>
                </a:cxn>
                <a:cxn ang="0">
                  <a:pos x="T8" y="T9"/>
                </a:cxn>
              </a:cxnLst>
              <a:rect l="0" t="0" r="r" b="b"/>
              <a:pathLst>
                <a:path w="421" h="286">
                  <a:moveTo>
                    <a:pt x="421" y="286"/>
                  </a:moveTo>
                  <a:lnTo>
                    <a:pt x="1" y="76"/>
                  </a:lnTo>
                  <a:lnTo>
                    <a:pt x="0" y="0"/>
                  </a:lnTo>
                  <a:lnTo>
                    <a:pt x="419" y="210"/>
                  </a:lnTo>
                  <a:lnTo>
                    <a:pt x="421" y="286"/>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21"/>
            <p:cNvSpPr>
              <a:spLocks/>
            </p:cNvSpPr>
            <p:nvPr/>
          </p:nvSpPr>
          <p:spPr bwMode="auto">
            <a:xfrm flipH="1">
              <a:off x="9575720" y="2916183"/>
              <a:ext cx="258095" cy="199037"/>
            </a:xfrm>
            <a:custGeom>
              <a:avLst/>
              <a:gdLst>
                <a:gd name="T0" fmla="*/ 2 w 209"/>
                <a:gd name="T1" fmla="*/ 186 h 186"/>
                <a:gd name="T2" fmla="*/ 209 w 209"/>
                <a:gd name="T3" fmla="*/ 75 h 186"/>
                <a:gd name="T4" fmla="*/ 208 w 209"/>
                <a:gd name="T5" fmla="*/ 0 h 186"/>
                <a:gd name="T6" fmla="*/ 0 w 209"/>
                <a:gd name="T7" fmla="*/ 110 h 186"/>
                <a:gd name="T8" fmla="*/ 2 w 209"/>
                <a:gd name="T9" fmla="*/ 186 h 186"/>
              </a:gdLst>
              <a:ahLst/>
              <a:cxnLst>
                <a:cxn ang="0">
                  <a:pos x="T0" y="T1"/>
                </a:cxn>
                <a:cxn ang="0">
                  <a:pos x="T2" y="T3"/>
                </a:cxn>
                <a:cxn ang="0">
                  <a:pos x="T4" y="T5"/>
                </a:cxn>
                <a:cxn ang="0">
                  <a:pos x="T6" y="T7"/>
                </a:cxn>
                <a:cxn ang="0">
                  <a:pos x="T8" y="T9"/>
                </a:cxn>
              </a:cxnLst>
              <a:rect l="0" t="0" r="r" b="b"/>
              <a:pathLst>
                <a:path w="209" h="186">
                  <a:moveTo>
                    <a:pt x="2" y="186"/>
                  </a:moveTo>
                  <a:lnTo>
                    <a:pt x="209" y="75"/>
                  </a:lnTo>
                  <a:lnTo>
                    <a:pt x="208" y="0"/>
                  </a:lnTo>
                  <a:lnTo>
                    <a:pt x="0" y="110"/>
                  </a:lnTo>
                  <a:lnTo>
                    <a:pt x="2" y="186"/>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822"/>
            <p:cNvSpPr>
              <a:spLocks/>
            </p:cNvSpPr>
            <p:nvPr/>
          </p:nvSpPr>
          <p:spPr bwMode="auto">
            <a:xfrm flipH="1">
              <a:off x="9324999" y="2495994"/>
              <a:ext cx="766912" cy="339100"/>
            </a:xfrm>
            <a:custGeom>
              <a:avLst/>
              <a:gdLst>
                <a:gd name="T0" fmla="*/ 208 w 626"/>
                <a:gd name="T1" fmla="*/ 0 h 321"/>
                <a:gd name="T2" fmla="*/ 0 w 626"/>
                <a:gd name="T3" fmla="*/ 110 h 321"/>
                <a:gd name="T4" fmla="*/ 419 w 626"/>
                <a:gd name="T5" fmla="*/ 321 h 321"/>
                <a:gd name="T6" fmla="*/ 626 w 626"/>
                <a:gd name="T7" fmla="*/ 210 h 321"/>
                <a:gd name="T8" fmla="*/ 208 w 626"/>
                <a:gd name="T9" fmla="*/ 0 h 321"/>
              </a:gdLst>
              <a:ahLst/>
              <a:cxnLst>
                <a:cxn ang="0">
                  <a:pos x="T0" y="T1"/>
                </a:cxn>
                <a:cxn ang="0">
                  <a:pos x="T2" y="T3"/>
                </a:cxn>
                <a:cxn ang="0">
                  <a:pos x="T4" y="T5"/>
                </a:cxn>
                <a:cxn ang="0">
                  <a:pos x="T6" y="T7"/>
                </a:cxn>
                <a:cxn ang="0">
                  <a:pos x="T8" y="T9"/>
                </a:cxn>
              </a:cxnLst>
              <a:rect l="0" t="0" r="r" b="b"/>
              <a:pathLst>
                <a:path w="626" h="321">
                  <a:moveTo>
                    <a:pt x="208" y="0"/>
                  </a:moveTo>
                  <a:lnTo>
                    <a:pt x="0" y="110"/>
                  </a:lnTo>
                  <a:lnTo>
                    <a:pt x="419" y="321"/>
                  </a:lnTo>
                  <a:lnTo>
                    <a:pt x="626" y="210"/>
                  </a:lnTo>
                  <a:lnTo>
                    <a:pt x="2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823"/>
            <p:cNvSpPr>
              <a:spLocks/>
            </p:cNvSpPr>
            <p:nvPr/>
          </p:nvSpPr>
          <p:spPr bwMode="auto">
            <a:xfrm flipH="1">
              <a:off x="9324999" y="2495994"/>
              <a:ext cx="766912" cy="339100"/>
            </a:xfrm>
            <a:custGeom>
              <a:avLst/>
              <a:gdLst>
                <a:gd name="T0" fmla="*/ 208 w 626"/>
                <a:gd name="T1" fmla="*/ 0 h 321"/>
                <a:gd name="T2" fmla="*/ 0 w 626"/>
                <a:gd name="T3" fmla="*/ 110 h 321"/>
                <a:gd name="T4" fmla="*/ 419 w 626"/>
                <a:gd name="T5" fmla="*/ 321 h 321"/>
                <a:gd name="T6" fmla="*/ 626 w 626"/>
                <a:gd name="T7" fmla="*/ 210 h 321"/>
                <a:gd name="T8" fmla="*/ 208 w 626"/>
                <a:gd name="T9" fmla="*/ 0 h 321"/>
              </a:gdLst>
              <a:ahLst/>
              <a:cxnLst>
                <a:cxn ang="0">
                  <a:pos x="T0" y="T1"/>
                </a:cxn>
                <a:cxn ang="0">
                  <a:pos x="T2" y="T3"/>
                </a:cxn>
                <a:cxn ang="0">
                  <a:pos x="T4" y="T5"/>
                </a:cxn>
                <a:cxn ang="0">
                  <a:pos x="T6" y="T7"/>
                </a:cxn>
                <a:cxn ang="0">
                  <a:pos x="T8" y="T9"/>
                </a:cxn>
              </a:cxnLst>
              <a:rect l="0" t="0" r="r" b="b"/>
              <a:pathLst>
                <a:path w="626" h="321">
                  <a:moveTo>
                    <a:pt x="208" y="0"/>
                  </a:moveTo>
                  <a:lnTo>
                    <a:pt x="0" y="110"/>
                  </a:lnTo>
                  <a:lnTo>
                    <a:pt x="419" y="321"/>
                  </a:lnTo>
                  <a:lnTo>
                    <a:pt x="626" y="210"/>
                  </a:lnTo>
                  <a:lnTo>
                    <a:pt x="2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824"/>
            <p:cNvSpPr>
              <a:spLocks/>
            </p:cNvSpPr>
            <p:nvPr/>
          </p:nvSpPr>
          <p:spPr bwMode="auto">
            <a:xfrm flipH="1">
              <a:off x="9583094" y="2613941"/>
              <a:ext cx="508817" cy="302242"/>
            </a:xfrm>
            <a:custGeom>
              <a:avLst/>
              <a:gdLst>
                <a:gd name="T0" fmla="*/ 420 w 420"/>
                <a:gd name="T1" fmla="*/ 287 h 287"/>
                <a:gd name="T2" fmla="*/ 2 w 420"/>
                <a:gd name="T3" fmla="*/ 77 h 287"/>
                <a:gd name="T4" fmla="*/ 0 w 420"/>
                <a:gd name="T5" fmla="*/ 0 h 287"/>
                <a:gd name="T6" fmla="*/ 419 w 420"/>
                <a:gd name="T7" fmla="*/ 211 h 287"/>
                <a:gd name="T8" fmla="*/ 420 w 420"/>
                <a:gd name="T9" fmla="*/ 287 h 287"/>
              </a:gdLst>
              <a:ahLst/>
              <a:cxnLst>
                <a:cxn ang="0">
                  <a:pos x="T0" y="T1"/>
                </a:cxn>
                <a:cxn ang="0">
                  <a:pos x="T2" y="T3"/>
                </a:cxn>
                <a:cxn ang="0">
                  <a:pos x="T4" y="T5"/>
                </a:cxn>
                <a:cxn ang="0">
                  <a:pos x="T6" y="T7"/>
                </a:cxn>
                <a:cxn ang="0">
                  <a:pos x="T8" y="T9"/>
                </a:cxn>
              </a:cxnLst>
              <a:rect l="0" t="0" r="r" b="b"/>
              <a:pathLst>
                <a:path w="420" h="287">
                  <a:moveTo>
                    <a:pt x="420" y="287"/>
                  </a:moveTo>
                  <a:lnTo>
                    <a:pt x="2" y="77"/>
                  </a:lnTo>
                  <a:lnTo>
                    <a:pt x="0" y="0"/>
                  </a:lnTo>
                  <a:lnTo>
                    <a:pt x="419" y="211"/>
                  </a:lnTo>
                  <a:lnTo>
                    <a:pt x="420" y="287"/>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825"/>
            <p:cNvSpPr>
              <a:spLocks/>
            </p:cNvSpPr>
            <p:nvPr/>
          </p:nvSpPr>
          <p:spPr bwMode="auto">
            <a:xfrm flipH="1">
              <a:off x="9583094" y="2613941"/>
              <a:ext cx="508817" cy="302242"/>
            </a:xfrm>
            <a:custGeom>
              <a:avLst/>
              <a:gdLst>
                <a:gd name="T0" fmla="*/ 420 w 420"/>
                <a:gd name="T1" fmla="*/ 287 h 287"/>
                <a:gd name="T2" fmla="*/ 2 w 420"/>
                <a:gd name="T3" fmla="*/ 77 h 287"/>
                <a:gd name="T4" fmla="*/ 0 w 420"/>
                <a:gd name="T5" fmla="*/ 0 h 287"/>
                <a:gd name="T6" fmla="*/ 419 w 420"/>
                <a:gd name="T7" fmla="*/ 211 h 287"/>
                <a:gd name="T8" fmla="*/ 420 w 420"/>
                <a:gd name="T9" fmla="*/ 287 h 287"/>
              </a:gdLst>
              <a:ahLst/>
              <a:cxnLst>
                <a:cxn ang="0">
                  <a:pos x="T0" y="T1"/>
                </a:cxn>
                <a:cxn ang="0">
                  <a:pos x="T2" y="T3"/>
                </a:cxn>
                <a:cxn ang="0">
                  <a:pos x="T4" y="T5"/>
                </a:cxn>
                <a:cxn ang="0">
                  <a:pos x="T6" y="T7"/>
                </a:cxn>
                <a:cxn ang="0">
                  <a:pos x="T8" y="T9"/>
                </a:cxn>
              </a:cxnLst>
              <a:rect l="0" t="0" r="r" b="b"/>
              <a:pathLst>
                <a:path w="420" h="287">
                  <a:moveTo>
                    <a:pt x="420" y="287"/>
                  </a:moveTo>
                  <a:lnTo>
                    <a:pt x="2" y="77"/>
                  </a:lnTo>
                  <a:lnTo>
                    <a:pt x="0" y="0"/>
                  </a:lnTo>
                  <a:lnTo>
                    <a:pt x="419" y="211"/>
                  </a:lnTo>
                  <a:lnTo>
                    <a:pt x="420"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826"/>
            <p:cNvSpPr>
              <a:spLocks/>
            </p:cNvSpPr>
            <p:nvPr/>
          </p:nvSpPr>
          <p:spPr bwMode="auto">
            <a:xfrm flipH="1">
              <a:off x="9324999" y="2717146"/>
              <a:ext cx="258095" cy="199037"/>
            </a:xfrm>
            <a:custGeom>
              <a:avLst/>
              <a:gdLst>
                <a:gd name="T0" fmla="*/ 1 w 209"/>
                <a:gd name="T1" fmla="*/ 187 h 187"/>
                <a:gd name="T2" fmla="*/ 209 w 209"/>
                <a:gd name="T3" fmla="*/ 75 h 187"/>
                <a:gd name="T4" fmla="*/ 207 w 209"/>
                <a:gd name="T5" fmla="*/ 0 h 187"/>
                <a:gd name="T6" fmla="*/ 0 w 209"/>
                <a:gd name="T7" fmla="*/ 111 h 187"/>
                <a:gd name="T8" fmla="*/ 1 w 209"/>
                <a:gd name="T9" fmla="*/ 187 h 187"/>
              </a:gdLst>
              <a:ahLst/>
              <a:cxnLst>
                <a:cxn ang="0">
                  <a:pos x="T0" y="T1"/>
                </a:cxn>
                <a:cxn ang="0">
                  <a:pos x="T2" y="T3"/>
                </a:cxn>
                <a:cxn ang="0">
                  <a:pos x="T4" y="T5"/>
                </a:cxn>
                <a:cxn ang="0">
                  <a:pos x="T6" y="T7"/>
                </a:cxn>
                <a:cxn ang="0">
                  <a:pos x="T8" y="T9"/>
                </a:cxn>
              </a:cxnLst>
              <a:rect l="0" t="0" r="r" b="b"/>
              <a:pathLst>
                <a:path w="209" h="187">
                  <a:moveTo>
                    <a:pt x="1" y="187"/>
                  </a:moveTo>
                  <a:lnTo>
                    <a:pt x="209" y="75"/>
                  </a:lnTo>
                  <a:lnTo>
                    <a:pt x="207" y="0"/>
                  </a:lnTo>
                  <a:lnTo>
                    <a:pt x="0" y="111"/>
                  </a:lnTo>
                  <a:lnTo>
                    <a:pt x="1"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827"/>
            <p:cNvSpPr>
              <a:spLocks/>
            </p:cNvSpPr>
            <p:nvPr/>
          </p:nvSpPr>
          <p:spPr bwMode="auto">
            <a:xfrm flipH="1">
              <a:off x="9324999" y="2717146"/>
              <a:ext cx="258095" cy="199037"/>
            </a:xfrm>
            <a:custGeom>
              <a:avLst/>
              <a:gdLst>
                <a:gd name="T0" fmla="*/ 1 w 209"/>
                <a:gd name="T1" fmla="*/ 187 h 187"/>
                <a:gd name="T2" fmla="*/ 209 w 209"/>
                <a:gd name="T3" fmla="*/ 75 h 187"/>
                <a:gd name="T4" fmla="*/ 207 w 209"/>
                <a:gd name="T5" fmla="*/ 0 h 187"/>
                <a:gd name="T6" fmla="*/ 0 w 209"/>
                <a:gd name="T7" fmla="*/ 111 h 187"/>
                <a:gd name="T8" fmla="*/ 1 w 209"/>
                <a:gd name="T9" fmla="*/ 187 h 187"/>
              </a:gdLst>
              <a:ahLst/>
              <a:cxnLst>
                <a:cxn ang="0">
                  <a:pos x="T0" y="T1"/>
                </a:cxn>
                <a:cxn ang="0">
                  <a:pos x="T2" y="T3"/>
                </a:cxn>
                <a:cxn ang="0">
                  <a:pos x="T4" y="T5"/>
                </a:cxn>
                <a:cxn ang="0">
                  <a:pos x="T6" y="T7"/>
                </a:cxn>
                <a:cxn ang="0">
                  <a:pos x="T8" y="T9"/>
                </a:cxn>
              </a:cxnLst>
              <a:rect l="0" t="0" r="r" b="b"/>
              <a:pathLst>
                <a:path w="209" h="187">
                  <a:moveTo>
                    <a:pt x="1" y="187"/>
                  </a:moveTo>
                  <a:lnTo>
                    <a:pt x="209" y="75"/>
                  </a:lnTo>
                  <a:lnTo>
                    <a:pt x="207" y="0"/>
                  </a:lnTo>
                  <a:lnTo>
                    <a:pt x="0" y="111"/>
                  </a:lnTo>
                  <a:lnTo>
                    <a:pt x="1"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28"/>
            <p:cNvSpPr>
              <a:spLocks/>
            </p:cNvSpPr>
            <p:nvPr/>
          </p:nvSpPr>
          <p:spPr bwMode="auto">
            <a:xfrm flipH="1">
              <a:off x="9074278" y="2304329"/>
              <a:ext cx="766912" cy="339100"/>
            </a:xfrm>
            <a:custGeom>
              <a:avLst/>
              <a:gdLst>
                <a:gd name="T0" fmla="*/ 207 w 627"/>
                <a:gd name="T1" fmla="*/ 0 h 321"/>
                <a:gd name="T2" fmla="*/ 0 w 627"/>
                <a:gd name="T3" fmla="*/ 112 h 321"/>
                <a:gd name="T4" fmla="*/ 419 w 627"/>
                <a:gd name="T5" fmla="*/ 321 h 321"/>
                <a:gd name="T6" fmla="*/ 627 w 627"/>
                <a:gd name="T7" fmla="*/ 210 h 321"/>
                <a:gd name="T8" fmla="*/ 207 w 627"/>
                <a:gd name="T9" fmla="*/ 0 h 321"/>
              </a:gdLst>
              <a:ahLst/>
              <a:cxnLst>
                <a:cxn ang="0">
                  <a:pos x="T0" y="T1"/>
                </a:cxn>
                <a:cxn ang="0">
                  <a:pos x="T2" y="T3"/>
                </a:cxn>
                <a:cxn ang="0">
                  <a:pos x="T4" y="T5"/>
                </a:cxn>
                <a:cxn ang="0">
                  <a:pos x="T6" y="T7"/>
                </a:cxn>
                <a:cxn ang="0">
                  <a:pos x="T8" y="T9"/>
                </a:cxn>
              </a:cxnLst>
              <a:rect l="0" t="0" r="r" b="b"/>
              <a:pathLst>
                <a:path w="627" h="321">
                  <a:moveTo>
                    <a:pt x="207" y="0"/>
                  </a:moveTo>
                  <a:lnTo>
                    <a:pt x="0" y="112"/>
                  </a:lnTo>
                  <a:lnTo>
                    <a:pt x="419" y="321"/>
                  </a:lnTo>
                  <a:lnTo>
                    <a:pt x="627" y="210"/>
                  </a:lnTo>
                  <a:lnTo>
                    <a:pt x="207"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29"/>
            <p:cNvSpPr>
              <a:spLocks/>
            </p:cNvSpPr>
            <p:nvPr/>
          </p:nvSpPr>
          <p:spPr bwMode="auto">
            <a:xfrm flipH="1">
              <a:off x="9074278" y="2304329"/>
              <a:ext cx="766912" cy="339100"/>
            </a:xfrm>
            <a:custGeom>
              <a:avLst/>
              <a:gdLst>
                <a:gd name="T0" fmla="*/ 207 w 627"/>
                <a:gd name="T1" fmla="*/ 0 h 321"/>
                <a:gd name="T2" fmla="*/ 0 w 627"/>
                <a:gd name="T3" fmla="*/ 112 h 321"/>
                <a:gd name="T4" fmla="*/ 419 w 627"/>
                <a:gd name="T5" fmla="*/ 321 h 321"/>
                <a:gd name="T6" fmla="*/ 627 w 627"/>
                <a:gd name="T7" fmla="*/ 210 h 321"/>
                <a:gd name="T8" fmla="*/ 207 w 627"/>
                <a:gd name="T9" fmla="*/ 0 h 321"/>
              </a:gdLst>
              <a:ahLst/>
              <a:cxnLst>
                <a:cxn ang="0">
                  <a:pos x="T0" y="T1"/>
                </a:cxn>
                <a:cxn ang="0">
                  <a:pos x="T2" y="T3"/>
                </a:cxn>
                <a:cxn ang="0">
                  <a:pos x="T4" y="T5"/>
                </a:cxn>
                <a:cxn ang="0">
                  <a:pos x="T6" y="T7"/>
                </a:cxn>
                <a:cxn ang="0">
                  <a:pos x="T8" y="T9"/>
                </a:cxn>
              </a:cxnLst>
              <a:rect l="0" t="0" r="r" b="b"/>
              <a:pathLst>
                <a:path w="627" h="321">
                  <a:moveTo>
                    <a:pt x="207" y="0"/>
                  </a:moveTo>
                  <a:lnTo>
                    <a:pt x="0" y="112"/>
                  </a:lnTo>
                  <a:lnTo>
                    <a:pt x="419" y="321"/>
                  </a:lnTo>
                  <a:lnTo>
                    <a:pt x="627" y="210"/>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830"/>
            <p:cNvSpPr>
              <a:spLocks/>
            </p:cNvSpPr>
            <p:nvPr/>
          </p:nvSpPr>
          <p:spPr bwMode="auto">
            <a:xfrm flipH="1">
              <a:off x="9324999" y="2422276"/>
              <a:ext cx="516190" cy="294869"/>
            </a:xfrm>
            <a:custGeom>
              <a:avLst/>
              <a:gdLst>
                <a:gd name="T0" fmla="*/ 419 w 419"/>
                <a:gd name="T1" fmla="*/ 285 h 285"/>
                <a:gd name="T2" fmla="*/ 1 w 419"/>
                <a:gd name="T3" fmla="*/ 75 h 285"/>
                <a:gd name="T4" fmla="*/ 0 w 419"/>
                <a:gd name="T5" fmla="*/ 0 h 285"/>
                <a:gd name="T6" fmla="*/ 419 w 419"/>
                <a:gd name="T7" fmla="*/ 209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5"/>
                  </a:lnTo>
                  <a:lnTo>
                    <a:pt x="0" y="0"/>
                  </a:lnTo>
                  <a:lnTo>
                    <a:pt x="419" y="209"/>
                  </a:lnTo>
                  <a:lnTo>
                    <a:pt x="419"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31"/>
            <p:cNvSpPr>
              <a:spLocks/>
            </p:cNvSpPr>
            <p:nvPr/>
          </p:nvSpPr>
          <p:spPr bwMode="auto">
            <a:xfrm flipH="1">
              <a:off x="9324999" y="2422276"/>
              <a:ext cx="516190" cy="294869"/>
            </a:xfrm>
            <a:custGeom>
              <a:avLst/>
              <a:gdLst>
                <a:gd name="T0" fmla="*/ 419 w 419"/>
                <a:gd name="T1" fmla="*/ 285 h 285"/>
                <a:gd name="T2" fmla="*/ 1 w 419"/>
                <a:gd name="T3" fmla="*/ 75 h 285"/>
                <a:gd name="T4" fmla="*/ 0 w 419"/>
                <a:gd name="T5" fmla="*/ 0 h 285"/>
                <a:gd name="T6" fmla="*/ 419 w 419"/>
                <a:gd name="T7" fmla="*/ 209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5"/>
                  </a:lnTo>
                  <a:lnTo>
                    <a:pt x="0" y="0"/>
                  </a:lnTo>
                  <a:lnTo>
                    <a:pt x="419" y="209"/>
                  </a:lnTo>
                  <a:lnTo>
                    <a:pt x="419"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32"/>
            <p:cNvSpPr>
              <a:spLocks/>
            </p:cNvSpPr>
            <p:nvPr/>
          </p:nvSpPr>
          <p:spPr bwMode="auto">
            <a:xfrm flipH="1">
              <a:off x="9074278" y="2525480"/>
              <a:ext cx="250721" cy="191665"/>
            </a:xfrm>
            <a:custGeom>
              <a:avLst/>
              <a:gdLst>
                <a:gd name="T0" fmla="*/ 0 w 208"/>
                <a:gd name="T1" fmla="*/ 187 h 187"/>
                <a:gd name="T2" fmla="*/ 208 w 208"/>
                <a:gd name="T3" fmla="*/ 75 h 187"/>
                <a:gd name="T4" fmla="*/ 208 w 208"/>
                <a:gd name="T5" fmla="*/ 0 h 187"/>
                <a:gd name="T6" fmla="*/ 0 w 208"/>
                <a:gd name="T7" fmla="*/ 111 h 187"/>
                <a:gd name="T8" fmla="*/ 0 w 208"/>
                <a:gd name="T9" fmla="*/ 187 h 187"/>
              </a:gdLst>
              <a:ahLst/>
              <a:cxnLst>
                <a:cxn ang="0">
                  <a:pos x="T0" y="T1"/>
                </a:cxn>
                <a:cxn ang="0">
                  <a:pos x="T2" y="T3"/>
                </a:cxn>
                <a:cxn ang="0">
                  <a:pos x="T4" y="T5"/>
                </a:cxn>
                <a:cxn ang="0">
                  <a:pos x="T6" y="T7"/>
                </a:cxn>
                <a:cxn ang="0">
                  <a:pos x="T8" y="T9"/>
                </a:cxn>
              </a:cxnLst>
              <a:rect l="0" t="0" r="r" b="b"/>
              <a:pathLst>
                <a:path w="208" h="187">
                  <a:moveTo>
                    <a:pt x="0" y="187"/>
                  </a:moveTo>
                  <a:lnTo>
                    <a:pt x="208" y="75"/>
                  </a:lnTo>
                  <a:lnTo>
                    <a:pt x="208" y="0"/>
                  </a:lnTo>
                  <a:lnTo>
                    <a:pt x="0" y="111"/>
                  </a:lnTo>
                  <a:lnTo>
                    <a:pt x="0"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833"/>
            <p:cNvSpPr>
              <a:spLocks/>
            </p:cNvSpPr>
            <p:nvPr/>
          </p:nvSpPr>
          <p:spPr bwMode="auto">
            <a:xfrm flipH="1">
              <a:off x="9074278" y="2525480"/>
              <a:ext cx="250721" cy="191665"/>
            </a:xfrm>
            <a:custGeom>
              <a:avLst/>
              <a:gdLst>
                <a:gd name="T0" fmla="*/ 0 w 208"/>
                <a:gd name="T1" fmla="*/ 187 h 187"/>
                <a:gd name="T2" fmla="*/ 208 w 208"/>
                <a:gd name="T3" fmla="*/ 75 h 187"/>
                <a:gd name="T4" fmla="*/ 208 w 208"/>
                <a:gd name="T5" fmla="*/ 0 h 187"/>
                <a:gd name="T6" fmla="*/ 0 w 208"/>
                <a:gd name="T7" fmla="*/ 111 h 187"/>
                <a:gd name="T8" fmla="*/ 0 w 208"/>
                <a:gd name="T9" fmla="*/ 187 h 187"/>
              </a:gdLst>
              <a:ahLst/>
              <a:cxnLst>
                <a:cxn ang="0">
                  <a:pos x="T0" y="T1"/>
                </a:cxn>
                <a:cxn ang="0">
                  <a:pos x="T2" y="T3"/>
                </a:cxn>
                <a:cxn ang="0">
                  <a:pos x="T4" y="T5"/>
                </a:cxn>
                <a:cxn ang="0">
                  <a:pos x="T6" y="T7"/>
                </a:cxn>
                <a:cxn ang="0">
                  <a:pos x="T8" y="T9"/>
                </a:cxn>
              </a:cxnLst>
              <a:rect l="0" t="0" r="r" b="b"/>
              <a:pathLst>
                <a:path w="208" h="187">
                  <a:moveTo>
                    <a:pt x="0" y="187"/>
                  </a:moveTo>
                  <a:lnTo>
                    <a:pt x="208" y="75"/>
                  </a:lnTo>
                  <a:lnTo>
                    <a:pt x="208" y="0"/>
                  </a:lnTo>
                  <a:lnTo>
                    <a:pt x="0" y="111"/>
                  </a:lnTo>
                  <a:lnTo>
                    <a:pt x="0"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834"/>
            <p:cNvSpPr>
              <a:spLocks/>
            </p:cNvSpPr>
            <p:nvPr/>
          </p:nvSpPr>
          <p:spPr bwMode="auto">
            <a:xfrm flipH="1">
              <a:off x="8816182" y="2105291"/>
              <a:ext cx="766912" cy="339100"/>
            </a:xfrm>
            <a:custGeom>
              <a:avLst/>
              <a:gdLst>
                <a:gd name="T0" fmla="*/ 208 w 626"/>
                <a:gd name="T1" fmla="*/ 0 h 320"/>
                <a:gd name="T2" fmla="*/ 0 w 626"/>
                <a:gd name="T3" fmla="*/ 111 h 320"/>
                <a:gd name="T4" fmla="*/ 419 w 626"/>
                <a:gd name="T5" fmla="*/ 320 h 320"/>
                <a:gd name="T6" fmla="*/ 626 w 626"/>
                <a:gd name="T7" fmla="*/ 209 h 320"/>
                <a:gd name="T8" fmla="*/ 208 w 626"/>
                <a:gd name="T9" fmla="*/ 0 h 320"/>
              </a:gdLst>
              <a:ahLst/>
              <a:cxnLst>
                <a:cxn ang="0">
                  <a:pos x="T0" y="T1"/>
                </a:cxn>
                <a:cxn ang="0">
                  <a:pos x="T2" y="T3"/>
                </a:cxn>
                <a:cxn ang="0">
                  <a:pos x="T4" y="T5"/>
                </a:cxn>
                <a:cxn ang="0">
                  <a:pos x="T6" y="T7"/>
                </a:cxn>
                <a:cxn ang="0">
                  <a:pos x="T8" y="T9"/>
                </a:cxn>
              </a:cxnLst>
              <a:rect l="0" t="0" r="r" b="b"/>
              <a:pathLst>
                <a:path w="626" h="320">
                  <a:moveTo>
                    <a:pt x="208" y="0"/>
                  </a:moveTo>
                  <a:lnTo>
                    <a:pt x="0" y="111"/>
                  </a:lnTo>
                  <a:lnTo>
                    <a:pt x="419" y="320"/>
                  </a:lnTo>
                  <a:lnTo>
                    <a:pt x="626" y="209"/>
                  </a:lnTo>
                  <a:lnTo>
                    <a:pt x="2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835"/>
            <p:cNvSpPr>
              <a:spLocks/>
            </p:cNvSpPr>
            <p:nvPr/>
          </p:nvSpPr>
          <p:spPr bwMode="auto">
            <a:xfrm flipH="1">
              <a:off x="9074278" y="2223240"/>
              <a:ext cx="508817" cy="302242"/>
            </a:xfrm>
            <a:custGeom>
              <a:avLst/>
              <a:gdLst>
                <a:gd name="T0" fmla="*/ 420 w 420"/>
                <a:gd name="T1" fmla="*/ 285 h 285"/>
                <a:gd name="T2" fmla="*/ 0 w 420"/>
                <a:gd name="T3" fmla="*/ 75 h 285"/>
                <a:gd name="T4" fmla="*/ 0 w 420"/>
                <a:gd name="T5" fmla="*/ 0 h 285"/>
                <a:gd name="T6" fmla="*/ 419 w 420"/>
                <a:gd name="T7" fmla="*/ 209 h 285"/>
                <a:gd name="T8" fmla="*/ 420 w 420"/>
                <a:gd name="T9" fmla="*/ 285 h 285"/>
              </a:gdLst>
              <a:ahLst/>
              <a:cxnLst>
                <a:cxn ang="0">
                  <a:pos x="T0" y="T1"/>
                </a:cxn>
                <a:cxn ang="0">
                  <a:pos x="T2" y="T3"/>
                </a:cxn>
                <a:cxn ang="0">
                  <a:pos x="T4" y="T5"/>
                </a:cxn>
                <a:cxn ang="0">
                  <a:pos x="T6" y="T7"/>
                </a:cxn>
                <a:cxn ang="0">
                  <a:pos x="T8" y="T9"/>
                </a:cxn>
              </a:cxnLst>
              <a:rect l="0" t="0" r="r" b="b"/>
              <a:pathLst>
                <a:path w="420" h="285">
                  <a:moveTo>
                    <a:pt x="420" y="285"/>
                  </a:moveTo>
                  <a:lnTo>
                    <a:pt x="0" y="75"/>
                  </a:lnTo>
                  <a:lnTo>
                    <a:pt x="0" y="0"/>
                  </a:lnTo>
                  <a:lnTo>
                    <a:pt x="419" y="209"/>
                  </a:lnTo>
                  <a:lnTo>
                    <a:pt x="420"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836"/>
            <p:cNvSpPr>
              <a:spLocks/>
            </p:cNvSpPr>
            <p:nvPr/>
          </p:nvSpPr>
          <p:spPr bwMode="auto">
            <a:xfrm flipH="1">
              <a:off x="8816182" y="2326444"/>
              <a:ext cx="258095" cy="199037"/>
            </a:xfrm>
            <a:custGeom>
              <a:avLst/>
              <a:gdLst>
                <a:gd name="T0" fmla="*/ 1 w 208"/>
                <a:gd name="T1" fmla="*/ 187 h 187"/>
                <a:gd name="T2" fmla="*/ 208 w 208"/>
                <a:gd name="T3" fmla="*/ 77 h 187"/>
                <a:gd name="T4" fmla="*/ 207 w 208"/>
                <a:gd name="T5" fmla="*/ 0 h 187"/>
                <a:gd name="T6" fmla="*/ 0 w 208"/>
                <a:gd name="T7" fmla="*/ 111 h 187"/>
                <a:gd name="T8" fmla="*/ 1 w 208"/>
                <a:gd name="T9" fmla="*/ 187 h 187"/>
              </a:gdLst>
              <a:ahLst/>
              <a:cxnLst>
                <a:cxn ang="0">
                  <a:pos x="T0" y="T1"/>
                </a:cxn>
                <a:cxn ang="0">
                  <a:pos x="T2" y="T3"/>
                </a:cxn>
                <a:cxn ang="0">
                  <a:pos x="T4" y="T5"/>
                </a:cxn>
                <a:cxn ang="0">
                  <a:pos x="T6" y="T7"/>
                </a:cxn>
                <a:cxn ang="0">
                  <a:pos x="T8" y="T9"/>
                </a:cxn>
              </a:cxnLst>
              <a:rect l="0" t="0" r="r" b="b"/>
              <a:pathLst>
                <a:path w="208" h="187">
                  <a:moveTo>
                    <a:pt x="1" y="187"/>
                  </a:moveTo>
                  <a:lnTo>
                    <a:pt x="208" y="77"/>
                  </a:lnTo>
                  <a:lnTo>
                    <a:pt x="207" y="0"/>
                  </a:lnTo>
                  <a:lnTo>
                    <a:pt x="0" y="111"/>
                  </a:lnTo>
                  <a:lnTo>
                    <a:pt x="1"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837"/>
            <p:cNvSpPr>
              <a:spLocks/>
            </p:cNvSpPr>
            <p:nvPr/>
          </p:nvSpPr>
          <p:spPr bwMode="auto">
            <a:xfrm flipH="1">
              <a:off x="8440101" y="1854653"/>
              <a:ext cx="892273" cy="390702"/>
            </a:xfrm>
            <a:custGeom>
              <a:avLst/>
              <a:gdLst>
                <a:gd name="T0" fmla="*/ 308 w 727"/>
                <a:gd name="T1" fmla="*/ 0 h 371"/>
                <a:gd name="T2" fmla="*/ 0 w 727"/>
                <a:gd name="T3" fmla="*/ 163 h 371"/>
                <a:gd name="T4" fmla="*/ 419 w 727"/>
                <a:gd name="T5" fmla="*/ 371 h 371"/>
                <a:gd name="T6" fmla="*/ 727 w 727"/>
                <a:gd name="T7" fmla="*/ 209 h 371"/>
                <a:gd name="T8" fmla="*/ 308 w 727"/>
                <a:gd name="T9" fmla="*/ 0 h 371"/>
              </a:gdLst>
              <a:ahLst/>
              <a:cxnLst>
                <a:cxn ang="0">
                  <a:pos x="T0" y="T1"/>
                </a:cxn>
                <a:cxn ang="0">
                  <a:pos x="T2" y="T3"/>
                </a:cxn>
                <a:cxn ang="0">
                  <a:pos x="T4" y="T5"/>
                </a:cxn>
                <a:cxn ang="0">
                  <a:pos x="T6" y="T7"/>
                </a:cxn>
                <a:cxn ang="0">
                  <a:pos x="T8" y="T9"/>
                </a:cxn>
              </a:cxnLst>
              <a:rect l="0" t="0" r="r" b="b"/>
              <a:pathLst>
                <a:path w="727" h="371">
                  <a:moveTo>
                    <a:pt x="308" y="0"/>
                  </a:moveTo>
                  <a:lnTo>
                    <a:pt x="0" y="163"/>
                  </a:lnTo>
                  <a:lnTo>
                    <a:pt x="419" y="371"/>
                  </a:lnTo>
                  <a:lnTo>
                    <a:pt x="727" y="209"/>
                  </a:lnTo>
                  <a:lnTo>
                    <a:pt x="3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838"/>
            <p:cNvSpPr>
              <a:spLocks/>
            </p:cNvSpPr>
            <p:nvPr/>
          </p:nvSpPr>
          <p:spPr bwMode="auto">
            <a:xfrm flipH="1">
              <a:off x="8816182" y="2024202"/>
              <a:ext cx="516190" cy="302242"/>
            </a:xfrm>
            <a:custGeom>
              <a:avLst/>
              <a:gdLst>
                <a:gd name="T0" fmla="*/ 419 w 419"/>
                <a:gd name="T1" fmla="*/ 285 h 285"/>
                <a:gd name="T2" fmla="*/ 1 w 419"/>
                <a:gd name="T3" fmla="*/ 76 h 285"/>
                <a:gd name="T4" fmla="*/ 0 w 419"/>
                <a:gd name="T5" fmla="*/ 0 h 285"/>
                <a:gd name="T6" fmla="*/ 419 w 419"/>
                <a:gd name="T7" fmla="*/ 208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6"/>
                  </a:lnTo>
                  <a:lnTo>
                    <a:pt x="0" y="0"/>
                  </a:lnTo>
                  <a:lnTo>
                    <a:pt x="419" y="208"/>
                  </a:lnTo>
                  <a:lnTo>
                    <a:pt x="419"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839"/>
            <p:cNvSpPr>
              <a:spLocks/>
            </p:cNvSpPr>
            <p:nvPr/>
          </p:nvSpPr>
          <p:spPr bwMode="auto">
            <a:xfrm flipH="1">
              <a:off x="8565461" y="2127407"/>
              <a:ext cx="250721" cy="199037"/>
            </a:xfrm>
            <a:custGeom>
              <a:avLst/>
              <a:gdLst>
                <a:gd name="T0" fmla="*/ 0 w 208"/>
                <a:gd name="T1" fmla="*/ 186 h 186"/>
                <a:gd name="T2" fmla="*/ 208 w 208"/>
                <a:gd name="T3" fmla="*/ 76 h 186"/>
                <a:gd name="T4" fmla="*/ 208 w 208"/>
                <a:gd name="T5" fmla="*/ 0 h 186"/>
                <a:gd name="T6" fmla="*/ 0 w 208"/>
                <a:gd name="T7" fmla="*/ 109 h 186"/>
                <a:gd name="T8" fmla="*/ 0 w 208"/>
                <a:gd name="T9" fmla="*/ 186 h 186"/>
              </a:gdLst>
              <a:ahLst/>
              <a:cxnLst>
                <a:cxn ang="0">
                  <a:pos x="T0" y="T1"/>
                </a:cxn>
                <a:cxn ang="0">
                  <a:pos x="T2" y="T3"/>
                </a:cxn>
                <a:cxn ang="0">
                  <a:pos x="T4" y="T5"/>
                </a:cxn>
                <a:cxn ang="0">
                  <a:pos x="T6" y="T7"/>
                </a:cxn>
                <a:cxn ang="0">
                  <a:pos x="T8" y="T9"/>
                </a:cxn>
              </a:cxnLst>
              <a:rect l="0" t="0" r="r" b="b"/>
              <a:pathLst>
                <a:path w="208" h="186">
                  <a:moveTo>
                    <a:pt x="0" y="186"/>
                  </a:moveTo>
                  <a:lnTo>
                    <a:pt x="208" y="76"/>
                  </a:lnTo>
                  <a:lnTo>
                    <a:pt x="208" y="0"/>
                  </a:lnTo>
                  <a:lnTo>
                    <a:pt x="0" y="109"/>
                  </a:lnTo>
                  <a:lnTo>
                    <a:pt x="0" y="186"/>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015"/>
            <p:cNvSpPr>
              <a:spLocks/>
            </p:cNvSpPr>
            <p:nvPr/>
          </p:nvSpPr>
          <p:spPr bwMode="auto">
            <a:xfrm flipH="1">
              <a:off x="7982903" y="896326"/>
              <a:ext cx="0" cy="0"/>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5" name="Picture 10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513843" y="1036389"/>
              <a:ext cx="1260980" cy="50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1019"/>
            <p:cNvSpPr>
              <a:spLocks/>
            </p:cNvSpPr>
            <p:nvPr/>
          </p:nvSpPr>
          <p:spPr bwMode="auto">
            <a:xfrm flipH="1">
              <a:off x="8882550" y="1434464"/>
              <a:ext cx="58994" cy="81089"/>
            </a:xfrm>
            <a:custGeom>
              <a:avLst/>
              <a:gdLst>
                <a:gd name="T0" fmla="*/ 53 w 53"/>
                <a:gd name="T1" fmla="*/ 0 h 76"/>
                <a:gd name="T2" fmla="*/ 53 w 53"/>
                <a:gd name="T3" fmla="*/ 63 h 76"/>
                <a:gd name="T4" fmla="*/ 53 w 53"/>
                <a:gd name="T5" fmla="*/ 63 h 76"/>
                <a:gd name="T6" fmla="*/ 52 w 53"/>
                <a:gd name="T7" fmla="*/ 66 h 76"/>
                <a:gd name="T8" fmla="*/ 51 w 53"/>
                <a:gd name="T9" fmla="*/ 68 h 76"/>
                <a:gd name="T10" fmla="*/ 48 w 53"/>
                <a:gd name="T11" fmla="*/ 70 h 76"/>
                <a:gd name="T12" fmla="*/ 45 w 53"/>
                <a:gd name="T13" fmla="*/ 72 h 76"/>
                <a:gd name="T14" fmla="*/ 36 w 53"/>
                <a:gd name="T15" fmla="*/ 75 h 76"/>
                <a:gd name="T16" fmla="*/ 26 w 53"/>
                <a:gd name="T17" fmla="*/ 76 h 76"/>
                <a:gd name="T18" fmla="*/ 26 w 53"/>
                <a:gd name="T19" fmla="*/ 76 h 76"/>
                <a:gd name="T20" fmla="*/ 16 w 53"/>
                <a:gd name="T21" fmla="*/ 75 h 76"/>
                <a:gd name="T22" fmla="*/ 8 w 53"/>
                <a:gd name="T23" fmla="*/ 72 h 76"/>
                <a:gd name="T24" fmla="*/ 5 w 53"/>
                <a:gd name="T25" fmla="*/ 70 h 76"/>
                <a:gd name="T26" fmla="*/ 2 w 53"/>
                <a:gd name="T27" fmla="*/ 68 h 76"/>
                <a:gd name="T28" fmla="*/ 0 w 53"/>
                <a:gd name="T29" fmla="*/ 66 h 76"/>
                <a:gd name="T30" fmla="*/ 0 w 53"/>
                <a:gd name="T31" fmla="*/ 63 h 76"/>
                <a:gd name="T32" fmla="*/ 0 w 53"/>
                <a:gd name="T33" fmla="*/ 0 h 76"/>
                <a:gd name="T34" fmla="*/ 0 w 53"/>
                <a:gd name="T35" fmla="*/ 0 h 76"/>
                <a:gd name="T36" fmla="*/ 6 w 53"/>
                <a:gd name="T37" fmla="*/ 2 h 76"/>
                <a:gd name="T38" fmla="*/ 12 w 53"/>
                <a:gd name="T39" fmla="*/ 5 h 76"/>
                <a:gd name="T40" fmla="*/ 19 w 53"/>
                <a:gd name="T41" fmla="*/ 6 h 76"/>
                <a:gd name="T42" fmla="*/ 26 w 53"/>
                <a:gd name="T43" fmla="*/ 6 h 76"/>
                <a:gd name="T44" fmla="*/ 33 w 53"/>
                <a:gd name="T45" fmla="*/ 6 h 76"/>
                <a:gd name="T46" fmla="*/ 39 w 53"/>
                <a:gd name="T47" fmla="*/ 5 h 76"/>
                <a:gd name="T48" fmla="*/ 46 w 53"/>
                <a:gd name="T49" fmla="*/ 4 h 76"/>
                <a:gd name="T50" fmla="*/ 53 w 53"/>
                <a:gd name="T51" fmla="*/ 0 h 76"/>
                <a:gd name="T52" fmla="*/ 53 w 53"/>
                <a:gd name="T5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6">
                  <a:moveTo>
                    <a:pt x="53" y="0"/>
                  </a:moveTo>
                  <a:lnTo>
                    <a:pt x="53" y="63"/>
                  </a:lnTo>
                  <a:lnTo>
                    <a:pt x="53" y="63"/>
                  </a:lnTo>
                  <a:lnTo>
                    <a:pt x="52" y="66"/>
                  </a:lnTo>
                  <a:lnTo>
                    <a:pt x="51" y="68"/>
                  </a:lnTo>
                  <a:lnTo>
                    <a:pt x="48" y="70"/>
                  </a:lnTo>
                  <a:lnTo>
                    <a:pt x="45" y="72"/>
                  </a:lnTo>
                  <a:lnTo>
                    <a:pt x="36" y="75"/>
                  </a:lnTo>
                  <a:lnTo>
                    <a:pt x="26" y="76"/>
                  </a:lnTo>
                  <a:lnTo>
                    <a:pt x="26" y="76"/>
                  </a:lnTo>
                  <a:lnTo>
                    <a:pt x="16" y="75"/>
                  </a:lnTo>
                  <a:lnTo>
                    <a:pt x="8" y="72"/>
                  </a:lnTo>
                  <a:lnTo>
                    <a:pt x="5" y="70"/>
                  </a:lnTo>
                  <a:lnTo>
                    <a:pt x="2" y="68"/>
                  </a:lnTo>
                  <a:lnTo>
                    <a:pt x="0" y="66"/>
                  </a:lnTo>
                  <a:lnTo>
                    <a:pt x="0" y="63"/>
                  </a:lnTo>
                  <a:lnTo>
                    <a:pt x="0" y="0"/>
                  </a:lnTo>
                  <a:lnTo>
                    <a:pt x="0" y="0"/>
                  </a:lnTo>
                  <a:lnTo>
                    <a:pt x="6" y="2"/>
                  </a:lnTo>
                  <a:lnTo>
                    <a:pt x="12" y="5"/>
                  </a:lnTo>
                  <a:lnTo>
                    <a:pt x="19" y="6"/>
                  </a:lnTo>
                  <a:lnTo>
                    <a:pt x="26" y="6"/>
                  </a:lnTo>
                  <a:lnTo>
                    <a:pt x="33" y="6"/>
                  </a:lnTo>
                  <a:lnTo>
                    <a:pt x="39" y="5"/>
                  </a:lnTo>
                  <a:lnTo>
                    <a:pt x="46" y="4"/>
                  </a:lnTo>
                  <a:lnTo>
                    <a:pt x="53" y="0"/>
                  </a:lnTo>
                  <a:lnTo>
                    <a:pt x="53" y="0"/>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20"/>
            <p:cNvSpPr>
              <a:spLocks/>
            </p:cNvSpPr>
            <p:nvPr/>
          </p:nvSpPr>
          <p:spPr bwMode="auto">
            <a:xfrm flipH="1">
              <a:off x="8565461" y="1316517"/>
              <a:ext cx="66368" cy="73718"/>
            </a:xfrm>
            <a:custGeom>
              <a:avLst/>
              <a:gdLst>
                <a:gd name="T0" fmla="*/ 52 w 52"/>
                <a:gd name="T1" fmla="*/ 0 h 67"/>
                <a:gd name="T2" fmla="*/ 52 w 52"/>
                <a:gd name="T3" fmla="*/ 55 h 67"/>
                <a:gd name="T4" fmla="*/ 52 w 52"/>
                <a:gd name="T5" fmla="*/ 55 h 67"/>
                <a:gd name="T6" fmla="*/ 52 w 52"/>
                <a:gd name="T7" fmla="*/ 57 h 67"/>
                <a:gd name="T8" fmla="*/ 50 w 52"/>
                <a:gd name="T9" fmla="*/ 61 h 67"/>
                <a:gd name="T10" fmla="*/ 47 w 52"/>
                <a:gd name="T11" fmla="*/ 62 h 67"/>
                <a:gd name="T12" fmla="*/ 45 w 52"/>
                <a:gd name="T13" fmla="*/ 64 h 67"/>
                <a:gd name="T14" fmla="*/ 36 w 52"/>
                <a:gd name="T15" fmla="*/ 66 h 67"/>
                <a:gd name="T16" fmla="*/ 26 w 52"/>
                <a:gd name="T17" fmla="*/ 67 h 67"/>
                <a:gd name="T18" fmla="*/ 26 w 52"/>
                <a:gd name="T19" fmla="*/ 67 h 67"/>
                <a:gd name="T20" fmla="*/ 16 w 52"/>
                <a:gd name="T21" fmla="*/ 66 h 67"/>
                <a:gd name="T22" fmla="*/ 7 w 52"/>
                <a:gd name="T23" fmla="*/ 64 h 67"/>
                <a:gd name="T24" fmla="*/ 4 w 52"/>
                <a:gd name="T25" fmla="*/ 62 h 67"/>
                <a:gd name="T26" fmla="*/ 1 w 52"/>
                <a:gd name="T27" fmla="*/ 61 h 67"/>
                <a:gd name="T28" fmla="*/ 0 w 52"/>
                <a:gd name="T29" fmla="*/ 57 h 67"/>
                <a:gd name="T30" fmla="*/ 0 w 52"/>
                <a:gd name="T31" fmla="*/ 55 h 67"/>
                <a:gd name="T32" fmla="*/ 0 w 52"/>
                <a:gd name="T33" fmla="*/ 12 h 67"/>
                <a:gd name="T34" fmla="*/ 0 w 52"/>
                <a:gd name="T35" fmla="*/ 12 h 67"/>
                <a:gd name="T36" fmla="*/ 6 w 52"/>
                <a:gd name="T37" fmla="*/ 13 h 67"/>
                <a:gd name="T38" fmla="*/ 12 w 52"/>
                <a:gd name="T39" fmla="*/ 13 h 67"/>
                <a:gd name="T40" fmla="*/ 20 w 52"/>
                <a:gd name="T41" fmla="*/ 13 h 67"/>
                <a:gd name="T42" fmla="*/ 27 w 52"/>
                <a:gd name="T43" fmla="*/ 12 h 67"/>
                <a:gd name="T44" fmla="*/ 34 w 52"/>
                <a:gd name="T45" fmla="*/ 10 h 67"/>
                <a:gd name="T46" fmla="*/ 40 w 52"/>
                <a:gd name="T47" fmla="*/ 8 h 67"/>
                <a:gd name="T48" fmla="*/ 46 w 52"/>
                <a:gd name="T49" fmla="*/ 5 h 67"/>
                <a:gd name="T50" fmla="*/ 52 w 52"/>
                <a:gd name="T51" fmla="*/ 0 h 67"/>
                <a:gd name="T52" fmla="*/ 52 w 52"/>
                <a:gd name="T5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67">
                  <a:moveTo>
                    <a:pt x="52" y="0"/>
                  </a:moveTo>
                  <a:lnTo>
                    <a:pt x="52" y="55"/>
                  </a:lnTo>
                  <a:lnTo>
                    <a:pt x="52" y="55"/>
                  </a:lnTo>
                  <a:lnTo>
                    <a:pt x="52" y="57"/>
                  </a:lnTo>
                  <a:lnTo>
                    <a:pt x="50" y="61"/>
                  </a:lnTo>
                  <a:lnTo>
                    <a:pt x="47" y="62"/>
                  </a:lnTo>
                  <a:lnTo>
                    <a:pt x="45" y="64"/>
                  </a:lnTo>
                  <a:lnTo>
                    <a:pt x="36" y="66"/>
                  </a:lnTo>
                  <a:lnTo>
                    <a:pt x="26" y="67"/>
                  </a:lnTo>
                  <a:lnTo>
                    <a:pt x="26" y="67"/>
                  </a:lnTo>
                  <a:lnTo>
                    <a:pt x="16" y="66"/>
                  </a:lnTo>
                  <a:lnTo>
                    <a:pt x="7" y="64"/>
                  </a:lnTo>
                  <a:lnTo>
                    <a:pt x="4" y="62"/>
                  </a:lnTo>
                  <a:lnTo>
                    <a:pt x="1" y="61"/>
                  </a:lnTo>
                  <a:lnTo>
                    <a:pt x="0" y="57"/>
                  </a:lnTo>
                  <a:lnTo>
                    <a:pt x="0" y="55"/>
                  </a:lnTo>
                  <a:lnTo>
                    <a:pt x="0" y="12"/>
                  </a:lnTo>
                  <a:lnTo>
                    <a:pt x="0" y="12"/>
                  </a:lnTo>
                  <a:lnTo>
                    <a:pt x="6" y="13"/>
                  </a:lnTo>
                  <a:lnTo>
                    <a:pt x="12" y="13"/>
                  </a:lnTo>
                  <a:lnTo>
                    <a:pt x="20" y="13"/>
                  </a:lnTo>
                  <a:lnTo>
                    <a:pt x="27" y="12"/>
                  </a:lnTo>
                  <a:lnTo>
                    <a:pt x="34" y="10"/>
                  </a:lnTo>
                  <a:lnTo>
                    <a:pt x="40" y="8"/>
                  </a:lnTo>
                  <a:lnTo>
                    <a:pt x="46" y="5"/>
                  </a:lnTo>
                  <a:lnTo>
                    <a:pt x="52" y="0"/>
                  </a:lnTo>
                  <a:lnTo>
                    <a:pt x="52" y="0"/>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21"/>
            <p:cNvSpPr>
              <a:spLocks/>
            </p:cNvSpPr>
            <p:nvPr/>
          </p:nvSpPr>
          <p:spPr bwMode="auto">
            <a:xfrm flipH="1">
              <a:off x="9664210" y="1161709"/>
              <a:ext cx="58994" cy="44230"/>
            </a:xfrm>
            <a:custGeom>
              <a:avLst/>
              <a:gdLst>
                <a:gd name="T0" fmla="*/ 43 w 53"/>
                <a:gd name="T1" fmla="*/ 6 h 42"/>
                <a:gd name="T2" fmla="*/ 43 w 53"/>
                <a:gd name="T3" fmla="*/ 6 h 42"/>
                <a:gd name="T4" fmla="*/ 53 w 53"/>
                <a:gd name="T5" fmla="*/ 1 h 42"/>
                <a:gd name="T6" fmla="*/ 53 w 53"/>
                <a:gd name="T7" fmla="*/ 30 h 42"/>
                <a:gd name="T8" fmla="*/ 53 w 53"/>
                <a:gd name="T9" fmla="*/ 30 h 42"/>
                <a:gd name="T10" fmla="*/ 53 w 53"/>
                <a:gd name="T11" fmla="*/ 33 h 42"/>
                <a:gd name="T12" fmla="*/ 51 w 53"/>
                <a:gd name="T13" fmla="*/ 35 h 42"/>
                <a:gd name="T14" fmla="*/ 48 w 53"/>
                <a:gd name="T15" fmla="*/ 37 h 42"/>
                <a:gd name="T16" fmla="*/ 45 w 53"/>
                <a:gd name="T17" fmla="*/ 39 h 42"/>
                <a:gd name="T18" fmla="*/ 37 w 53"/>
                <a:gd name="T19" fmla="*/ 41 h 42"/>
                <a:gd name="T20" fmla="*/ 27 w 53"/>
                <a:gd name="T21" fmla="*/ 42 h 42"/>
                <a:gd name="T22" fmla="*/ 27 w 53"/>
                <a:gd name="T23" fmla="*/ 42 h 42"/>
                <a:gd name="T24" fmla="*/ 17 w 53"/>
                <a:gd name="T25" fmla="*/ 41 h 42"/>
                <a:gd name="T26" fmla="*/ 8 w 53"/>
                <a:gd name="T27" fmla="*/ 39 h 42"/>
                <a:gd name="T28" fmla="*/ 5 w 53"/>
                <a:gd name="T29" fmla="*/ 37 h 42"/>
                <a:gd name="T30" fmla="*/ 2 w 53"/>
                <a:gd name="T31" fmla="*/ 35 h 42"/>
                <a:gd name="T32" fmla="*/ 1 w 53"/>
                <a:gd name="T33" fmla="*/ 33 h 42"/>
                <a:gd name="T34" fmla="*/ 0 w 53"/>
                <a:gd name="T35" fmla="*/ 30 h 42"/>
                <a:gd name="T36" fmla="*/ 0 w 53"/>
                <a:gd name="T37" fmla="*/ 0 h 42"/>
                <a:gd name="T38" fmla="*/ 0 w 53"/>
                <a:gd name="T39" fmla="*/ 0 h 42"/>
                <a:gd name="T40" fmla="*/ 10 w 53"/>
                <a:gd name="T41" fmla="*/ 4 h 42"/>
                <a:gd name="T42" fmla="*/ 21 w 53"/>
                <a:gd name="T43" fmla="*/ 7 h 42"/>
                <a:gd name="T44" fmla="*/ 33 w 53"/>
                <a:gd name="T45" fmla="*/ 7 h 42"/>
                <a:gd name="T46" fmla="*/ 43 w 53"/>
                <a:gd name="T47" fmla="*/ 6 h 42"/>
                <a:gd name="T48" fmla="*/ 43 w 53"/>
                <a:gd name="T49"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42">
                  <a:moveTo>
                    <a:pt x="43" y="6"/>
                  </a:moveTo>
                  <a:lnTo>
                    <a:pt x="43" y="6"/>
                  </a:lnTo>
                  <a:lnTo>
                    <a:pt x="53" y="1"/>
                  </a:lnTo>
                  <a:lnTo>
                    <a:pt x="53" y="30"/>
                  </a:lnTo>
                  <a:lnTo>
                    <a:pt x="53" y="30"/>
                  </a:lnTo>
                  <a:lnTo>
                    <a:pt x="53" y="33"/>
                  </a:lnTo>
                  <a:lnTo>
                    <a:pt x="51" y="35"/>
                  </a:lnTo>
                  <a:lnTo>
                    <a:pt x="48" y="37"/>
                  </a:lnTo>
                  <a:lnTo>
                    <a:pt x="45" y="39"/>
                  </a:lnTo>
                  <a:lnTo>
                    <a:pt x="37" y="41"/>
                  </a:lnTo>
                  <a:lnTo>
                    <a:pt x="27" y="42"/>
                  </a:lnTo>
                  <a:lnTo>
                    <a:pt x="27" y="42"/>
                  </a:lnTo>
                  <a:lnTo>
                    <a:pt x="17" y="41"/>
                  </a:lnTo>
                  <a:lnTo>
                    <a:pt x="8" y="39"/>
                  </a:lnTo>
                  <a:lnTo>
                    <a:pt x="5" y="37"/>
                  </a:lnTo>
                  <a:lnTo>
                    <a:pt x="2" y="35"/>
                  </a:lnTo>
                  <a:lnTo>
                    <a:pt x="1" y="33"/>
                  </a:lnTo>
                  <a:lnTo>
                    <a:pt x="0" y="30"/>
                  </a:lnTo>
                  <a:lnTo>
                    <a:pt x="0" y="0"/>
                  </a:lnTo>
                  <a:lnTo>
                    <a:pt x="0" y="0"/>
                  </a:lnTo>
                  <a:lnTo>
                    <a:pt x="10" y="4"/>
                  </a:lnTo>
                  <a:lnTo>
                    <a:pt x="21" y="7"/>
                  </a:lnTo>
                  <a:lnTo>
                    <a:pt x="33" y="7"/>
                  </a:lnTo>
                  <a:lnTo>
                    <a:pt x="43" y="6"/>
                  </a:lnTo>
                  <a:lnTo>
                    <a:pt x="43" y="6"/>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23"/>
            <p:cNvSpPr>
              <a:spLocks/>
            </p:cNvSpPr>
            <p:nvPr/>
          </p:nvSpPr>
          <p:spPr bwMode="auto">
            <a:xfrm flipH="1">
              <a:off x="8912047" y="601457"/>
              <a:ext cx="855402" cy="884608"/>
            </a:xfrm>
            <a:custGeom>
              <a:avLst/>
              <a:gdLst>
                <a:gd name="T0" fmla="*/ 699 w 699"/>
                <a:gd name="T1" fmla="*/ 839 h 839"/>
                <a:gd name="T2" fmla="*/ 0 w 699"/>
                <a:gd name="T3" fmla="*/ 519 h 839"/>
                <a:gd name="T4" fmla="*/ 0 w 699"/>
                <a:gd name="T5" fmla="*/ 0 h 839"/>
                <a:gd name="T6" fmla="*/ 699 w 699"/>
                <a:gd name="T7" fmla="*/ 321 h 839"/>
                <a:gd name="T8" fmla="*/ 699 w 699"/>
                <a:gd name="T9" fmla="*/ 839 h 839"/>
              </a:gdLst>
              <a:ahLst/>
              <a:cxnLst>
                <a:cxn ang="0">
                  <a:pos x="T0" y="T1"/>
                </a:cxn>
                <a:cxn ang="0">
                  <a:pos x="T2" y="T3"/>
                </a:cxn>
                <a:cxn ang="0">
                  <a:pos x="T4" y="T5"/>
                </a:cxn>
                <a:cxn ang="0">
                  <a:pos x="T6" y="T7"/>
                </a:cxn>
                <a:cxn ang="0">
                  <a:pos x="T8" y="T9"/>
                </a:cxn>
              </a:cxnLst>
              <a:rect l="0" t="0" r="r" b="b"/>
              <a:pathLst>
                <a:path w="699" h="839">
                  <a:moveTo>
                    <a:pt x="699" y="839"/>
                  </a:moveTo>
                  <a:lnTo>
                    <a:pt x="0" y="519"/>
                  </a:lnTo>
                  <a:lnTo>
                    <a:pt x="0" y="0"/>
                  </a:lnTo>
                  <a:lnTo>
                    <a:pt x="699" y="321"/>
                  </a:lnTo>
                  <a:lnTo>
                    <a:pt x="699" y="83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24"/>
            <p:cNvSpPr>
              <a:spLocks/>
            </p:cNvSpPr>
            <p:nvPr/>
          </p:nvSpPr>
          <p:spPr bwMode="auto">
            <a:xfrm flipH="1">
              <a:off x="8521216" y="785751"/>
              <a:ext cx="390830" cy="700315"/>
            </a:xfrm>
            <a:custGeom>
              <a:avLst/>
              <a:gdLst>
                <a:gd name="T0" fmla="*/ 0 w 321"/>
                <a:gd name="T1" fmla="*/ 665 h 665"/>
                <a:gd name="T2" fmla="*/ 321 w 321"/>
                <a:gd name="T3" fmla="*/ 519 h 665"/>
                <a:gd name="T4" fmla="*/ 321 w 321"/>
                <a:gd name="T5" fmla="*/ 0 h 665"/>
                <a:gd name="T6" fmla="*/ 0 w 321"/>
                <a:gd name="T7" fmla="*/ 147 h 665"/>
                <a:gd name="T8" fmla="*/ 0 w 321"/>
                <a:gd name="T9" fmla="*/ 665 h 665"/>
              </a:gdLst>
              <a:ahLst/>
              <a:cxnLst>
                <a:cxn ang="0">
                  <a:pos x="T0" y="T1"/>
                </a:cxn>
                <a:cxn ang="0">
                  <a:pos x="T2" y="T3"/>
                </a:cxn>
                <a:cxn ang="0">
                  <a:pos x="T4" y="T5"/>
                </a:cxn>
                <a:cxn ang="0">
                  <a:pos x="T6" y="T7"/>
                </a:cxn>
                <a:cxn ang="0">
                  <a:pos x="T8" y="T9"/>
                </a:cxn>
              </a:cxnLst>
              <a:rect l="0" t="0" r="r" b="b"/>
              <a:pathLst>
                <a:path w="321" h="665">
                  <a:moveTo>
                    <a:pt x="0" y="665"/>
                  </a:moveTo>
                  <a:lnTo>
                    <a:pt x="321" y="519"/>
                  </a:lnTo>
                  <a:lnTo>
                    <a:pt x="321" y="0"/>
                  </a:lnTo>
                  <a:lnTo>
                    <a:pt x="0" y="147"/>
                  </a:lnTo>
                  <a:lnTo>
                    <a:pt x="0" y="665"/>
                  </a:lnTo>
                  <a:close/>
                </a:path>
              </a:pathLst>
            </a:custGeom>
            <a:solidFill>
              <a:srgbClr val="E46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025"/>
            <p:cNvSpPr>
              <a:spLocks/>
            </p:cNvSpPr>
            <p:nvPr/>
          </p:nvSpPr>
          <p:spPr bwMode="auto">
            <a:xfrm flipH="1">
              <a:off x="8948918" y="660431"/>
              <a:ext cx="781661" cy="427561"/>
            </a:xfrm>
            <a:custGeom>
              <a:avLst/>
              <a:gdLst>
                <a:gd name="T0" fmla="*/ 635 w 635"/>
                <a:gd name="T1" fmla="*/ 409 h 409"/>
                <a:gd name="T2" fmla="*/ 0 w 635"/>
                <a:gd name="T3" fmla="*/ 118 h 409"/>
                <a:gd name="T4" fmla="*/ 0 w 635"/>
                <a:gd name="T5" fmla="*/ 0 h 409"/>
                <a:gd name="T6" fmla="*/ 635 w 635"/>
                <a:gd name="T7" fmla="*/ 292 h 409"/>
                <a:gd name="T8" fmla="*/ 635 w 635"/>
                <a:gd name="T9" fmla="*/ 409 h 409"/>
              </a:gdLst>
              <a:ahLst/>
              <a:cxnLst>
                <a:cxn ang="0">
                  <a:pos x="T0" y="T1"/>
                </a:cxn>
                <a:cxn ang="0">
                  <a:pos x="T2" y="T3"/>
                </a:cxn>
                <a:cxn ang="0">
                  <a:pos x="T4" y="T5"/>
                </a:cxn>
                <a:cxn ang="0">
                  <a:pos x="T6" y="T7"/>
                </a:cxn>
                <a:cxn ang="0">
                  <a:pos x="T8" y="T9"/>
                </a:cxn>
              </a:cxnLst>
              <a:rect l="0" t="0" r="r" b="b"/>
              <a:pathLst>
                <a:path w="635" h="409">
                  <a:moveTo>
                    <a:pt x="635" y="409"/>
                  </a:moveTo>
                  <a:lnTo>
                    <a:pt x="0" y="118"/>
                  </a:lnTo>
                  <a:lnTo>
                    <a:pt x="0" y="0"/>
                  </a:lnTo>
                  <a:lnTo>
                    <a:pt x="635" y="292"/>
                  </a:lnTo>
                  <a:lnTo>
                    <a:pt x="635" y="409"/>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26"/>
            <p:cNvSpPr>
              <a:spLocks noEditPoints="1"/>
            </p:cNvSpPr>
            <p:nvPr/>
          </p:nvSpPr>
          <p:spPr bwMode="auto">
            <a:xfrm flipH="1">
              <a:off x="8948918" y="829981"/>
              <a:ext cx="781661" cy="604482"/>
            </a:xfrm>
            <a:custGeom>
              <a:avLst/>
              <a:gdLst>
                <a:gd name="T0" fmla="*/ 4 w 635"/>
                <a:gd name="T1" fmla="*/ 8 h 571"/>
                <a:gd name="T2" fmla="*/ 4 w 635"/>
                <a:gd name="T3" fmla="*/ 276 h 571"/>
                <a:gd name="T4" fmla="*/ 629 w 635"/>
                <a:gd name="T5" fmla="*/ 563 h 571"/>
                <a:gd name="T6" fmla="*/ 629 w 635"/>
                <a:gd name="T7" fmla="*/ 295 h 571"/>
                <a:gd name="T8" fmla="*/ 4 w 635"/>
                <a:gd name="T9" fmla="*/ 8 h 571"/>
                <a:gd name="T10" fmla="*/ 0 w 635"/>
                <a:gd name="T11" fmla="*/ 0 h 571"/>
                <a:gd name="T12" fmla="*/ 635 w 635"/>
                <a:gd name="T13" fmla="*/ 290 h 571"/>
                <a:gd name="T14" fmla="*/ 635 w 635"/>
                <a:gd name="T15" fmla="*/ 571 h 571"/>
                <a:gd name="T16" fmla="*/ 0 w 635"/>
                <a:gd name="T17" fmla="*/ 281 h 571"/>
                <a:gd name="T18" fmla="*/ 0 w 635"/>
                <a:gd name="T19"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5" h="571">
                  <a:moveTo>
                    <a:pt x="4" y="8"/>
                  </a:moveTo>
                  <a:lnTo>
                    <a:pt x="4" y="276"/>
                  </a:lnTo>
                  <a:lnTo>
                    <a:pt x="629" y="563"/>
                  </a:lnTo>
                  <a:lnTo>
                    <a:pt x="629" y="295"/>
                  </a:lnTo>
                  <a:lnTo>
                    <a:pt x="4" y="8"/>
                  </a:lnTo>
                  <a:close/>
                  <a:moveTo>
                    <a:pt x="0" y="0"/>
                  </a:moveTo>
                  <a:lnTo>
                    <a:pt x="635" y="290"/>
                  </a:lnTo>
                  <a:lnTo>
                    <a:pt x="635" y="571"/>
                  </a:lnTo>
                  <a:lnTo>
                    <a:pt x="0" y="281"/>
                  </a:lnTo>
                  <a:lnTo>
                    <a:pt x="0"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27"/>
            <p:cNvSpPr>
              <a:spLocks/>
            </p:cNvSpPr>
            <p:nvPr/>
          </p:nvSpPr>
          <p:spPr bwMode="auto">
            <a:xfrm flipH="1">
              <a:off x="8956291" y="837353"/>
              <a:ext cx="766912" cy="589739"/>
            </a:xfrm>
            <a:custGeom>
              <a:avLst/>
              <a:gdLst>
                <a:gd name="T0" fmla="*/ 0 w 625"/>
                <a:gd name="T1" fmla="*/ 0 h 555"/>
                <a:gd name="T2" fmla="*/ 0 w 625"/>
                <a:gd name="T3" fmla="*/ 268 h 555"/>
                <a:gd name="T4" fmla="*/ 625 w 625"/>
                <a:gd name="T5" fmla="*/ 555 h 555"/>
                <a:gd name="T6" fmla="*/ 625 w 625"/>
                <a:gd name="T7" fmla="*/ 287 h 555"/>
                <a:gd name="T8" fmla="*/ 0 w 625"/>
                <a:gd name="T9" fmla="*/ 0 h 555"/>
              </a:gdLst>
              <a:ahLst/>
              <a:cxnLst>
                <a:cxn ang="0">
                  <a:pos x="T0" y="T1"/>
                </a:cxn>
                <a:cxn ang="0">
                  <a:pos x="T2" y="T3"/>
                </a:cxn>
                <a:cxn ang="0">
                  <a:pos x="T4" y="T5"/>
                </a:cxn>
                <a:cxn ang="0">
                  <a:pos x="T6" y="T7"/>
                </a:cxn>
                <a:cxn ang="0">
                  <a:pos x="T8" y="T9"/>
                </a:cxn>
              </a:cxnLst>
              <a:rect l="0" t="0" r="r" b="b"/>
              <a:pathLst>
                <a:path w="625" h="555">
                  <a:moveTo>
                    <a:pt x="0" y="0"/>
                  </a:moveTo>
                  <a:lnTo>
                    <a:pt x="0" y="268"/>
                  </a:lnTo>
                  <a:lnTo>
                    <a:pt x="625" y="555"/>
                  </a:lnTo>
                  <a:lnTo>
                    <a:pt x="625" y="2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028"/>
            <p:cNvSpPr>
              <a:spLocks/>
            </p:cNvSpPr>
            <p:nvPr/>
          </p:nvSpPr>
          <p:spPr bwMode="auto">
            <a:xfrm flipH="1">
              <a:off x="8948918" y="829981"/>
              <a:ext cx="781661" cy="604482"/>
            </a:xfrm>
            <a:custGeom>
              <a:avLst/>
              <a:gdLst>
                <a:gd name="T0" fmla="*/ 0 w 635"/>
                <a:gd name="T1" fmla="*/ 0 h 571"/>
                <a:gd name="T2" fmla="*/ 635 w 635"/>
                <a:gd name="T3" fmla="*/ 290 h 571"/>
                <a:gd name="T4" fmla="*/ 635 w 635"/>
                <a:gd name="T5" fmla="*/ 571 h 571"/>
                <a:gd name="T6" fmla="*/ 0 w 635"/>
                <a:gd name="T7" fmla="*/ 281 h 571"/>
                <a:gd name="T8" fmla="*/ 0 w 635"/>
                <a:gd name="T9" fmla="*/ 0 h 571"/>
              </a:gdLst>
              <a:ahLst/>
              <a:cxnLst>
                <a:cxn ang="0">
                  <a:pos x="T0" y="T1"/>
                </a:cxn>
                <a:cxn ang="0">
                  <a:pos x="T2" y="T3"/>
                </a:cxn>
                <a:cxn ang="0">
                  <a:pos x="T4" y="T5"/>
                </a:cxn>
                <a:cxn ang="0">
                  <a:pos x="T6" y="T7"/>
                </a:cxn>
                <a:cxn ang="0">
                  <a:pos x="T8" y="T9"/>
                </a:cxn>
              </a:cxnLst>
              <a:rect l="0" t="0" r="r" b="b"/>
              <a:pathLst>
                <a:path w="635" h="571">
                  <a:moveTo>
                    <a:pt x="0" y="0"/>
                  </a:moveTo>
                  <a:lnTo>
                    <a:pt x="635" y="290"/>
                  </a:lnTo>
                  <a:lnTo>
                    <a:pt x="635" y="571"/>
                  </a:lnTo>
                  <a:lnTo>
                    <a:pt x="0" y="2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29"/>
            <p:cNvSpPr>
              <a:spLocks/>
            </p:cNvSpPr>
            <p:nvPr/>
          </p:nvSpPr>
          <p:spPr bwMode="auto">
            <a:xfrm flipH="1">
              <a:off x="9575720" y="660431"/>
              <a:ext cx="154857" cy="125320"/>
            </a:xfrm>
            <a:custGeom>
              <a:avLst/>
              <a:gdLst>
                <a:gd name="T0" fmla="*/ 0 w 129"/>
                <a:gd name="T1" fmla="*/ 118 h 118"/>
                <a:gd name="T2" fmla="*/ 129 w 129"/>
                <a:gd name="T3" fmla="*/ 59 h 118"/>
                <a:gd name="T4" fmla="*/ 0 w 129"/>
                <a:gd name="T5" fmla="*/ 0 h 118"/>
                <a:gd name="T6" fmla="*/ 0 w 129"/>
                <a:gd name="T7" fmla="*/ 118 h 118"/>
              </a:gdLst>
              <a:ahLst/>
              <a:cxnLst>
                <a:cxn ang="0">
                  <a:pos x="T0" y="T1"/>
                </a:cxn>
                <a:cxn ang="0">
                  <a:pos x="T2" y="T3"/>
                </a:cxn>
                <a:cxn ang="0">
                  <a:pos x="T4" y="T5"/>
                </a:cxn>
                <a:cxn ang="0">
                  <a:pos x="T6" y="T7"/>
                </a:cxn>
              </a:cxnLst>
              <a:rect l="0" t="0" r="r" b="b"/>
              <a:pathLst>
                <a:path w="129" h="118">
                  <a:moveTo>
                    <a:pt x="0" y="118"/>
                  </a:moveTo>
                  <a:lnTo>
                    <a:pt x="129" y="59"/>
                  </a:lnTo>
                  <a:lnTo>
                    <a:pt x="0" y="0"/>
                  </a:lnTo>
                  <a:lnTo>
                    <a:pt x="0" y="118"/>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30"/>
            <p:cNvSpPr>
              <a:spLocks/>
            </p:cNvSpPr>
            <p:nvPr/>
          </p:nvSpPr>
          <p:spPr bwMode="auto">
            <a:xfrm flipH="1">
              <a:off x="8712944" y="734149"/>
              <a:ext cx="317089" cy="125320"/>
            </a:xfrm>
            <a:custGeom>
              <a:avLst/>
              <a:gdLst>
                <a:gd name="T0" fmla="*/ 150 w 262"/>
                <a:gd name="T1" fmla="*/ 0 h 119"/>
                <a:gd name="T2" fmla="*/ 262 w 262"/>
                <a:gd name="T3" fmla="*/ 52 h 119"/>
                <a:gd name="T4" fmla="*/ 113 w 262"/>
                <a:gd name="T5" fmla="*/ 119 h 119"/>
                <a:gd name="T6" fmla="*/ 0 w 262"/>
                <a:gd name="T7" fmla="*/ 67 h 119"/>
                <a:gd name="T8" fmla="*/ 150 w 262"/>
                <a:gd name="T9" fmla="*/ 0 h 119"/>
              </a:gdLst>
              <a:ahLst/>
              <a:cxnLst>
                <a:cxn ang="0">
                  <a:pos x="T0" y="T1"/>
                </a:cxn>
                <a:cxn ang="0">
                  <a:pos x="T2" y="T3"/>
                </a:cxn>
                <a:cxn ang="0">
                  <a:pos x="T4" y="T5"/>
                </a:cxn>
                <a:cxn ang="0">
                  <a:pos x="T6" y="T7"/>
                </a:cxn>
                <a:cxn ang="0">
                  <a:pos x="T8" y="T9"/>
                </a:cxn>
              </a:cxnLst>
              <a:rect l="0" t="0" r="r" b="b"/>
              <a:pathLst>
                <a:path w="262" h="119">
                  <a:moveTo>
                    <a:pt x="150" y="0"/>
                  </a:moveTo>
                  <a:lnTo>
                    <a:pt x="262" y="52"/>
                  </a:lnTo>
                  <a:lnTo>
                    <a:pt x="113" y="119"/>
                  </a:lnTo>
                  <a:lnTo>
                    <a:pt x="0" y="67"/>
                  </a:lnTo>
                  <a:lnTo>
                    <a:pt x="150"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031"/>
            <p:cNvSpPr>
              <a:spLocks/>
            </p:cNvSpPr>
            <p:nvPr/>
          </p:nvSpPr>
          <p:spPr bwMode="auto">
            <a:xfrm flipH="1">
              <a:off x="8735067" y="734149"/>
              <a:ext cx="317089" cy="125320"/>
            </a:xfrm>
            <a:custGeom>
              <a:avLst/>
              <a:gdLst>
                <a:gd name="T0" fmla="*/ 150 w 263"/>
                <a:gd name="T1" fmla="*/ 0 h 119"/>
                <a:gd name="T2" fmla="*/ 263 w 263"/>
                <a:gd name="T3" fmla="*/ 52 h 119"/>
                <a:gd name="T4" fmla="*/ 114 w 263"/>
                <a:gd name="T5" fmla="*/ 119 h 119"/>
                <a:gd name="T6" fmla="*/ 0 w 263"/>
                <a:gd name="T7" fmla="*/ 67 h 119"/>
                <a:gd name="T8" fmla="*/ 150 w 263"/>
                <a:gd name="T9" fmla="*/ 0 h 119"/>
              </a:gdLst>
              <a:ahLst/>
              <a:cxnLst>
                <a:cxn ang="0">
                  <a:pos x="T0" y="T1"/>
                </a:cxn>
                <a:cxn ang="0">
                  <a:pos x="T2" y="T3"/>
                </a:cxn>
                <a:cxn ang="0">
                  <a:pos x="T4" y="T5"/>
                </a:cxn>
                <a:cxn ang="0">
                  <a:pos x="T6" y="T7"/>
                </a:cxn>
                <a:cxn ang="0">
                  <a:pos x="T8" y="T9"/>
                </a:cxn>
              </a:cxnLst>
              <a:rect l="0" t="0" r="r" b="b"/>
              <a:pathLst>
                <a:path w="263" h="119">
                  <a:moveTo>
                    <a:pt x="150" y="0"/>
                  </a:moveTo>
                  <a:lnTo>
                    <a:pt x="263" y="52"/>
                  </a:lnTo>
                  <a:lnTo>
                    <a:pt x="114" y="119"/>
                  </a:lnTo>
                  <a:lnTo>
                    <a:pt x="0" y="67"/>
                  </a:lnTo>
                  <a:lnTo>
                    <a:pt x="15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033"/>
            <p:cNvSpPr>
              <a:spLocks/>
            </p:cNvSpPr>
            <p:nvPr/>
          </p:nvSpPr>
          <p:spPr bwMode="auto">
            <a:xfrm flipH="1">
              <a:off x="9148019" y="630945"/>
              <a:ext cx="176980"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034"/>
            <p:cNvSpPr>
              <a:spLocks/>
            </p:cNvSpPr>
            <p:nvPr/>
          </p:nvSpPr>
          <p:spPr bwMode="auto">
            <a:xfrm flipH="1">
              <a:off x="9324999" y="645688"/>
              <a:ext cx="140109"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036"/>
            <p:cNvSpPr>
              <a:spLocks/>
            </p:cNvSpPr>
            <p:nvPr/>
          </p:nvSpPr>
          <p:spPr bwMode="auto">
            <a:xfrm flipH="1">
              <a:off x="9148019" y="608829"/>
              <a:ext cx="176980"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37"/>
            <p:cNvSpPr>
              <a:spLocks/>
            </p:cNvSpPr>
            <p:nvPr/>
          </p:nvSpPr>
          <p:spPr bwMode="auto">
            <a:xfrm flipH="1">
              <a:off x="9324999" y="623572"/>
              <a:ext cx="140109"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040"/>
            <p:cNvSpPr>
              <a:spLocks/>
            </p:cNvSpPr>
            <p:nvPr/>
          </p:nvSpPr>
          <p:spPr bwMode="auto">
            <a:xfrm flipH="1">
              <a:off x="9324999" y="601457"/>
              <a:ext cx="140109" cy="73718"/>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041"/>
            <p:cNvSpPr>
              <a:spLocks/>
            </p:cNvSpPr>
            <p:nvPr/>
          </p:nvSpPr>
          <p:spPr bwMode="auto">
            <a:xfrm flipH="1">
              <a:off x="8941542" y="660431"/>
              <a:ext cx="317089" cy="125320"/>
            </a:xfrm>
            <a:custGeom>
              <a:avLst/>
              <a:gdLst>
                <a:gd name="T0" fmla="*/ 149 w 261"/>
                <a:gd name="T1" fmla="*/ 0 h 119"/>
                <a:gd name="T2" fmla="*/ 261 w 261"/>
                <a:gd name="T3" fmla="*/ 52 h 119"/>
                <a:gd name="T4" fmla="*/ 112 w 261"/>
                <a:gd name="T5" fmla="*/ 119 h 119"/>
                <a:gd name="T6" fmla="*/ 0 w 261"/>
                <a:gd name="T7" fmla="*/ 67 h 119"/>
                <a:gd name="T8" fmla="*/ 149 w 261"/>
                <a:gd name="T9" fmla="*/ 0 h 119"/>
              </a:gdLst>
              <a:ahLst/>
              <a:cxnLst>
                <a:cxn ang="0">
                  <a:pos x="T0" y="T1"/>
                </a:cxn>
                <a:cxn ang="0">
                  <a:pos x="T2" y="T3"/>
                </a:cxn>
                <a:cxn ang="0">
                  <a:pos x="T4" y="T5"/>
                </a:cxn>
                <a:cxn ang="0">
                  <a:pos x="T6" y="T7"/>
                </a:cxn>
                <a:cxn ang="0">
                  <a:pos x="T8" y="T9"/>
                </a:cxn>
              </a:cxnLst>
              <a:rect l="0" t="0" r="r" b="b"/>
              <a:pathLst>
                <a:path w="261" h="119">
                  <a:moveTo>
                    <a:pt x="149" y="0"/>
                  </a:moveTo>
                  <a:lnTo>
                    <a:pt x="261" y="52"/>
                  </a:lnTo>
                  <a:lnTo>
                    <a:pt x="112" y="119"/>
                  </a:lnTo>
                  <a:lnTo>
                    <a:pt x="0" y="67"/>
                  </a:lnTo>
                  <a:lnTo>
                    <a:pt x="149"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42"/>
            <p:cNvSpPr>
              <a:spLocks/>
            </p:cNvSpPr>
            <p:nvPr/>
          </p:nvSpPr>
          <p:spPr bwMode="auto">
            <a:xfrm flipH="1">
              <a:off x="8941542" y="712033"/>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043"/>
            <p:cNvSpPr>
              <a:spLocks/>
            </p:cNvSpPr>
            <p:nvPr/>
          </p:nvSpPr>
          <p:spPr bwMode="auto">
            <a:xfrm flipH="1">
              <a:off x="9125896" y="726777"/>
              <a:ext cx="132735" cy="73718"/>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044"/>
            <p:cNvSpPr>
              <a:spLocks/>
            </p:cNvSpPr>
            <p:nvPr/>
          </p:nvSpPr>
          <p:spPr bwMode="auto">
            <a:xfrm flipH="1">
              <a:off x="8941542" y="638316"/>
              <a:ext cx="317089" cy="125320"/>
            </a:xfrm>
            <a:custGeom>
              <a:avLst/>
              <a:gdLst>
                <a:gd name="T0" fmla="*/ 149 w 261"/>
                <a:gd name="T1" fmla="*/ 0 h 118"/>
                <a:gd name="T2" fmla="*/ 261 w 261"/>
                <a:gd name="T3" fmla="*/ 51 h 118"/>
                <a:gd name="T4" fmla="*/ 112 w 261"/>
                <a:gd name="T5" fmla="*/ 118 h 118"/>
                <a:gd name="T6" fmla="*/ 0 w 261"/>
                <a:gd name="T7" fmla="*/ 66 h 118"/>
                <a:gd name="T8" fmla="*/ 149 w 261"/>
                <a:gd name="T9" fmla="*/ 0 h 118"/>
              </a:gdLst>
              <a:ahLst/>
              <a:cxnLst>
                <a:cxn ang="0">
                  <a:pos x="T0" y="T1"/>
                </a:cxn>
                <a:cxn ang="0">
                  <a:pos x="T2" y="T3"/>
                </a:cxn>
                <a:cxn ang="0">
                  <a:pos x="T4" y="T5"/>
                </a:cxn>
                <a:cxn ang="0">
                  <a:pos x="T6" y="T7"/>
                </a:cxn>
                <a:cxn ang="0">
                  <a:pos x="T8" y="T9"/>
                </a:cxn>
              </a:cxnLst>
              <a:rect l="0" t="0" r="r" b="b"/>
              <a:pathLst>
                <a:path w="261" h="118">
                  <a:moveTo>
                    <a:pt x="149" y="0"/>
                  </a:moveTo>
                  <a:lnTo>
                    <a:pt x="261" y="51"/>
                  </a:lnTo>
                  <a:lnTo>
                    <a:pt x="112" y="118"/>
                  </a:lnTo>
                  <a:lnTo>
                    <a:pt x="0" y="66"/>
                  </a:lnTo>
                  <a:lnTo>
                    <a:pt x="149"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045"/>
            <p:cNvSpPr>
              <a:spLocks/>
            </p:cNvSpPr>
            <p:nvPr/>
          </p:nvSpPr>
          <p:spPr bwMode="auto">
            <a:xfrm flipH="1">
              <a:off x="8941542" y="689918"/>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046"/>
            <p:cNvSpPr>
              <a:spLocks/>
            </p:cNvSpPr>
            <p:nvPr/>
          </p:nvSpPr>
          <p:spPr bwMode="auto">
            <a:xfrm flipH="1">
              <a:off x="9125896" y="712033"/>
              <a:ext cx="132735"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047"/>
            <p:cNvSpPr>
              <a:spLocks/>
            </p:cNvSpPr>
            <p:nvPr/>
          </p:nvSpPr>
          <p:spPr bwMode="auto">
            <a:xfrm flipH="1">
              <a:off x="8941542" y="616201"/>
              <a:ext cx="317089" cy="125320"/>
            </a:xfrm>
            <a:custGeom>
              <a:avLst/>
              <a:gdLst>
                <a:gd name="T0" fmla="*/ 149 w 261"/>
                <a:gd name="T1" fmla="*/ 0 h 119"/>
                <a:gd name="T2" fmla="*/ 261 w 261"/>
                <a:gd name="T3" fmla="*/ 52 h 119"/>
                <a:gd name="T4" fmla="*/ 112 w 261"/>
                <a:gd name="T5" fmla="*/ 119 h 119"/>
                <a:gd name="T6" fmla="*/ 0 w 261"/>
                <a:gd name="T7" fmla="*/ 67 h 119"/>
                <a:gd name="T8" fmla="*/ 149 w 261"/>
                <a:gd name="T9" fmla="*/ 0 h 119"/>
              </a:gdLst>
              <a:ahLst/>
              <a:cxnLst>
                <a:cxn ang="0">
                  <a:pos x="T0" y="T1"/>
                </a:cxn>
                <a:cxn ang="0">
                  <a:pos x="T2" y="T3"/>
                </a:cxn>
                <a:cxn ang="0">
                  <a:pos x="T4" y="T5"/>
                </a:cxn>
                <a:cxn ang="0">
                  <a:pos x="T6" y="T7"/>
                </a:cxn>
                <a:cxn ang="0">
                  <a:pos x="T8" y="T9"/>
                </a:cxn>
              </a:cxnLst>
              <a:rect l="0" t="0" r="r" b="b"/>
              <a:pathLst>
                <a:path w="261" h="119">
                  <a:moveTo>
                    <a:pt x="149" y="0"/>
                  </a:moveTo>
                  <a:lnTo>
                    <a:pt x="261" y="52"/>
                  </a:lnTo>
                  <a:lnTo>
                    <a:pt x="112" y="119"/>
                  </a:lnTo>
                  <a:lnTo>
                    <a:pt x="0" y="67"/>
                  </a:lnTo>
                  <a:lnTo>
                    <a:pt x="149"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048"/>
            <p:cNvSpPr>
              <a:spLocks/>
            </p:cNvSpPr>
            <p:nvPr/>
          </p:nvSpPr>
          <p:spPr bwMode="auto">
            <a:xfrm flipH="1">
              <a:off x="8941542" y="675175"/>
              <a:ext cx="184354"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049"/>
            <p:cNvSpPr>
              <a:spLocks/>
            </p:cNvSpPr>
            <p:nvPr/>
          </p:nvSpPr>
          <p:spPr bwMode="auto">
            <a:xfrm flipH="1">
              <a:off x="9125896" y="689918"/>
              <a:ext cx="132735" cy="66345"/>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50"/>
            <p:cNvSpPr>
              <a:spLocks/>
            </p:cNvSpPr>
            <p:nvPr/>
          </p:nvSpPr>
          <p:spPr bwMode="auto">
            <a:xfrm flipH="1">
              <a:off x="8196754" y="1301772"/>
              <a:ext cx="693170" cy="737174"/>
            </a:xfrm>
            <a:custGeom>
              <a:avLst/>
              <a:gdLst>
                <a:gd name="T0" fmla="*/ 472 w 568"/>
                <a:gd name="T1" fmla="*/ 639 h 701"/>
                <a:gd name="T2" fmla="*/ 485 w 568"/>
                <a:gd name="T3" fmla="*/ 631 h 701"/>
                <a:gd name="T4" fmla="*/ 499 w 568"/>
                <a:gd name="T5" fmla="*/ 619 h 701"/>
                <a:gd name="T6" fmla="*/ 516 w 568"/>
                <a:gd name="T7" fmla="*/ 600 h 701"/>
                <a:gd name="T8" fmla="*/ 531 w 568"/>
                <a:gd name="T9" fmla="*/ 574 h 701"/>
                <a:gd name="T10" fmla="*/ 547 w 568"/>
                <a:gd name="T11" fmla="*/ 540 h 701"/>
                <a:gd name="T12" fmla="*/ 558 w 568"/>
                <a:gd name="T13" fmla="*/ 496 h 701"/>
                <a:gd name="T14" fmla="*/ 564 w 568"/>
                <a:gd name="T15" fmla="*/ 441 h 701"/>
                <a:gd name="T16" fmla="*/ 567 w 568"/>
                <a:gd name="T17" fmla="*/ 368 h 701"/>
                <a:gd name="T18" fmla="*/ 567 w 568"/>
                <a:gd name="T19" fmla="*/ 299 h 701"/>
                <a:gd name="T20" fmla="*/ 564 w 568"/>
                <a:gd name="T21" fmla="*/ 234 h 701"/>
                <a:gd name="T22" fmla="*/ 554 w 568"/>
                <a:gd name="T23" fmla="*/ 175 h 701"/>
                <a:gd name="T24" fmla="*/ 546 w 568"/>
                <a:gd name="T25" fmla="*/ 148 h 701"/>
                <a:gd name="T26" fmla="*/ 536 w 568"/>
                <a:gd name="T27" fmla="*/ 122 h 701"/>
                <a:gd name="T28" fmla="*/ 524 w 568"/>
                <a:gd name="T29" fmla="*/ 99 h 701"/>
                <a:gd name="T30" fmla="*/ 507 w 568"/>
                <a:gd name="T31" fmla="*/ 78 h 701"/>
                <a:gd name="T32" fmla="*/ 488 w 568"/>
                <a:gd name="T33" fmla="*/ 58 h 701"/>
                <a:gd name="T34" fmla="*/ 465 w 568"/>
                <a:gd name="T35" fmla="*/ 41 h 701"/>
                <a:gd name="T36" fmla="*/ 439 w 568"/>
                <a:gd name="T37" fmla="*/ 27 h 701"/>
                <a:gd name="T38" fmla="*/ 409 w 568"/>
                <a:gd name="T39" fmla="*/ 16 h 701"/>
                <a:gd name="T40" fmla="*/ 397 w 568"/>
                <a:gd name="T41" fmla="*/ 13 h 701"/>
                <a:gd name="T42" fmla="*/ 366 w 568"/>
                <a:gd name="T43" fmla="*/ 6 h 701"/>
                <a:gd name="T44" fmla="*/ 331 w 568"/>
                <a:gd name="T45" fmla="*/ 2 h 701"/>
                <a:gd name="T46" fmla="*/ 291 w 568"/>
                <a:gd name="T47" fmla="*/ 0 h 701"/>
                <a:gd name="T48" fmla="*/ 273 w 568"/>
                <a:gd name="T49" fmla="*/ 1 h 701"/>
                <a:gd name="T50" fmla="*/ 259 w 568"/>
                <a:gd name="T51" fmla="*/ 27 h 701"/>
                <a:gd name="T52" fmla="*/ 244 w 568"/>
                <a:gd name="T53" fmla="*/ 60 h 701"/>
                <a:gd name="T54" fmla="*/ 228 w 568"/>
                <a:gd name="T55" fmla="*/ 107 h 701"/>
                <a:gd name="T56" fmla="*/ 213 w 568"/>
                <a:gd name="T57" fmla="*/ 167 h 701"/>
                <a:gd name="T58" fmla="*/ 200 w 568"/>
                <a:gd name="T59" fmla="*/ 241 h 701"/>
                <a:gd name="T60" fmla="*/ 193 w 568"/>
                <a:gd name="T61" fmla="*/ 329 h 701"/>
                <a:gd name="T62" fmla="*/ 191 w 568"/>
                <a:gd name="T63" fmla="*/ 432 h 701"/>
                <a:gd name="T64" fmla="*/ 184 w 568"/>
                <a:gd name="T65" fmla="*/ 434 h 701"/>
                <a:gd name="T66" fmla="*/ 128 w 568"/>
                <a:gd name="T67" fmla="*/ 456 h 701"/>
                <a:gd name="T68" fmla="*/ 91 w 568"/>
                <a:gd name="T69" fmla="*/ 473 h 701"/>
                <a:gd name="T70" fmla="*/ 53 w 568"/>
                <a:gd name="T71" fmla="*/ 495 h 701"/>
                <a:gd name="T72" fmla="*/ 23 w 568"/>
                <a:gd name="T73" fmla="*/ 520 h 701"/>
                <a:gd name="T74" fmla="*/ 12 w 568"/>
                <a:gd name="T75" fmla="*/ 534 h 701"/>
                <a:gd name="T76" fmla="*/ 4 w 568"/>
                <a:gd name="T77" fmla="*/ 550 h 701"/>
                <a:gd name="T78" fmla="*/ 0 w 568"/>
                <a:gd name="T79" fmla="*/ 565 h 701"/>
                <a:gd name="T80" fmla="*/ 0 w 568"/>
                <a:gd name="T81" fmla="*/ 581 h 701"/>
                <a:gd name="T82" fmla="*/ 2 w 568"/>
                <a:gd name="T83" fmla="*/ 590 h 701"/>
                <a:gd name="T84" fmla="*/ 10 w 568"/>
                <a:gd name="T85" fmla="*/ 605 h 701"/>
                <a:gd name="T86" fmla="*/ 23 w 568"/>
                <a:gd name="T87" fmla="*/ 621 h 701"/>
                <a:gd name="T88" fmla="*/ 40 w 568"/>
                <a:gd name="T89" fmla="*/ 636 h 701"/>
                <a:gd name="T90" fmla="*/ 62 w 568"/>
                <a:gd name="T91" fmla="*/ 651 h 701"/>
                <a:gd name="T92" fmla="*/ 87 w 568"/>
                <a:gd name="T93" fmla="*/ 664 h 701"/>
                <a:gd name="T94" fmla="*/ 115 w 568"/>
                <a:gd name="T95" fmla="*/ 676 h 701"/>
                <a:gd name="T96" fmla="*/ 147 w 568"/>
                <a:gd name="T97" fmla="*/ 686 h 701"/>
                <a:gd name="T98" fmla="*/ 180 w 568"/>
                <a:gd name="T99" fmla="*/ 693 h 701"/>
                <a:gd name="T100" fmla="*/ 216 w 568"/>
                <a:gd name="T101" fmla="*/ 699 h 701"/>
                <a:gd name="T102" fmla="*/ 254 w 568"/>
                <a:gd name="T103" fmla="*/ 701 h 701"/>
                <a:gd name="T104" fmla="*/ 292 w 568"/>
                <a:gd name="T105" fmla="*/ 699 h 701"/>
                <a:gd name="T106" fmla="*/ 333 w 568"/>
                <a:gd name="T107" fmla="*/ 693 h 701"/>
                <a:gd name="T108" fmla="*/ 372 w 568"/>
                <a:gd name="T109" fmla="*/ 683 h 701"/>
                <a:gd name="T110" fmla="*/ 412 w 568"/>
                <a:gd name="T111" fmla="*/ 669 h 701"/>
                <a:gd name="T112" fmla="*/ 452 w 568"/>
                <a:gd name="T113" fmla="*/ 650 h 701"/>
                <a:gd name="T114" fmla="*/ 472 w 568"/>
                <a:gd name="T115" fmla="*/ 639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8" h="701">
                  <a:moveTo>
                    <a:pt x="472" y="639"/>
                  </a:moveTo>
                  <a:lnTo>
                    <a:pt x="472" y="639"/>
                  </a:lnTo>
                  <a:lnTo>
                    <a:pt x="475" y="637"/>
                  </a:lnTo>
                  <a:lnTo>
                    <a:pt x="485" y="631"/>
                  </a:lnTo>
                  <a:lnTo>
                    <a:pt x="492" y="625"/>
                  </a:lnTo>
                  <a:lnTo>
                    <a:pt x="499" y="619"/>
                  </a:lnTo>
                  <a:lnTo>
                    <a:pt x="507" y="610"/>
                  </a:lnTo>
                  <a:lnTo>
                    <a:pt x="516" y="600"/>
                  </a:lnTo>
                  <a:lnTo>
                    <a:pt x="524" y="588"/>
                  </a:lnTo>
                  <a:lnTo>
                    <a:pt x="531" y="574"/>
                  </a:lnTo>
                  <a:lnTo>
                    <a:pt x="539" y="558"/>
                  </a:lnTo>
                  <a:lnTo>
                    <a:pt x="547" y="540"/>
                  </a:lnTo>
                  <a:lnTo>
                    <a:pt x="553" y="518"/>
                  </a:lnTo>
                  <a:lnTo>
                    <a:pt x="558" y="496"/>
                  </a:lnTo>
                  <a:lnTo>
                    <a:pt x="562" y="470"/>
                  </a:lnTo>
                  <a:lnTo>
                    <a:pt x="564" y="441"/>
                  </a:lnTo>
                  <a:lnTo>
                    <a:pt x="564" y="441"/>
                  </a:lnTo>
                  <a:lnTo>
                    <a:pt x="567" y="368"/>
                  </a:lnTo>
                  <a:lnTo>
                    <a:pt x="568" y="334"/>
                  </a:lnTo>
                  <a:lnTo>
                    <a:pt x="567" y="299"/>
                  </a:lnTo>
                  <a:lnTo>
                    <a:pt x="566" y="267"/>
                  </a:lnTo>
                  <a:lnTo>
                    <a:pt x="564" y="234"/>
                  </a:lnTo>
                  <a:lnTo>
                    <a:pt x="561" y="204"/>
                  </a:lnTo>
                  <a:lnTo>
                    <a:pt x="554" y="175"/>
                  </a:lnTo>
                  <a:lnTo>
                    <a:pt x="550" y="161"/>
                  </a:lnTo>
                  <a:lnTo>
                    <a:pt x="546" y="148"/>
                  </a:lnTo>
                  <a:lnTo>
                    <a:pt x="541" y="135"/>
                  </a:lnTo>
                  <a:lnTo>
                    <a:pt x="536" y="122"/>
                  </a:lnTo>
                  <a:lnTo>
                    <a:pt x="530" y="110"/>
                  </a:lnTo>
                  <a:lnTo>
                    <a:pt x="524" y="99"/>
                  </a:lnTo>
                  <a:lnTo>
                    <a:pt x="516" y="87"/>
                  </a:lnTo>
                  <a:lnTo>
                    <a:pt x="507" y="78"/>
                  </a:lnTo>
                  <a:lnTo>
                    <a:pt x="498" y="68"/>
                  </a:lnTo>
                  <a:lnTo>
                    <a:pt x="488" y="58"/>
                  </a:lnTo>
                  <a:lnTo>
                    <a:pt x="478" y="50"/>
                  </a:lnTo>
                  <a:lnTo>
                    <a:pt x="465" y="41"/>
                  </a:lnTo>
                  <a:lnTo>
                    <a:pt x="453" y="34"/>
                  </a:lnTo>
                  <a:lnTo>
                    <a:pt x="439" y="27"/>
                  </a:lnTo>
                  <a:lnTo>
                    <a:pt x="425" y="22"/>
                  </a:lnTo>
                  <a:lnTo>
                    <a:pt x="409" y="16"/>
                  </a:lnTo>
                  <a:lnTo>
                    <a:pt x="409" y="16"/>
                  </a:lnTo>
                  <a:lnTo>
                    <a:pt x="397" y="13"/>
                  </a:lnTo>
                  <a:lnTo>
                    <a:pt x="383" y="10"/>
                  </a:lnTo>
                  <a:lnTo>
                    <a:pt x="366" y="6"/>
                  </a:lnTo>
                  <a:lnTo>
                    <a:pt x="349" y="3"/>
                  </a:lnTo>
                  <a:lnTo>
                    <a:pt x="331" y="2"/>
                  </a:lnTo>
                  <a:lnTo>
                    <a:pt x="312" y="1"/>
                  </a:lnTo>
                  <a:lnTo>
                    <a:pt x="291" y="0"/>
                  </a:lnTo>
                  <a:lnTo>
                    <a:pt x="273" y="1"/>
                  </a:lnTo>
                  <a:lnTo>
                    <a:pt x="273" y="1"/>
                  </a:lnTo>
                  <a:lnTo>
                    <a:pt x="269" y="7"/>
                  </a:lnTo>
                  <a:lnTo>
                    <a:pt x="259" y="27"/>
                  </a:lnTo>
                  <a:lnTo>
                    <a:pt x="252" y="42"/>
                  </a:lnTo>
                  <a:lnTo>
                    <a:pt x="244" y="60"/>
                  </a:lnTo>
                  <a:lnTo>
                    <a:pt x="236" y="82"/>
                  </a:lnTo>
                  <a:lnTo>
                    <a:pt x="228" y="107"/>
                  </a:lnTo>
                  <a:lnTo>
                    <a:pt x="221" y="135"/>
                  </a:lnTo>
                  <a:lnTo>
                    <a:pt x="213" y="167"/>
                  </a:lnTo>
                  <a:lnTo>
                    <a:pt x="206" y="202"/>
                  </a:lnTo>
                  <a:lnTo>
                    <a:pt x="200" y="241"/>
                  </a:lnTo>
                  <a:lnTo>
                    <a:pt x="196" y="284"/>
                  </a:lnTo>
                  <a:lnTo>
                    <a:pt x="193" y="329"/>
                  </a:lnTo>
                  <a:lnTo>
                    <a:pt x="191" y="379"/>
                  </a:lnTo>
                  <a:lnTo>
                    <a:pt x="191" y="432"/>
                  </a:lnTo>
                  <a:lnTo>
                    <a:pt x="191" y="432"/>
                  </a:lnTo>
                  <a:lnTo>
                    <a:pt x="184" y="434"/>
                  </a:lnTo>
                  <a:lnTo>
                    <a:pt x="160" y="443"/>
                  </a:lnTo>
                  <a:lnTo>
                    <a:pt x="128" y="456"/>
                  </a:lnTo>
                  <a:lnTo>
                    <a:pt x="108" y="463"/>
                  </a:lnTo>
                  <a:lnTo>
                    <a:pt x="91" y="473"/>
                  </a:lnTo>
                  <a:lnTo>
                    <a:pt x="71" y="484"/>
                  </a:lnTo>
                  <a:lnTo>
                    <a:pt x="53" y="495"/>
                  </a:lnTo>
                  <a:lnTo>
                    <a:pt x="38" y="507"/>
                  </a:lnTo>
                  <a:lnTo>
                    <a:pt x="23" y="520"/>
                  </a:lnTo>
                  <a:lnTo>
                    <a:pt x="18" y="527"/>
                  </a:lnTo>
                  <a:lnTo>
                    <a:pt x="12" y="534"/>
                  </a:lnTo>
                  <a:lnTo>
                    <a:pt x="7" y="542"/>
                  </a:lnTo>
                  <a:lnTo>
                    <a:pt x="4" y="550"/>
                  </a:lnTo>
                  <a:lnTo>
                    <a:pt x="1" y="557"/>
                  </a:lnTo>
                  <a:lnTo>
                    <a:pt x="0" y="565"/>
                  </a:lnTo>
                  <a:lnTo>
                    <a:pt x="0" y="573"/>
                  </a:lnTo>
                  <a:lnTo>
                    <a:pt x="0" y="581"/>
                  </a:lnTo>
                  <a:lnTo>
                    <a:pt x="0" y="581"/>
                  </a:lnTo>
                  <a:lnTo>
                    <a:pt x="2" y="590"/>
                  </a:lnTo>
                  <a:lnTo>
                    <a:pt x="5" y="597"/>
                  </a:lnTo>
                  <a:lnTo>
                    <a:pt x="10" y="605"/>
                  </a:lnTo>
                  <a:lnTo>
                    <a:pt x="16" y="613"/>
                  </a:lnTo>
                  <a:lnTo>
                    <a:pt x="23" y="621"/>
                  </a:lnTo>
                  <a:lnTo>
                    <a:pt x="31" y="628"/>
                  </a:lnTo>
                  <a:lnTo>
                    <a:pt x="40" y="636"/>
                  </a:lnTo>
                  <a:lnTo>
                    <a:pt x="51" y="644"/>
                  </a:lnTo>
                  <a:lnTo>
                    <a:pt x="62" y="651"/>
                  </a:lnTo>
                  <a:lnTo>
                    <a:pt x="74" y="658"/>
                  </a:lnTo>
                  <a:lnTo>
                    <a:pt x="87" y="664"/>
                  </a:lnTo>
                  <a:lnTo>
                    <a:pt x="101" y="671"/>
                  </a:lnTo>
                  <a:lnTo>
                    <a:pt x="115" y="676"/>
                  </a:lnTo>
                  <a:lnTo>
                    <a:pt x="131" y="681"/>
                  </a:lnTo>
                  <a:lnTo>
                    <a:pt x="147" y="686"/>
                  </a:lnTo>
                  <a:lnTo>
                    <a:pt x="163" y="690"/>
                  </a:lnTo>
                  <a:lnTo>
                    <a:pt x="180" y="693"/>
                  </a:lnTo>
                  <a:lnTo>
                    <a:pt x="198" y="696"/>
                  </a:lnTo>
                  <a:lnTo>
                    <a:pt x="216" y="699"/>
                  </a:lnTo>
                  <a:lnTo>
                    <a:pt x="235" y="700"/>
                  </a:lnTo>
                  <a:lnTo>
                    <a:pt x="254" y="701"/>
                  </a:lnTo>
                  <a:lnTo>
                    <a:pt x="273" y="700"/>
                  </a:lnTo>
                  <a:lnTo>
                    <a:pt x="292" y="699"/>
                  </a:lnTo>
                  <a:lnTo>
                    <a:pt x="313" y="696"/>
                  </a:lnTo>
                  <a:lnTo>
                    <a:pt x="333" y="693"/>
                  </a:lnTo>
                  <a:lnTo>
                    <a:pt x="352" y="689"/>
                  </a:lnTo>
                  <a:lnTo>
                    <a:pt x="372" y="683"/>
                  </a:lnTo>
                  <a:lnTo>
                    <a:pt x="392" y="677"/>
                  </a:lnTo>
                  <a:lnTo>
                    <a:pt x="412" y="669"/>
                  </a:lnTo>
                  <a:lnTo>
                    <a:pt x="433" y="661"/>
                  </a:lnTo>
                  <a:lnTo>
                    <a:pt x="452" y="650"/>
                  </a:lnTo>
                  <a:lnTo>
                    <a:pt x="472" y="639"/>
                  </a:lnTo>
                  <a:lnTo>
                    <a:pt x="472" y="639"/>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51"/>
            <p:cNvSpPr>
              <a:spLocks/>
            </p:cNvSpPr>
            <p:nvPr/>
          </p:nvSpPr>
          <p:spPr bwMode="auto">
            <a:xfrm flipH="1">
              <a:off x="8263121" y="1301772"/>
              <a:ext cx="700544" cy="729802"/>
            </a:xfrm>
            <a:custGeom>
              <a:avLst/>
              <a:gdLst>
                <a:gd name="T0" fmla="*/ 473 w 569"/>
                <a:gd name="T1" fmla="*/ 635 h 697"/>
                <a:gd name="T2" fmla="*/ 486 w 569"/>
                <a:gd name="T3" fmla="*/ 627 h 697"/>
                <a:gd name="T4" fmla="*/ 500 w 569"/>
                <a:gd name="T5" fmla="*/ 616 h 697"/>
                <a:gd name="T6" fmla="*/ 516 w 569"/>
                <a:gd name="T7" fmla="*/ 596 h 697"/>
                <a:gd name="T8" fmla="*/ 532 w 569"/>
                <a:gd name="T9" fmla="*/ 570 h 697"/>
                <a:gd name="T10" fmla="*/ 548 w 569"/>
                <a:gd name="T11" fmla="*/ 536 h 697"/>
                <a:gd name="T12" fmla="*/ 559 w 569"/>
                <a:gd name="T13" fmla="*/ 491 h 697"/>
                <a:gd name="T14" fmla="*/ 565 w 569"/>
                <a:gd name="T15" fmla="*/ 437 h 697"/>
                <a:gd name="T16" fmla="*/ 568 w 569"/>
                <a:gd name="T17" fmla="*/ 365 h 697"/>
                <a:gd name="T18" fmla="*/ 568 w 569"/>
                <a:gd name="T19" fmla="*/ 296 h 697"/>
                <a:gd name="T20" fmla="*/ 565 w 569"/>
                <a:gd name="T21" fmla="*/ 231 h 697"/>
                <a:gd name="T22" fmla="*/ 554 w 569"/>
                <a:gd name="T23" fmla="*/ 172 h 697"/>
                <a:gd name="T24" fmla="*/ 547 w 569"/>
                <a:gd name="T25" fmla="*/ 145 h 697"/>
                <a:gd name="T26" fmla="*/ 537 w 569"/>
                <a:gd name="T27" fmla="*/ 119 h 697"/>
                <a:gd name="T28" fmla="*/ 524 w 569"/>
                <a:gd name="T29" fmla="*/ 95 h 697"/>
                <a:gd name="T30" fmla="*/ 507 w 569"/>
                <a:gd name="T31" fmla="*/ 73 h 697"/>
                <a:gd name="T32" fmla="*/ 488 w 569"/>
                <a:gd name="T33" fmla="*/ 55 h 697"/>
                <a:gd name="T34" fmla="*/ 466 w 569"/>
                <a:gd name="T35" fmla="*/ 38 h 697"/>
                <a:gd name="T36" fmla="*/ 440 w 569"/>
                <a:gd name="T37" fmla="*/ 24 h 697"/>
                <a:gd name="T38" fmla="*/ 410 w 569"/>
                <a:gd name="T39" fmla="*/ 12 h 697"/>
                <a:gd name="T40" fmla="*/ 394 w 569"/>
                <a:gd name="T41" fmla="*/ 8 h 697"/>
                <a:gd name="T42" fmla="*/ 365 w 569"/>
                <a:gd name="T43" fmla="*/ 2 h 697"/>
                <a:gd name="T44" fmla="*/ 338 w 569"/>
                <a:gd name="T45" fmla="*/ 0 h 697"/>
                <a:gd name="T46" fmla="*/ 313 w 569"/>
                <a:gd name="T47" fmla="*/ 2 h 697"/>
                <a:gd name="T48" fmla="*/ 291 w 569"/>
                <a:gd name="T49" fmla="*/ 10 h 697"/>
                <a:gd name="T50" fmla="*/ 272 w 569"/>
                <a:gd name="T51" fmla="*/ 21 h 697"/>
                <a:gd name="T52" fmla="*/ 254 w 569"/>
                <a:gd name="T53" fmla="*/ 37 h 697"/>
                <a:gd name="T54" fmla="*/ 239 w 569"/>
                <a:gd name="T55" fmla="*/ 57 h 697"/>
                <a:gd name="T56" fmla="*/ 226 w 569"/>
                <a:gd name="T57" fmla="*/ 82 h 697"/>
                <a:gd name="T58" fmla="*/ 216 w 569"/>
                <a:gd name="T59" fmla="*/ 112 h 697"/>
                <a:gd name="T60" fmla="*/ 207 w 569"/>
                <a:gd name="T61" fmla="*/ 147 h 697"/>
                <a:gd name="T62" fmla="*/ 198 w 569"/>
                <a:gd name="T63" fmla="*/ 208 h 697"/>
                <a:gd name="T64" fmla="*/ 191 w 569"/>
                <a:gd name="T65" fmla="*/ 308 h 697"/>
                <a:gd name="T66" fmla="*/ 192 w 569"/>
                <a:gd name="T67" fmla="*/ 428 h 697"/>
                <a:gd name="T68" fmla="*/ 184 w 569"/>
                <a:gd name="T69" fmla="*/ 431 h 697"/>
                <a:gd name="T70" fmla="*/ 128 w 569"/>
                <a:gd name="T71" fmla="*/ 452 h 697"/>
                <a:gd name="T72" fmla="*/ 91 w 569"/>
                <a:gd name="T73" fmla="*/ 470 h 697"/>
                <a:gd name="T74" fmla="*/ 54 w 569"/>
                <a:gd name="T75" fmla="*/ 491 h 697"/>
                <a:gd name="T76" fmla="*/ 24 w 569"/>
                <a:gd name="T77" fmla="*/ 517 h 697"/>
                <a:gd name="T78" fmla="*/ 13 w 569"/>
                <a:gd name="T79" fmla="*/ 531 h 697"/>
                <a:gd name="T80" fmla="*/ 5 w 569"/>
                <a:gd name="T81" fmla="*/ 546 h 697"/>
                <a:gd name="T82" fmla="*/ 0 w 569"/>
                <a:gd name="T83" fmla="*/ 562 h 697"/>
                <a:gd name="T84" fmla="*/ 0 w 569"/>
                <a:gd name="T85" fmla="*/ 578 h 697"/>
                <a:gd name="T86" fmla="*/ 3 w 569"/>
                <a:gd name="T87" fmla="*/ 585 h 697"/>
                <a:gd name="T88" fmla="*/ 10 w 569"/>
                <a:gd name="T89" fmla="*/ 601 h 697"/>
                <a:gd name="T90" fmla="*/ 24 w 569"/>
                <a:gd name="T91" fmla="*/ 618 h 697"/>
                <a:gd name="T92" fmla="*/ 41 w 569"/>
                <a:gd name="T93" fmla="*/ 633 h 697"/>
                <a:gd name="T94" fmla="*/ 63 w 569"/>
                <a:gd name="T95" fmla="*/ 647 h 697"/>
                <a:gd name="T96" fmla="*/ 88 w 569"/>
                <a:gd name="T97" fmla="*/ 661 h 697"/>
                <a:gd name="T98" fmla="*/ 116 w 569"/>
                <a:gd name="T99" fmla="*/ 673 h 697"/>
                <a:gd name="T100" fmla="*/ 147 w 569"/>
                <a:gd name="T101" fmla="*/ 682 h 697"/>
                <a:gd name="T102" fmla="*/ 181 w 569"/>
                <a:gd name="T103" fmla="*/ 690 h 697"/>
                <a:gd name="T104" fmla="*/ 217 w 569"/>
                <a:gd name="T105" fmla="*/ 695 h 697"/>
                <a:gd name="T106" fmla="*/ 255 w 569"/>
                <a:gd name="T107" fmla="*/ 697 h 697"/>
                <a:gd name="T108" fmla="*/ 293 w 569"/>
                <a:gd name="T109" fmla="*/ 695 h 697"/>
                <a:gd name="T110" fmla="*/ 333 w 569"/>
                <a:gd name="T111" fmla="*/ 690 h 697"/>
                <a:gd name="T112" fmla="*/ 373 w 569"/>
                <a:gd name="T113" fmla="*/ 680 h 697"/>
                <a:gd name="T114" fmla="*/ 413 w 569"/>
                <a:gd name="T115" fmla="*/ 666 h 697"/>
                <a:gd name="T116" fmla="*/ 452 w 569"/>
                <a:gd name="T117" fmla="*/ 647 h 697"/>
                <a:gd name="T118" fmla="*/ 473 w 569"/>
                <a:gd name="T119" fmla="*/ 63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 h="697">
                  <a:moveTo>
                    <a:pt x="473" y="635"/>
                  </a:moveTo>
                  <a:lnTo>
                    <a:pt x="473" y="635"/>
                  </a:lnTo>
                  <a:lnTo>
                    <a:pt x="476" y="634"/>
                  </a:lnTo>
                  <a:lnTo>
                    <a:pt x="486" y="627"/>
                  </a:lnTo>
                  <a:lnTo>
                    <a:pt x="493" y="622"/>
                  </a:lnTo>
                  <a:lnTo>
                    <a:pt x="500" y="616"/>
                  </a:lnTo>
                  <a:lnTo>
                    <a:pt x="507" y="607"/>
                  </a:lnTo>
                  <a:lnTo>
                    <a:pt x="516" y="596"/>
                  </a:lnTo>
                  <a:lnTo>
                    <a:pt x="524" y="584"/>
                  </a:lnTo>
                  <a:lnTo>
                    <a:pt x="532" y="570"/>
                  </a:lnTo>
                  <a:lnTo>
                    <a:pt x="540" y="554"/>
                  </a:lnTo>
                  <a:lnTo>
                    <a:pt x="548" y="536"/>
                  </a:lnTo>
                  <a:lnTo>
                    <a:pt x="553" y="515"/>
                  </a:lnTo>
                  <a:lnTo>
                    <a:pt x="559" y="491"/>
                  </a:lnTo>
                  <a:lnTo>
                    <a:pt x="562" y="465"/>
                  </a:lnTo>
                  <a:lnTo>
                    <a:pt x="565" y="437"/>
                  </a:lnTo>
                  <a:lnTo>
                    <a:pt x="565" y="437"/>
                  </a:lnTo>
                  <a:lnTo>
                    <a:pt x="568" y="365"/>
                  </a:lnTo>
                  <a:lnTo>
                    <a:pt x="569" y="330"/>
                  </a:lnTo>
                  <a:lnTo>
                    <a:pt x="568" y="296"/>
                  </a:lnTo>
                  <a:lnTo>
                    <a:pt x="567" y="262"/>
                  </a:lnTo>
                  <a:lnTo>
                    <a:pt x="565" y="231"/>
                  </a:lnTo>
                  <a:lnTo>
                    <a:pt x="561" y="201"/>
                  </a:lnTo>
                  <a:lnTo>
                    <a:pt x="554" y="172"/>
                  </a:lnTo>
                  <a:lnTo>
                    <a:pt x="551" y="158"/>
                  </a:lnTo>
                  <a:lnTo>
                    <a:pt x="547" y="145"/>
                  </a:lnTo>
                  <a:lnTo>
                    <a:pt x="542" y="132"/>
                  </a:lnTo>
                  <a:lnTo>
                    <a:pt x="537" y="119"/>
                  </a:lnTo>
                  <a:lnTo>
                    <a:pt x="531" y="107"/>
                  </a:lnTo>
                  <a:lnTo>
                    <a:pt x="524" y="95"/>
                  </a:lnTo>
                  <a:lnTo>
                    <a:pt x="516" y="84"/>
                  </a:lnTo>
                  <a:lnTo>
                    <a:pt x="507" y="73"/>
                  </a:lnTo>
                  <a:lnTo>
                    <a:pt x="498" y="64"/>
                  </a:lnTo>
                  <a:lnTo>
                    <a:pt x="488" y="55"/>
                  </a:lnTo>
                  <a:lnTo>
                    <a:pt x="478" y="46"/>
                  </a:lnTo>
                  <a:lnTo>
                    <a:pt x="466" y="38"/>
                  </a:lnTo>
                  <a:lnTo>
                    <a:pt x="454" y="30"/>
                  </a:lnTo>
                  <a:lnTo>
                    <a:pt x="440" y="24"/>
                  </a:lnTo>
                  <a:lnTo>
                    <a:pt x="425" y="17"/>
                  </a:lnTo>
                  <a:lnTo>
                    <a:pt x="410" y="12"/>
                  </a:lnTo>
                  <a:lnTo>
                    <a:pt x="410" y="12"/>
                  </a:lnTo>
                  <a:lnTo>
                    <a:pt x="394" y="8"/>
                  </a:lnTo>
                  <a:lnTo>
                    <a:pt x="378" y="4"/>
                  </a:lnTo>
                  <a:lnTo>
                    <a:pt x="365" y="2"/>
                  </a:lnTo>
                  <a:lnTo>
                    <a:pt x="350" y="0"/>
                  </a:lnTo>
                  <a:lnTo>
                    <a:pt x="338" y="0"/>
                  </a:lnTo>
                  <a:lnTo>
                    <a:pt x="325" y="1"/>
                  </a:lnTo>
                  <a:lnTo>
                    <a:pt x="313" y="2"/>
                  </a:lnTo>
                  <a:lnTo>
                    <a:pt x="302" y="5"/>
                  </a:lnTo>
                  <a:lnTo>
                    <a:pt x="291" y="10"/>
                  </a:lnTo>
                  <a:lnTo>
                    <a:pt x="281" y="15"/>
                  </a:lnTo>
                  <a:lnTo>
                    <a:pt x="272" y="21"/>
                  </a:lnTo>
                  <a:lnTo>
                    <a:pt x="263" y="28"/>
                  </a:lnTo>
                  <a:lnTo>
                    <a:pt x="254" y="37"/>
                  </a:lnTo>
                  <a:lnTo>
                    <a:pt x="246" y="46"/>
                  </a:lnTo>
                  <a:lnTo>
                    <a:pt x="239" y="57"/>
                  </a:lnTo>
                  <a:lnTo>
                    <a:pt x="233" y="69"/>
                  </a:lnTo>
                  <a:lnTo>
                    <a:pt x="226" y="82"/>
                  </a:lnTo>
                  <a:lnTo>
                    <a:pt x="220" y="97"/>
                  </a:lnTo>
                  <a:lnTo>
                    <a:pt x="216" y="112"/>
                  </a:lnTo>
                  <a:lnTo>
                    <a:pt x="211" y="130"/>
                  </a:lnTo>
                  <a:lnTo>
                    <a:pt x="207" y="147"/>
                  </a:lnTo>
                  <a:lnTo>
                    <a:pt x="203" y="166"/>
                  </a:lnTo>
                  <a:lnTo>
                    <a:pt x="198" y="208"/>
                  </a:lnTo>
                  <a:lnTo>
                    <a:pt x="193" y="256"/>
                  </a:lnTo>
                  <a:lnTo>
                    <a:pt x="191" y="308"/>
                  </a:lnTo>
                  <a:lnTo>
                    <a:pt x="191" y="365"/>
                  </a:lnTo>
                  <a:lnTo>
                    <a:pt x="192" y="428"/>
                  </a:lnTo>
                  <a:lnTo>
                    <a:pt x="192" y="428"/>
                  </a:lnTo>
                  <a:lnTo>
                    <a:pt x="184" y="431"/>
                  </a:lnTo>
                  <a:lnTo>
                    <a:pt x="161" y="440"/>
                  </a:lnTo>
                  <a:lnTo>
                    <a:pt x="128" y="452"/>
                  </a:lnTo>
                  <a:lnTo>
                    <a:pt x="109" y="460"/>
                  </a:lnTo>
                  <a:lnTo>
                    <a:pt x="91" y="470"/>
                  </a:lnTo>
                  <a:lnTo>
                    <a:pt x="72" y="481"/>
                  </a:lnTo>
                  <a:lnTo>
                    <a:pt x="54" y="491"/>
                  </a:lnTo>
                  <a:lnTo>
                    <a:pt x="38" y="503"/>
                  </a:lnTo>
                  <a:lnTo>
                    <a:pt x="24" y="517"/>
                  </a:lnTo>
                  <a:lnTo>
                    <a:pt x="18" y="524"/>
                  </a:lnTo>
                  <a:lnTo>
                    <a:pt x="13" y="531"/>
                  </a:lnTo>
                  <a:lnTo>
                    <a:pt x="8" y="539"/>
                  </a:lnTo>
                  <a:lnTo>
                    <a:pt x="5" y="546"/>
                  </a:lnTo>
                  <a:lnTo>
                    <a:pt x="1" y="554"/>
                  </a:lnTo>
                  <a:lnTo>
                    <a:pt x="0" y="562"/>
                  </a:lnTo>
                  <a:lnTo>
                    <a:pt x="0" y="570"/>
                  </a:lnTo>
                  <a:lnTo>
                    <a:pt x="0" y="578"/>
                  </a:lnTo>
                  <a:lnTo>
                    <a:pt x="0" y="578"/>
                  </a:lnTo>
                  <a:lnTo>
                    <a:pt x="3" y="585"/>
                  </a:lnTo>
                  <a:lnTo>
                    <a:pt x="6" y="594"/>
                  </a:lnTo>
                  <a:lnTo>
                    <a:pt x="10" y="601"/>
                  </a:lnTo>
                  <a:lnTo>
                    <a:pt x="17" y="609"/>
                  </a:lnTo>
                  <a:lnTo>
                    <a:pt x="24" y="618"/>
                  </a:lnTo>
                  <a:lnTo>
                    <a:pt x="32" y="625"/>
                  </a:lnTo>
                  <a:lnTo>
                    <a:pt x="41" y="633"/>
                  </a:lnTo>
                  <a:lnTo>
                    <a:pt x="52" y="640"/>
                  </a:lnTo>
                  <a:lnTo>
                    <a:pt x="63" y="647"/>
                  </a:lnTo>
                  <a:lnTo>
                    <a:pt x="74" y="654"/>
                  </a:lnTo>
                  <a:lnTo>
                    <a:pt x="88" y="661"/>
                  </a:lnTo>
                  <a:lnTo>
                    <a:pt x="101" y="667"/>
                  </a:lnTo>
                  <a:lnTo>
                    <a:pt x="116" y="673"/>
                  </a:lnTo>
                  <a:lnTo>
                    <a:pt x="132" y="678"/>
                  </a:lnTo>
                  <a:lnTo>
                    <a:pt x="147" y="682"/>
                  </a:lnTo>
                  <a:lnTo>
                    <a:pt x="164" y="687"/>
                  </a:lnTo>
                  <a:lnTo>
                    <a:pt x="181" y="690"/>
                  </a:lnTo>
                  <a:lnTo>
                    <a:pt x="199" y="693"/>
                  </a:lnTo>
                  <a:lnTo>
                    <a:pt x="217" y="695"/>
                  </a:lnTo>
                  <a:lnTo>
                    <a:pt x="236" y="697"/>
                  </a:lnTo>
                  <a:lnTo>
                    <a:pt x="255" y="697"/>
                  </a:lnTo>
                  <a:lnTo>
                    <a:pt x="274" y="697"/>
                  </a:lnTo>
                  <a:lnTo>
                    <a:pt x="293" y="695"/>
                  </a:lnTo>
                  <a:lnTo>
                    <a:pt x="313" y="693"/>
                  </a:lnTo>
                  <a:lnTo>
                    <a:pt x="333" y="690"/>
                  </a:lnTo>
                  <a:lnTo>
                    <a:pt x="353" y="686"/>
                  </a:lnTo>
                  <a:lnTo>
                    <a:pt x="373" y="680"/>
                  </a:lnTo>
                  <a:lnTo>
                    <a:pt x="393" y="674"/>
                  </a:lnTo>
                  <a:lnTo>
                    <a:pt x="413" y="666"/>
                  </a:lnTo>
                  <a:lnTo>
                    <a:pt x="433" y="658"/>
                  </a:lnTo>
                  <a:lnTo>
                    <a:pt x="452" y="647"/>
                  </a:lnTo>
                  <a:lnTo>
                    <a:pt x="473" y="635"/>
                  </a:lnTo>
                  <a:lnTo>
                    <a:pt x="473" y="635"/>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052"/>
            <p:cNvSpPr>
              <a:spLocks/>
            </p:cNvSpPr>
            <p:nvPr/>
          </p:nvSpPr>
          <p:spPr bwMode="auto">
            <a:xfrm flipH="1">
              <a:off x="8491720" y="1530296"/>
              <a:ext cx="206477" cy="235895"/>
            </a:xfrm>
            <a:custGeom>
              <a:avLst/>
              <a:gdLst>
                <a:gd name="T0" fmla="*/ 53 w 167"/>
                <a:gd name="T1" fmla="*/ 49 h 222"/>
                <a:gd name="T2" fmla="*/ 53 w 167"/>
                <a:gd name="T3" fmla="*/ 49 h 222"/>
                <a:gd name="T4" fmla="*/ 38 w 167"/>
                <a:gd name="T5" fmla="*/ 39 h 222"/>
                <a:gd name="T6" fmla="*/ 25 w 167"/>
                <a:gd name="T7" fmla="*/ 27 h 222"/>
                <a:gd name="T8" fmla="*/ 11 w 167"/>
                <a:gd name="T9" fmla="*/ 14 h 222"/>
                <a:gd name="T10" fmla="*/ 0 w 167"/>
                <a:gd name="T11" fmla="*/ 0 h 222"/>
                <a:gd name="T12" fmla="*/ 0 w 167"/>
                <a:gd name="T13" fmla="*/ 0 h 222"/>
                <a:gd name="T14" fmla="*/ 8 w 167"/>
                <a:gd name="T15" fmla="*/ 28 h 222"/>
                <a:gd name="T16" fmla="*/ 14 w 167"/>
                <a:gd name="T17" fmla="*/ 56 h 222"/>
                <a:gd name="T18" fmla="*/ 28 w 167"/>
                <a:gd name="T19" fmla="*/ 111 h 222"/>
                <a:gd name="T20" fmla="*/ 39 w 167"/>
                <a:gd name="T21" fmla="*/ 167 h 222"/>
                <a:gd name="T22" fmla="*/ 53 w 167"/>
                <a:gd name="T23" fmla="*/ 222 h 222"/>
                <a:gd name="T24" fmla="*/ 53 w 167"/>
                <a:gd name="T25" fmla="*/ 222 h 222"/>
                <a:gd name="T26" fmla="*/ 63 w 167"/>
                <a:gd name="T27" fmla="*/ 211 h 222"/>
                <a:gd name="T28" fmla="*/ 72 w 167"/>
                <a:gd name="T29" fmla="*/ 199 h 222"/>
                <a:gd name="T30" fmla="*/ 81 w 167"/>
                <a:gd name="T31" fmla="*/ 187 h 222"/>
                <a:gd name="T32" fmla="*/ 87 w 167"/>
                <a:gd name="T33" fmla="*/ 174 h 222"/>
                <a:gd name="T34" fmla="*/ 100 w 167"/>
                <a:gd name="T35" fmla="*/ 148 h 222"/>
                <a:gd name="T36" fmla="*/ 111 w 167"/>
                <a:gd name="T37" fmla="*/ 121 h 222"/>
                <a:gd name="T38" fmla="*/ 122 w 167"/>
                <a:gd name="T39" fmla="*/ 94 h 222"/>
                <a:gd name="T40" fmla="*/ 134 w 167"/>
                <a:gd name="T41" fmla="*/ 68 h 222"/>
                <a:gd name="T42" fmla="*/ 141 w 167"/>
                <a:gd name="T43" fmla="*/ 55 h 222"/>
                <a:gd name="T44" fmla="*/ 148 w 167"/>
                <a:gd name="T45" fmla="*/ 43 h 222"/>
                <a:gd name="T46" fmla="*/ 157 w 167"/>
                <a:gd name="T47" fmla="*/ 32 h 222"/>
                <a:gd name="T48" fmla="*/ 167 w 167"/>
                <a:gd name="T49" fmla="*/ 21 h 222"/>
                <a:gd name="T50" fmla="*/ 167 w 167"/>
                <a:gd name="T51" fmla="*/ 21 h 222"/>
                <a:gd name="T52" fmla="*/ 165 w 167"/>
                <a:gd name="T53" fmla="*/ 20 h 222"/>
                <a:gd name="T54" fmla="*/ 165 w 167"/>
                <a:gd name="T55" fmla="*/ 20 h 222"/>
                <a:gd name="T56" fmla="*/ 152 w 167"/>
                <a:gd name="T57" fmla="*/ 29 h 222"/>
                <a:gd name="T58" fmla="*/ 139 w 167"/>
                <a:gd name="T59" fmla="*/ 39 h 222"/>
                <a:gd name="T60" fmla="*/ 125 w 167"/>
                <a:gd name="T61" fmla="*/ 46 h 222"/>
                <a:gd name="T62" fmla="*/ 112 w 167"/>
                <a:gd name="T63" fmla="*/ 52 h 222"/>
                <a:gd name="T64" fmla="*/ 97 w 167"/>
                <a:gd name="T65" fmla="*/ 55 h 222"/>
                <a:gd name="T66" fmla="*/ 90 w 167"/>
                <a:gd name="T67" fmla="*/ 56 h 222"/>
                <a:gd name="T68" fmla="*/ 83 w 167"/>
                <a:gd name="T69" fmla="*/ 56 h 222"/>
                <a:gd name="T70" fmla="*/ 75 w 167"/>
                <a:gd name="T71" fmla="*/ 55 h 222"/>
                <a:gd name="T72" fmla="*/ 68 w 167"/>
                <a:gd name="T73" fmla="*/ 54 h 222"/>
                <a:gd name="T74" fmla="*/ 60 w 167"/>
                <a:gd name="T75" fmla="*/ 52 h 222"/>
                <a:gd name="T76" fmla="*/ 53 w 167"/>
                <a:gd name="T77" fmla="*/ 49 h 222"/>
                <a:gd name="T78" fmla="*/ 53 w 167"/>
                <a:gd name="T79" fmla="*/ 4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22">
                  <a:moveTo>
                    <a:pt x="53" y="49"/>
                  </a:moveTo>
                  <a:lnTo>
                    <a:pt x="53" y="49"/>
                  </a:lnTo>
                  <a:lnTo>
                    <a:pt x="38" y="39"/>
                  </a:lnTo>
                  <a:lnTo>
                    <a:pt x="25" y="27"/>
                  </a:lnTo>
                  <a:lnTo>
                    <a:pt x="11" y="14"/>
                  </a:lnTo>
                  <a:lnTo>
                    <a:pt x="0" y="0"/>
                  </a:lnTo>
                  <a:lnTo>
                    <a:pt x="0" y="0"/>
                  </a:lnTo>
                  <a:lnTo>
                    <a:pt x="8" y="28"/>
                  </a:lnTo>
                  <a:lnTo>
                    <a:pt x="14" y="56"/>
                  </a:lnTo>
                  <a:lnTo>
                    <a:pt x="28" y="111"/>
                  </a:lnTo>
                  <a:lnTo>
                    <a:pt x="39" y="167"/>
                  </a:lnTo>
                  <a:lnTo>
                    <a:pt x="53" y="222"/>
                  </a:lnTo>
                  <a:lnTo>
                    <a:pt x="53" y="222"/>
                  </a:lnTo>
                  <a:lnTo>
                    <a:pt x="63" y="211"/>
                  </a:lnTo>
                  <a:lnTo>
                    <a:pt x="72" y="199"/>
                  </a:lnTo>
                  <a:lnTo>
                    <a:pt x="81" y="187"/>
                  </a:lnTo>
                  <a:lnTo>
                    <a:pt x="87" y="174"/>
                  </a:lnTo>
                  <a:lnTo>
                    <a:pt x="100" y="148"/>
                  </a:lnTo>
                  <a:lnTo>
                    <a:pt x="111" y="121"/>
                  </a:lnTo>
                  <a:lnTo>
                    <a:pt x="122" y="94"/>
                  </a:lnTo>
                  <a:lnTo>
                    <a:pt x="134" y="68"/>
                  </a:lnTo>
                  <a:lnTo>
                    <a:pt x="141" y="55"/>
                  </a:lnTo>
                  <a:lnTo>
                    <a:pt x="148" y="43"/>
                  </a:lnTo>
                  <a:lnTo>
                    <a:pt x="157" y="32"/>
                  </a:lnTo>
                  <a:lnTo>
                    <a:pt x="167" y="21"/>
                  </a:lnTo>
                  <a:lnTo>
                    <a:pt x="167" y="21"/>
                  </a:lnTo>
                  <a:lnTo>
                    <a:pt x="165" y="20"/>
                  </a:lnTo>
                  <a:lnTo>
                    <a:pt x="165" y="20"/>
                  </a:lnTo>
                  <a:lnTo>
                    <a:pt x="152" y="29"/>
                  </a:lnTo>
                  <a:lnTo>
                    <a:pt x="139" y="39"/>
                  </a:lnTo>
                  <a:lnTo>
                    <a:pt x="125" y="46"/>
                  </a:lnTo>
                  <a:lnTo>
                    <a:pt x="112" y="52"/>
                  </a:lnTo>
                  <a:lnTo>
                    <a:pt x="97" y="55"/>
                  </a:lnTo>
                  <a:lnTo>
                    <a:pt x="90" y="56"/>
                  </a:lnTo>
                  <a:lnTo>
                    <a:pt x="83" y="56"/>
                  </a:lnTo>
                  <a:lnTo>
                    <a:pt x="75" y="55"/>
                  </a:lnTo>
                  <a:lnTo>
                    <a:pt x="68" y="54"/>
                  </a:lnTo>
                  <a:lnTo>
                    <a:pt x="60" y="52"/>
                  </a:lnTo>
                  <a:lnTo>
                    <a:pt x="53" y="49"/>
                  </a:lnTo>
                  <a:lnTo>
                    <a:pt x="53"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053"/>
            <p:cNvSpPr>
              <a:spLocks/>
            </p:cNvSpPr>
            <p:nvPr/>
          </p:nvSpPr>
          <p:spPr bwMode="auto">
            <a:xfrm flipH="1">
              <a:off x="8499094" y="1515553"/>
              <a:ext cx="199102" cy="73718"/>
            </a:xfrm>
            <a:custGeom>
              <a:avLst/>
              <a:gdLst>
                <a:gd name="T0" fmla="*/ 53 w 165"/>
                <a:gd name="T1" fmla="*/ 62 h 69"/>
                <a:gd name="T2" fmla="*/ 53 w 165"/>
                <a:gd name="T3" fmla="*/ 62 h 69"/>
                <a:gd name="T4" fmla="*/ 60 w 165"/>
                <a:gd name="T5" fmla="*/ 65 h 69"/>
                <a:gd name="T6" fmla="*/ 68 w 165"/>
                <a:gd name="T7" fmla="*/ 67 h 69"/>
                <a:gd name="T8" fmla="*/ 75 w 165"/>
                <a:gd name="T9" fmla="*/ 68 h 69"/>
                <a:gd name="T10" fmla="*/ 83 w 165"/>
                <a:gd name="T11" fmla="*/ 69 h 69"/>
                <a:gd name="T12" fmla="*/ 90 w 165"/>
                <a:gd name="T13" fmla="*/ 69 h 69"/>
                <a:gd name="T14" fmla="*/ 97 w 165"/>
                <a:gd name="T15" fmla="*/ 68 h 69"/>
                <a:gd name="T16" fmla="*/ 112 w 165"/>
                <a:gd name="T17" fmla="*/ 65 h 69"/>
                <a:gd name="T18" fmla="*/ 125 w 165"/>
                <a:gd name="T19" fmla="*/ 59 h 69"/>
                <a:gd name="T20" fmla="*/ 139 w 165"/>
                <a:gd name="T21" fmla="*/ 52 h 69"/>
                <a:gd name="T22" fmla="*/ 152 w 165"/>
                <a:gd name="T23" fmla="*/ 42 h 69"/>
                <a:gd name="T24" fmla="*/ 165 w 165"/>
                <a:gd name="T25" fmla="*/ 33 h 69"/>
                <a:gd name="T26" fmla="*/ 165 w 165"/>
                <a:gd name="T27" fmla="*/ 33 h 69"/>
                <a:gd name="T28" fmla="*/ 149 w 165"/>
                <a:gd name="T29" fmla="*/ 25 h 69"/>
                <a:gd name="T30" fmla="*/ 137 w 165"/>
                <a:gd name="T31" fmla="*/ 20 h 69"/>
                <a:gd name="T32" fmla="*/ 125 w 165"/>
                <a:gd name="T33" fmla="*/ 15 h 69"/>
                <a:gd name="T34" fmla="*/ 125 w 165"/>
                <a:gd name="T35" fmla="*/ 15 h 69"/>
                <a:gd name="T36" fmla="*/ 106 w 165"/>
                <a:gd name="T37" fmla="*/ 9 h 69"/>
                <a:gd name="T38" fmla="*/ 88 w 165"/>
                <a:gd name="T39" fmla="*/ 5 h 69"/>
                <a:gd name="T40" fmla="*/ 72 w 165"/>
                <a:gd name="T41" fmla="*/ 1 h 69"/>
                <a:gd name="T42" fmla="*/ 55 w 165"/>
                <a:gd name="T43" fmla="*/ 0 h 69"/>
                <a:gd name="T44" fmla="*/ 40 w 165"/>
                <a:gd name="T45" fmla="*/ 1 h 69"/>
                <a:gd name="T46" fmla="*/ 26 w 165"/>
                <a:gd name="T47" fmla="*/ 5 h 69"/>
                <a:gd name="T48" fmla="*/ 12 w 165"/>
                <a:gd name="T49" fmla="*/ 8 h 69"/>
                <a:gd name="T50" fmla="*/ 0 w 165"/>
                <a:gd name="T51" fmla="*/ 13 h 69"/>
                <a:gd name="T52" fmla="*/ 0 w 165"/>
                <a:gd name="T53" fmla="*/ 13 h 69"/>
                <a:gd name="T54" fmla="*/ 0 w 165"/>
                <a:gd name="T55" fmla="*/ 13 h 69"/>
                <a:gd name="T56" fmla="*/ 11 w 165"/>
                <a:gd name="T57" fmla="*/ 27 h 69"/>
                <a:gd name="T58" fmla="*/ 25 w 165"/>
                <a:gd name="T59" fmla="*/ 40 h 69"/>
                <a:gd name="T60" fmla="*/ 38 w 165"/>
                <a:gd name="T61" fmla="*/ 52 h 69"/>
                <a:gd name="T62" fmla="*/ 53 w 165"/>
                <a:gd name="T63" fmla="*/ 62 h 69"/>
                <a:gd name="T64" fmla="*/ 53 w 165"/>
                <a:gd name="T65" fmla="*/ 6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69">
                  <a:moveTo>
                    <a:pt x="53" y="62"/>
                  </a:moveTo>
                  <a:lnTo>
                    <a:pt x="53" y="62"/>
                  </a:lnTo>
                  <a:lnTo>
                    <a:pt x="60" y="65"/>
                  </a:lnTo>
                  <a:lnTo>
                    <a:pt x="68" y="67"/>
                  </a:lnTo>
                  <a:lnTo>
                    <a:pt x="75" y="68"/>
                  </a:lnTo>
                  <a:lnTo>
                    <a:pt x="83" y="69"/>
                  </a:lnTo>
                  <a:lnTo>
                    <a:pt x="90" y="69"/>
                  </a:lnTo>
                  <a:lnTo>
                    <a:pt x="97" y="68"/>
                  </a:lnTo>
                  <a:lnTo>
                    <a:pt x="112" y="65"/>
                  </a:lnTo>
                  <a:lnTo>
                    <a:pt x="125" y="59"/>
                  </a:lnTo>
                  <a:lnTo>
                    <a:pt x="139" y="52"/>
                  </a:lnTo>
                  <a:lnTo>
                    <a:pt x="152" y="42"/>
                  </a:lnTo>
                  <a:lnTo>
                    <a:pt x="165" y="33"/>
                  </a:lnTo>
                  <a:lnTo>
                    <a:pt x="165" y="33"/>
                  </a:lnTo>
                  <a:lnTo>
                    <a:pt x="149" y="25"/>
                  </a:lnTo>
                  <a:lnTo>
                    <a:pt x="137" y="20"/>
                  </a:lnTo>
                  <a:lnTo>
                    <a:pt x="125" y="15"/>
                  </a:lnTo>
                  <a:lnTo>
                    <a:pt x="125" y="15"/>
                  </a:lnTo>
                  <a:lnTo>
                    <a:pt x="106" y="9"/>
                  </a:lnTo>
                  <a:lnTo>
                    <a:pt x="88" y="5"/>
                  </a:lnTo>
                  <a:lnTo>
                    <a:pt x="72" y="1"/>
                  </a:lnTo>
                  <a:lnTo>
                    <a:pt x="55" y="0"/>
                  </a:lnTo>
                  <a:lnTo>
                    <a:pt x="40" y="1"/>
                  </a:lnTo>
                  <a:lnTo>
                    <a:pt x="26" y="5"/>
                  </a:lnTo>
                  <a:lnTo>
                    <a:pt x="12" y="8"/>
                  </a:lnTo>
                  <a:lnTo>
                    <a:pt x="0" y="13"/>
                  </a:lnTo>
                  <a:lnTo>
                    <a:pt x="0" y="13"/>
                  </a:lnTo>
                  <a:lnTo>
                    <a:pt x="0" y="13"/>
                  </a:lnTo>
                  <a:lnTo>
                    <a:pt x="11" y="27"/>
                  </a:lnTo>
                  <a:lnTo>
                    <a:pt x="25" y="40"/>
                  </a:lnTo>
                  <a:lnTo>
                    <a:pt x="38" y="52"/>
                  </a:lnTo>
                  <a:lnTo>
                    <a:pt x="53" y="62"/>
                  </a:lnTo>
                  <a:lnTo>
                    <a:pt x="53" y="62"/>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54"/>
            <p:cNvSpPr>
              <a:spLocks/>
            </p:cNvSpPr>
            <p:nvPr/>
          </p:nvSpPr>
          <p:spPr bwMode="auto">
            <a:xfrm flipH="1">
              <a:off x="8366358" y="1530296"/>
              <a:ext cx="427701" cy="412817"/>
            </a:xfrm>
            <a:custGeom>
              <a:avLst/>
              <a:gdLst>
                <a:gd name="T0" fmla="*/ 344 w 345"/>
                <a:gd name="T1" fmla="*/ 135 h 388"/>
                <a:gd name="T2" fmla="*/ 344 w 345"/>
                <a:gd name="T3" fmla="*/ 135 h 388"/>
                <a:gd name="T4" fmla="*/ 342 w 345"/>
                <a:gd name="T5" fmla="*/ 124 h 388"/>
                <a:gd name="T6" fmla="*/ 339 w 345"/>
                <a:gd name="T7" fmla="*/ 115 h 388"/>
                <a:gd name="T8" fmla="*/ 336 w 345"/>
                <a:gd name="T9" fmla="*/ 105 h 388"/>
                <a:gd name="T10" fmla="*/ 332 w 345"/>
                <a:gd name="T11" fmla="*/ 96 h 388"/>
                <a:gd name="T12" fmla="*/ 326 w 345"/>
                <a:gd name="T13" fmla="*/ 88 h 388"/>
                <a:gd name="T14" fmla="*/ 319 w 345"/>
                <a:gd name="T15" fmla="*/ 79 h 388"/>
                <a:gd name="T16" fmla="*/ 314 w 345"/>
                <a:gd name="T17" fmla="*/ 71 h 388"/>
                <a:gd name="T18" fmla="*/ 306 w 345"/>
                <a:gd name="T19" fmla="*/ 64 h 388"/>
                <a:gd name="T20" fmla="*/ 290 w 345"/>
                <a:gd name="T21" fmla="*/ 51 h 388"/>
                <a:gd name="T22" fmla="*/ 274 w 345"/>
                <a:gd name="T23" fmla="*/ 39 h 388"/>
                <a:gd name="T24" fmla="*/ 258 w 345"/>
                <a:gd name="T25" fmla="*/ 29 h 388"/>
                <a:gd name="T26" fmla="*/ 243 w 345"/>
                <a:gd name="T27" fmla="*/ 21 h 388"/>
                <a:gd name="T28" fmla="*/ 243 w 345"/>
                <a:gd name="T29" fmla="*/ 21 h 388"/>
                <a:gd name="T30" fmla="*/ 233 w 345"/>
                <a:gd name="T31" fmla="*/ 32 h 388"/>
                <a:gd name="T32" fmla="*/ 224 w 345"/>
                <a:gd name="T33" fmla="*/ 43 h 388"/>
                <a:gd name="T34" fmla="*/ 217 w 345"/>
                <a:gd name="T35" fmla="*/ 55 h 388"/>
                <a:gd name="T36" fmla="*/ 210 w 345"/>
                <a:gd name="T37" fmla="*/ 68 h 388"/>
                <a:gd name="T38" fmla="*/ 198 w 345"/>
                <a:gd name="T39" fmla="*/ 94 h 388"/>
                <a:gd name="T40" fmla="*/ 187 w 345"/>
                <a:gd name="T41" fmla="*/ 121 h 388"/>
                <a:gd name="T42" fmla="*/ 176 w 345"/>
                <a:gd name="T43" fmla="*/ 148 h 388"/>
                <a:gd name="T44" fmla="*/ 163 w 345"/>
                <a:gd name="T45" fmla="*/ 174 h 388"/>
                <a:gd name="T46" fmla="*/ 157 w 345"/>
                <a:gd name="T47" fmla="*/ 187 h 388"/>
                <a:gd name="T48" fmla="*/ 148 w 345"/>
                <a:gd name="T49" fmla="*/ 199 h 388"/>
                <a:gd name="T50" fmla="*/ 139 w 345"/>
                <a:gd name="T51" fmla="*/ 211 h 388"/>
                <a:gd name="T52" fmla="*/ 129 w 345"/>
                <a:gd name="T53" fmla="*/ 222 h 388"/>
                <a:gd name="T54" fmla="*/ 129 w 345"/>
                <a:gd name="T55" fmla="*/ 222 h 388"/>
                <a:gd name="T56" fmla="*/ 115 w 345"/>
                <a:gd name="T57" fmla="*/ 167 h 388"/>
                <a:gd name="T58" fmla="*/ 104 w 345"/>
                <a:gd name="T59" fmla="*/ 110 h 388"/>
                <a:gd name="T60" fmla="*/ 90 w 345"/>
                <a:gd name="T61" fmla="*/ 55 h 388"/>
                <a:gd name="T62" fmla="*/ 84 w 345"/>
                <a:gd name="T63" fmla="*/ 28 h 388"/>
                <a:gd name="T64" fmla="*/ 76 w 345"/>
                <a:gd name="T65" fmla="*/ 0 h 388"/>
                <a:gd name="T66" fmla="*/ 76 w 345"/>
                <a:gd name="T67" fmla="*/ 0 h 388"/>
                <a:gd name="T68" fmla="*/ 68 w 345"/>
                <a:gd name="T69" fmla="*/ 5 h 388"/>
                <a:gd name="T70" fmla="*/ 60 w 345"/>
                <a:gd name="T71" fmla="*/ 10 h 388"/>
                <a:gd name="T72" fmla="*/ 52 w 345"/>
                <a:gd name="T73" fmla="*/ 15 h 388"/>
                <a:gd name="T74" fmla="*/ 46 w 345"/>
                <a:gd name="T75" fmla="*/ 22 h 388"/>
                <a:gd name="T76" fmla="*/ 33 w 345"/>
                <a:gd name="T77" fmla="*/ 35 h 388"/>
                <a:gd name="T78" fmla="*/ 23 w 345"/>
                <a:gd name="T79" fmla="*/ 49 h 388"/>
                <a:gd name="T80" fmla="*/ 14 w 345"/>
                <a:gd name="T81" fmla="*/ 64 h 388"/>
                <a:gd name="T82" fmla="*/ 9 w 345"/>
                <a:gd name="T83" fmla="*/ 80 h 388"/>
                <a:gd name="T84" fmla="*/ 4 w 345"/>
                <a:gd name="T85" fmla="*/ 95 h 388"/>
                <a:gd name="T86" fmla="*/ 2 w 345"/>
                <a:gd name="T87" fmla="*/ 110 h 388"/>
                <a:gd name="T88" fmla="*/ 2 w 345"/>
                <a:gd name="T89" fmla="*/ 110 h 388"/>
                <a:gd name="T90" fmla="*/ 0 w 345"/>
                <a:gd name="T91" fmla="*/ 164 h 388"/>
                <a:gd name="T92" fmla="*/ 0 w 345"/>
                <a:gd name="T93" fmla="*/ 217 h 388"/>
                <a:gd name="T94" fmla="*/ 0 w 345"/>
                <a:gd name="T95" fmla="*/ 272 h 388"/>
                <a:gd name="T96" fmla="*/ 317 w 345"/>
                <a:gd name="T97" fmla="*/ 388 h 388"/>
                <a:gd name="T98" fmla="*/ 317 w 345"/>
                <a:gd name="T99" fmla="*/ 388 h 388"/>
                <a:gd name="T100" fmla="*/ 323 w 345"/>
                <a:gd name="T101" fmla="*/ 361 h 388"/>
                <a:gd name="T102" fmla="*/ 328 w 345"/>
                <a:gd name="T103" fmla="*/ 332 h 388"/>
                <a:gd name="T104" fmla="*/ 334 w 345"/>
                <a:gd name="T105" fmla="*/ 295 h 388"/>
                <a:gd name="T106" fmla="*/ 339 w 345"/>
                <a:gd name="T107" fmla="*/ 254 h 388"/>
                <a:gd name="T108" fmla="*/ 344 w 345"/>
                <a:gd name="T109" fmla="*/ 212 h 388"/>
                <a:gd name="T110" fmla="*/ 345 w 345"/>
                <a:gd name="T111" fmla="*/ 191 h 388"/>
                <a:gd name="T112" fmla="*/ 345 w 345"/>
                <a:gd name="T113" fmla="*/ 172 h 388"/>
                <a:gd name="T114" fmla="*/ 345 w 345"/>
                <a:gd name="T115" fmla="*/ 152 h 388"/>
                <a:gd name="T116" fmla="*/ 344 w 345"/>
                <a:gd name="T117" fmla="*/ 135 h 388"/>
                <a:gd name="T118" fmla="*/ 344 w 345"/>
                <a:gd name="T119" fmla="*/ 13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5" h="388">
                  <a:moveTo>
                    <a:pt x="344" y="135"/>
                  </a:moveTo>
                  <a:lnTo>
                    <a:pt x="344" y="135"/>
                  </a:lnTo>
                  <a:lnTo>
                    <a:pt x="342" y="124"/>
                  </a:lnTo>
                  <a:lnTo>
                    <a:pt x="339" y="115"/>
                  </a:lnTo>
                  <a:lnTo>
                    <a:pt x="336" y="105"/>
                  </a:lnTo>
                  <a:lnTo>
                    <a:pt x="332" y="96"/>
                  </a:lnTo>
                  <a:lnTo>
                    <a:pt x="326" y="88"/>
                  </a:lnTo>
                  <a:lnTo>
                    <a:pt x="319" y="79"/>
                  </a:lnTo>
                  <a:lnTo>
                    <a:pt x="314" y="71"/>
                  </a:lnTo>
                  <a:lnTo>
                    <a:pt x="306" y="64"/>
                  </a:lnTo>
                  <a:lnTo>
                    <a:pt x="290" y="51"/>
                  </a:lnTo>
                  <a:lnTo>
                    <a:pt x="274" y="39"/>
                  </a:lnTo>
                  <a:lnTo>
                    <a:pt x="258" y="29"/>
                  </a:lnTo>
                  <a:lnTo>
                    <a:pt x="243" y="21"/>
                  </a:lnTo>
                  <a:lnTo>
                    <a:pt x="243" y="21"/>
                  </a:lnTo>
                  <a:lnTo>
                    <a:pt x="233" y="32"/>
                  </a:lnTo>
                  <a:lnTo>
                    <a:pt x="224" y="43"/>
                  </a:lnTo>
                  <a:lnTo>
                    <a:pt x="217" y="55"/>
                  </a:lnTo>
                  <a:lnTo>
                    <a:pt x="210" y="68"/>
                  </a:lnTo>
                  <a:lnTo>
                    <a:pt x="198" y="94"/>
                  </a:lnTo>
                  <a:lnTo>
                    <a:pt x="187" y="121"/>
                  </a:lnTo>
                  <a:lnTo>
                    <a:pt x="176" y="148"/>
                  </a:lnTo>
                  <a:lnTo>
                    <a:pt x="163" y="174"/>
                  </a:lnTo>
                  <a:lnTo>
                    <a:pt x="157" y="187"/>
                  </a:lnTo>
                  <a:lnTo>
                    <a:pt x="148" y="199"/>
                  </a:lnTo>
                  <a:lnTo>
                    <a:pt x="139" y="211"/>
                  </a:lnTo>
                  <a:lnTo>
                    <a:pt x="129" y="222"/>
                  </a:lnTo>
                  <a:lnTo>
                    <a:pt x="129" y="222"/>
                  </a:lnTo>
                  <a:lnTo>
                    <a:pt x="115" y="167"/>
                  </a:lnTo>
                  <a:lnTo>
                    <a:pt x="104" y="110"/>
                  </a:lnTo>
                  <a:lnTo>
                    <a:pt x="90" y="55"/>
                  </a:lnTo>
                  <a:lnTo>
                    <a:pt x="84" y="28"/>
                  </a:lnTo>
                  <a:lnTo>
                    <a:pt x="76" y="0"/>
                  </a:lnTo>
                  <a:lnTo>
                    <a:pt x="76" y="0"/>
                  </a:lnTo>
                  <a:lnTo>
                    <a:pt x="68" y="5"/>
                  </a:lnTo>
                  <a:lnTo>
                    <a:pt x="60" y="10"/>
                  </a:lnTo>
                  <a:lnTo>
                    <a:pt x="52" y="15"/>
                  </a:lnTo>
                  <a:lnTo>
                    <a:pt x="46" y="22"/>
                  </a:lnTo>
                  <a:lnTo>
                    <a:pt x="33" y="35"/>
                  </a:lnTo>
                  <a:lnTo>
                    <a:pt x="23" y="49"/>
                  </a:lnTo>
                  <a:lnTo>
                    <a:pt x="14" y="64"/>
                  </a:lnTo>
                  <a:lnTo>
                    <a:pt x="9" y="80"/>
                  </a:lnTo>
                  <a:lnTo>
                    <a:pt x="4" y="95"/>
                  </a:lnTo>
                  <a:lnTo>
                    <a:pt x="2" y="110"/>
                  </a:lnTo>
                  <a:lnTo>
                    <a:pt x="2" y="110"/>
                  </a:lnTo>
                  <a:lnTo>
                    <a:pt x="0" y="164"/>
                  </a:lnTo>
                  <a:lnTo>
                    <a:pt x="0" y="217"/>
                  </a:lnTo>
                  <a:lnTo>
                    <a:pt x="0" y="272"/>
                  </a:lnTo>
                  <a:lnTo>
                    <a:pt x="317" y="388"/>
                  </a:lnTo>
                  <a:lnTo>
                    <a:pt x="317" y="388"/>
                  </a:lnTo>
                  <a:lnTo>
                    <a:pt x="323" y="361"/>
                  </a:lnTo>
                  <a:lnTo>
                    <a:pt x="328" y="332"/>
                  </a:lnTo>
                  <a:lnTo>
                    <a:pt x="334" y="295"/>
                  </a:lnTo>
                  <a:lnTo>
                    <a:pt x="339" y="254"/>
                  </a:lnTo>
                  <a:lnTo>
                    <a:pt x="344" y="212"/>
                  </a:lnTo>
                  <a:lnTo>
                    <a:pt x="345" y="191"/>
                  </a:lnTo>
                  <a:lnTo>
                    <a:pt x="345" y="172"/>
                  </a:lnTo>
                  <a:lnTo>
                    <a:pt x="345" y="152"/>
                  </a:lnTo>
                  <a:lnTo>
                    <a:pt x="344" y="135"/>
                  </a:lnTo>
                  <a:lnTo>
                    <a:pt x="344" y="135"/>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055"/>
            <p:cNvSpPr>
              <a:spLocks/>
            </p:cNvSpPr>
            <p:nvPr/>
          </p:nvSpPr>
          <p:spPr bwMode="auto">
            <a:xfrm flipH="1">
              <a:off x="8609706" y="1596643"/>
              <a:ext cx="44245" cy="169550"/>
            </a:xfrm>
            <a:custGeom>
              <a:avLst/>
              <a:gdLst>
                <a:gd name="T0" fmla="*/ 0 w 38"/>
                <a:gd name="T1" fmla="*/ 99 h 163"/>
                <a:gd name="T2" fmla="*/ 16 w 38"/>
                <a:gd name="T3" fmla="*/ 163 h 163"/>
                <a:gd name="T4" fmla="*/ 38 w 38"/>
                <a:gd name="T5" fmla="*/ 136 h 163"/>
                <a:gd name="T6" fmla="*/ 35 w 38"/>
                <a:gd name="T7" fmla="*/ 2 h 163"/>
                <a:gd name="T8" fmla="*/ 35 w 38"/>
                <a:gd name="T9" fmla="*/ 2 h 163"/>
                <a:gd name="T10" fmla="*/ 23 w 38"/>
                <a:gd name="T11" fmla="*/ 1 h 163"/>
                <a:gd name="T12" fmla="*/ 14 w 38"/>
                <a:gd name="T13" fmla="*/ 0 h 163"/>
                <a:gd name="T14" fmla="*/ 0 w 38"/>
                <a:gd name="T15" fmla="*/ 99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63">
                  <a:moveTo>
                    <a:pt x="0" y="99"/>
                  </a:moveTo>
                  <a:lnTo>
                    <a:pt x="16" y="163"/>
                  </a:lnTo>
                  <a:lnTo>
                    <a:pt x="38" y="136"/>
                  </a:lnTo>
                  <a:lnTo>
                    <a:pt x="35" y="2"/>
                  </a:lnTo>
                  <a:lnTo>
                    <a:pt x="35" y="2"/>
                  </a:lnTo>
                  <a:lnTo>
                    <a:pt x="23" y="1"/>
                  </a:lnTo>
                  <a:lnTo>
                    <a:pt x="14" y="0"/>
                  </a:lnTo>
                  <a:lnTo>
                    <a:pt x="0" y="99"/>
                  </a:lnTo>
                  <a:close/>
                </a:path>
              </a:pathLst>
            </a:custGeom>
            <a:solidFill>
              <a:srgbClr val="E46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56"/>
            <p:cNvSpPr>
              <a:spLocks/>
            </p:cNvSpPr>
            <p:nvPr/>
          </p:nvSpPr>
          <p:spPr bwMode="auto">
            <a:xfrm flipH="1">
              <a:off x="8594958" y="1545041"/>
              <a:ext cx="44245" cy="51602"/>
            </a:xfrm>
            <a:custGeom>
              <a:avLst/>
              <a:gdLst>
                <a:gd name="T0" fmla="*/ 35 w 35"/>
                <a:gd name="T1" fmla="*/ 6 h 45"/>
                <a:gd name="T2" fmla="*/ 0 w 35"/>
                <a:gd name="T3" fmla="*/ 0 h 45"/>
                <a:gd name="T4" fmla="*/ 5 w 35"/>
                <a:gd name="T5" fmla="*/ 33 h 45"/>
                <a:gd name="T6" fmla="*/ 3 w 35"/>
                <a:gd name="T7" fmla="*/ 43 h 45"/>
                <a:gd name="T8" fmla="*/ 3 w 35"/>
                <a:gd name="T9" fmla="*/ 43 h 45"/>
                <a:gd name="T10" fmla="*/ 12 w 35"/>
                <a:gd name="T11" fmla="*/ 44 h 45"/>
                <a:gd name="T12" fmla="*/ 24 w 35"/>
                <a:gd name="T13" fmla="*/ 45 h 45"/>
                <a:gd name="T14" fmla="*/ 22 w 35"/>
                <a:gd name="T15" fmla="*/ 39 h 45"/>
                <a:gd name="T16" fmla="*/ 35 w 35"/>
                <a:gd name="T1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35" y="6"/>
                  </a:moveTo>
                  <a:lnTo>
                    <a:pt x="0" y="0"/>
                  </a:lnTo>
                  <a:lnTo>
                    <a:pt x="5" y="33"/>
                  </a:lnTo>
                  <a:lnTo>
                    <a:pt x="3" y="43"/>
                  </a:lnTo>
                  <a:lnTo>
                    <a:pt x="3" y="43"/>
                  </a:lnTo>
                  <a:lnTo>
                    <a:pt x="12" y="44"/>
                  </a:lnTo>
                  <a:lnTo>
                    <a:pt x="24" y="45"/>
                  </a:lnTo>
                  <a:lnTo>
                    <a:pt x="22" y="39"/>
                  </a:lnTo>
                  <a:lnTo>
                    <a:pt x="35" y="6"/>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57"/>
            <p:cNvSpPr>
              <a:spLocks/>
            </p:cNvSpPr>
            <p:nvPr/>
          </p:nvSpPr>
          <p:spPr bwMode="auto">
            <a:xfrm flipH="1">
              <a:off x="8447475" y="1257542"/>
              <a:ext cx="280218" cy="302242"/>
            </a:xfrm>
            <a:custGeom>
              <a:avLst/>
              <a:gdLst>
                <a:gd name="T0" fmla="*/ 209 w 228"/>
                <a:gd name="T1" fmla="*/ 223 h 283"/>
                <a:gd name="T2" fmla="*/ 217 w 228"/>
                <a:gd name="T3" fmla="*/ 201 h 283"/>
                <a:gd name="T4" fmla="*/ 225 w 228"/>
                <a:gd name="T5" fmla="*/ 164 h 283"/>
                <a:gd name="T6" fmla="*/ 228 w 228"/>
                <a:gd name="T7" fmla="*/ 133 h 283"/>
                <a:gd name="T8" fmla="*/ 225 w 228"/>
                <a:gd name="T9" fmla="*/ 99 h 283"/>
                <a:gd name="T10" fmla="*/ 214 w 228"/>
                <a:gd name="T11" fmla="*/ 66 h 283"/>
                <a:gd name="T12" fmla="*/ 205 w 228"/>
                <a:gd name="T13" fmla="*/ 50 h 283"/>
                <a:gd name="T14" fmla="*/ 193 w 228"/>
                <a:gd name="T15" fmla="*/ 35 h 283"/>
                <a:gd name="T16" fmla="*/ 179 w 228"/>
                <a:gd name="T17" fmla="*/ 19 h 283"/>
                <a:gd name="T18" fmla="*/ 170 w 228"/>
                <a:gd name="T19" fmla="*/ 14 h 283"/>
                <a:gd name="T20" fmla="*/ 152 w 228"/>
                <a:gd name="T21" fmla="*/ 4 h 283"/>
                <a:gd name="T22" fmla="*/ 133 w 228"/>
                <a:gd name="T23" fmla="*/ 0 h 283"/>
                <a:gd name="T24" fmla="*/ 114 w 228"/>
                <a:gd name="T25" fmla="*/ 0 h 283"/>
                <a:gd name="T26" fmla="*/ 95 w 228"/>
                <a:gd name="T27" fmla="*/ 4 h 283"/>
                <a:gd name="T28" fmla="*/ 77 w 228"/>
                <a:gd name="T29" fmla="*/ 12 h 283"/>
                <a:gd name="T30" fmla="*/ 59 w 228"/>
                <a:gd name="T31" fmla="*/ 23 h 283"/>
                <a:gd name="T32" fmla="*/ 43 w 228"/>
                <a:gd name="T33" fmla="*/ 38 h 283"/>
                <a:gd name="T34" fmla="*/ 28 w 228"/>
                <a:gd name="T35" fmla="*/ 54 h 283"/>
                <a:gd name="T36" fmla="*/ 16 w 228"/>
                <a:gd name="T37" fmla="*/ 73 h 283"/>
                <a:gd name="T38" fmla="*/ 7 w 228"/>
                <a:gd name="T39" fmla="*/ 95 h 283"/>
                <a:gd name="T40" fmla="*/ 2 w 228"/>
                <a:gd name="T41" fmla="*/ 119 h 283"/>
                <a:gd name="T42" fmla="*/ 0 w 228"/>
                <a:gd name="T43" fmla="*/ 145 h 283"/>
                <a:gd name="T44" fmla="*/ 3 w 228"/>
                <a:gd name="T45" fmla="*/ 171 h 283"/>
                <a:gd name="T46" fmla="*/ 9 w 228"/>
                <a:gd name="T47" fmla="*/ 198 h 283"/>
                <a:gd name="T48" fmla="*/ 22 w 228"/>
                <a:gd name="T49" fmla="*/ 226 h 283"/>
                <a:gd name="T50" fmla="*/ 30 w 228"/>
                <a:gd name="T51" fmla="*/ 240 h 283"/>
                <a:gd name="T52" fmla="*/ 40 w 228"/>
                <a:gd name="T53" fmla="*/ 254 h 283"/>
                <a:gd name="T54" fmla="*/ 51 w 228"/>
                <a:gd name="T55" fmla="*/ 264 h 283"/>
                <a:gd name="T56" fmla="*/ 77 w 228"/>
                <a:gd name="T57" fmla="*/ 278 h 283"/>
                <a:gd name="T58" fmla="*/ 104 w 228"/>
                <a:gd name="T59" fmla="*/ 283 h 283"/>
                <a:gd name="T60" fmla="*/ 132 w 228"/>
                <a:gd name="T61" fmla="*/ 281 h 283"/>
                <a:gd name="T62" fmla="*/ 159 w 228"/>
                <a:gd name="T63" fmla="*/ 272 h 283"/>
                <a:gd name="T64" fmla="*/ 181 w 228"/>
                <a:gd name="T65" fmla="*/ 259 h 283"/>
                <a:gd name="T66" fmla="*/ 199 w 228"/>
                <a:gd name="T67" fmla="*/ 242 h 283"/>
                <a:gd name="T68" fmla="*/ 209 w 228"/>
                <a:gd name="T69" fmla="*/ 22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3">
                  <a:moveTo>
                    <a:pt x="209" y="223"/>
                  </a:moveTo>
                  <a:lnTo>
                    <a:pt x="209" y="223"/>
                  </a:lnTo>
                  <a:lnTo>
                    <a:pt x="211" y="217"/>
                  </a:lnTo>
                  <a:lnTo>
                    <a:pt x="217" y="201"/>
                  </a:lnTo>
                  <a:lnTo>
                    <a:pt x="223" y="178"/>
                  </a:lnTo>
                  <a:lnTo>
                    <a:pt x="225" y="164"/>
                  </a:lnTo>
                  <a:lnTo>
                    <a:pt x="227" y="149"/>
                  </a:lnTo>
                  <a:lnTo>
                    <a:pt x="228" y="133"/>
                  </a:lnTo>
                  <a:lnTo>
                    <a:pt x="227" y="117"/>
                  </a:lnTo>
                  <a:lnTo>
                    <a:pt x="225" y="99"/>
                  </a:lnTo>
                  <a:lnTo>
                    <a:pt x="220" y="83"/>
                  </a:lnTo>
                  <a:lnTo>
                    <a:pt x="214" y="66"/>
                  </a:lnTo>
                  <a:lnTo>
                    <a:pt x="210" y="58"/>
                  </a:lnTo>
                  <a:lnTo>
                    <a:pt x="205" y="50"/>
                  </a:lnTo>
                  <a:lnTo>
                    <a:pt x="199" y="42"/>
                  </a:lnTo>
                  <a:lnTo>
                    <a:pt x="193" y="35"/>
                  </a:lnTo>
                  <a:lnTo>
                    <a:pt x="187" y="27"/>
                  </a:lnTo>
                  <a:lnTo>
                    <a:pt x="179" y="19"/>
                  </a:lnTo>
                  <a:lnTo>
                    <a:pt x="179" y="19"/>
                  </a:lnTo>
                  <a:lnTo>
                    <a:pt x="170" y="14"/>
                  </a:lnTo>
                  <a:lnTo>
                    <a:pt x="161" y="9"/>
                  </a:lnTo>
                  <a:lnTo>
                    <a:pt x="152" y="4"/>
                  </a:lnTo>
                  <a:lnTo>
                    <a:pt x="143" y="2"/>
                  </a:lnTo>
                  <a:lnTo>
                    <a:pt x="133" y="0"/>
                  </a:lnTo>
                  <a:lnTo>
                    <a:pt x="124" y="0"/>
                  </a:lnTo>
                  <a:lnTo>
                    <a:pt x="114" y="0"/>
                  </a:lnTo>
                  <a:lnTo>
                    <a:pt x="105" y="2"/>
                  </a:lnTo>
                  <a:lnTo>
                    <a:pt x="95" y="4"/>
                  </a:lnTo>
                  <a:lnTo>
                    <a:pt x="86" y="8"/>
                  </a:lnTo>
                  <a:lnTo>
                    <a:pt x="77" y="12"/>
                  </a:lnTo>
                  <a:lnTo>
                    <a:pt x="68" y="17"/>
                  </a:lnTo>
                  <a:lnTo>
                    <a:pt x="59" y="23"/>
                  </a:lnTo>
                  <a:lnTo>
                    <a:pt x="51" y="30"/>
                  </a:lnTo>
                  <a:lnTo>
                    <a:pt x="43" y="38"/>
                  </a:lnTo>
                  <a:lnTo>
                    <a:pt x="35" y="45"/>
                  </a:lnTo>
                  <a:lnTo>
                    <a:pt x="28" y="54"/>
                  </a:lnTo>
                  <a:lnTo>
                    <a:pt x="22" y="64"/>
                  </a:lnTo>
                  <a:lnTo>
                    <a:pt x="16" y="73"/>
                  </a:lnTo>
                  <a:lnTo>
                    <a:pt x="12" y="84"/>
                  </a:lnTo>
                  <a:lnTo>
                    <a:pt x="7" y="95"/>
                  </a:lnTo>
                  <a:lnTo>
                    <a:pt x="4" y="107"/>
                  </a:lnTo>
                  <a:lnTo>
                    <a:pt x="2" y="119"/>
                  </a:lnTo>
                  <a:lnTo>
                    <a:pt x="0" y="132"/>
                  </a:lnTo>
                  <a:lnTo>
                    <a:pt x="0" y="145"/>
                  </a:lnTo>
                  <a:lnTo>
                    <a:pt x="0" y="158"/>
                  </a:lnTo>
                  <a:lnTo>
                    <a:pt x="3" y="171"/>
                  </a:lnTo>
                  <a:lnTo>
                    <a:pt x="5" y="185"/>
                  </a:lnTo>
                  <a:lnTo>
                    <a:pt x="9" y="198"/>
                  </a:lnTo>
                  <a:lnTo>
                    <a:pt x="15" y="212"/>
                  </a:lnTo>
                  <a:lnTo>
                    <a:pt x="22" y="226"/>
                  </a:lnTo>
                  <a:lnTo>
                    <a:pt x="30" y="240"/>
                  </a:lnTo>
                  <a:lnTo>
                    <a:pt x="30" y="240"/>
                  </a:lnTo>
                  <a:lnTo>
                    <a:pt x="35" y="247"/>
                  </a:lnTo>
                  <a:lnTo>
                    <a:pt x="40" y="254"/>
                  </a:lnTo>
                  <a:lnTo>
                    <a:pt x="45" y="259"/>
                  </a:lnTo>
                  <a:lnTo>
                    <a:pt x="51" y="264"/>
                  </a:lnTo>
                  <a:lnTo>
                    <a:pt x="63" y="272"/>
                  </a:lnTo>
                  <a:lnTo>
                    <a:pt x="77" y="278"/>
                  </a:lnTo>
                  <a:lnTo>
                    <a:pt x="90" y="281"/>
                  </a:lnTo>
                  <a:lnTo>
                    <a:pt x="104" y="283"/>
                  </a:lnTo>
                  <a:lnTo>
                    <a:pt x="118" y="283"/>
                  </a:lnTo>
                  <a:lnTo>
                    <a:pt x="132" y="281"/>
                  </a:lnTo>
                  <a:lnTo>
                    <a:pt x="145" y="276"/>
                  </a:lnTo>
                  <a:lnTo>
                    <a:pt x="159" y="272"/>
                  </a:lnTo>
                  <a:lnTo>
                    <a:pt x="171" y="266"/>
                  </a:lnTo>
                  <a:lnTo>
                    <a:pt x="181" y="259"/>
                  </a:lnTo>
                  <a:lnTo>
                    <a:pt x="191" y="251"/>
                  </a:lnTo>
                  <a:lnTo>
                    <a:pt x="199" y="242"/>
                  </a:lnTo>
                  <a:lnTo>
                    <a:pt x="205" y="232"/>
                  </a:lnTo>
                  <a:lnTo>
                    <a:pt x="209" y="223"/>
                  </a:lnTo>
                  <a:lnTo>
                    <a:pt x="209" y="223"/>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58"/>
            <p:cNvSpPr>
              <a:spLocks/>
            </p:cNvSpPr>
            <p:nvPr/>
          </p:nvSpPr>
          <p:spPr bwMode="auto">
            <a:xfrm flipH="1">
              <a:off x="9022659" y="992160"/>
              <a:ext cx="693170" cy="737174"/>
            </a:xfrm>
            <a:custGeom>
              <a:avLst/>
              <a:gdLst>
                <a:gd name="T0" fmla="*/ 472 w 568"/>
                <a:gd name="T1" fmla="*/ 638 h 699"/>
                <a:gd name="T2" fmla="*/ 485 w 568"/>
                <a:gd name="T3" fmla="*/ 629 h 699"/>
                <a:gd name="T4" fmla="*/ 500 w 568"/>
                <a:gd name="T5" fmla="*/ 617 h 699"/>
                <a:gd name="T6" fmla="*/ 516 w 568"/>
                <a:gd name="T7" fmla="*/ 599 h 699"/>
                <a:gd name="T8" fmla="*/ 533 w 568"/>
                <a:gd name="T9" fmla="*/ 573 h 699"/>
                <a:gd name="T10" fmla="*/ 547 w 568"/>
                <a:gd name="T11" fmla="*/ 538 h 699"/>
                <a:gd name="T12" fmla="*/ 559 w 568"/>
                <a:gd name="T13" fmla="*/ 494 h 699"/>
                <a:gd name="T14" fmla="*/ 565 w 568"/>
                <a:gd name="T15" fmla="*/ 440 h 699"/>
                <a:gd name="T16" fmla="*/ 567 w 568"/>
                <a:gd name="T17" fmla="*/ 368 h 699"/>
                <a:gd name="T18" fmla="*/ 568 w 568"/>
                <a:gd name="T19" fmla="*/ 299 h 699"/>
                <a:gd name="T20" fmla="*/ 565 w 568"/>
                <a:gd name="T21" fmla="*/ 234 h 699"/>
                <a:gd name="T22" fmla="*/ 555 w 568"/>
                <a:gd name="T23" fmla="*/ 174 h 699"/>
                <a:gd name="T24" fmla="*/ 547 w 568"/>
                <a:gd name="T25" fmla="*/ 146 h 699"/>
                <a:gd name="T26" fmla="*/ 537 w 568"/>
                <a:gd name="T27" fmla="*/ 122 h 699"/>
                <a:gd name="T28" fmla="*/ 524 w 568"/>
                <a:gd name="T29" fmla="*/ 98 h 699"/>
                <a:gd name="T30" fmla="*/ 508 w 568"/>
                <a:gd name="T31" fmla="*/ 76 h 699"/>
                <a:gd name="T32" fmla="*/ 489 w 568"/>
                <a:gd name="T33" fmla="*/ 57 h 699"/>
                <a:gd name="T34" fmla="*/ 466 w 568"/>
                <a:gd name="T35" fmla="*/ 41 h 699"/>
                <a:gd name="T36" fmla="*/ 441 w 568"/>
                <a:gd name="T37" fmla="*/ 27 h 699"/>
                <a:gd name="T38" fmla="*/ 410 w 568"/>
                <a:gd name="T39" fmla="*/ 15 h 699"/>
                <a:gd name="T40" fmla="*/ 398 w 568"/>
                <a:gd name="T41" fmla="*/ 11 h 699"/>
                <a:gd name="T42" fmla="*/ 368 w 568"/>
                <a:gd name="T43" fmla="*/ 5 h 699"/>
                <a:gd name="T44" fmla="*/ 331 w 568"/>
                <a:gd name="T45" fmla="*/ 1 h 699"/>
                <a:gd name="T46" fmla="*/ 292 w 568"/>
                <a:gd name="T47" fmla="*/ 0 h 699"/>
                <a:gd name="T48" fmla="*/ 273 w 568"/>
                <a:gd name="T49" fmla="*/ 1 h 699"/>
                <a:gd name="T50" fmla="*/ 260 w 568"/>
                <a:gd name="T51" fmla="*/ 27 h 699"/>
                <a:gd name="T52" fmla="*/ 245 w 568"/>
                <a:gd name="T53" fmla="*/ 60 h 699"/>
                <a:gd name="T54" fmla="*/ 230 w 568"/>
                <a:gd name="T55" fmla="*/ 106 h 699"/>
                <a:gd name="T56" fmla="*/ 214 w 568"/>
                <a:gd name="T57" fmla="*/ 166 h 699"/>
                <a:gd name="T58" fmla="*/ 202 w 568"/>
                <a:gd name="T59" fmla="*/ 240 h 699"/>
                <a:gd name="T60" fmla="*/ 194 w 568"/>
                <a:gd name="T61" fmla="*/ 328 h 699"/>
                <a:gd name="T62" fmla="*/ 193 w 568"/>
                <a:gd name="T63" fmla="*/ 430 h 699"/>
                <a:gd name="T64" fmla="*/ 184 w 568"/>
                <a:gd name="T65" fmla="*/ 434 h 699"/>
                <a:gd name="T66" fmla="*/ 128 w 568"/>
                <a:gd name="T67" fmla="*/ 454 h 699"/>
                <a:gd name="T68" fmla="*/ 91 w 568"/>
                <a:gd name="T69" fmla="*/ 473 h 699"/>
                <a:gd name="T70" fmla="*/ 55 w 568"/>
                <a:gd name="T71" fmla="*/ 494 h 699"/>
                <a:gd name="T72" fmla="*/ 24 w 568"/>
                <a:gd name="T73" fmla="*/ 519 h 699"/>
                <a:gd name="T74" fmla="*/ 13 w 568"/>
                <a:gd name="T75" fmla="*/ 534 h 699"/>
                <a:gd name="T76" fmla="*/ 4 w 568"/>
                <a:gd name="T77" fmla="*/ 548 h 699"/>
                <a:gd name="T78" fmla="*/ 1 w 568"/>
                <a:gd name="T79" fmla="*/ 564 h 699"/>
                <a:gd name="T80" fmla="*/ 1 w 568"/>
                <a:gd name="T81" fmla="*/ 580 h 699"/>
                <a:gd name="T82" fmla="*/ 3 w 568"/>
                <a:gd name="T83" fmla="*/ 588 h 699"/>
                <a:gd name="T84" fmla="*/ 11 w 568"/>
                <a:gd name="T85" fmla="*/ 604 h 699"/>
                <a:gd name="T86" fmla="*/ 24 w 568"/>
                <a:gd name="T87" fmla="*/ 619 h 699"/>
                <a:gd name="T88" fmla="*/ 41 w 568"/>
                <a:gd name="T89" fmla="*/ 636 h 699"/>
                <a:gd name="T90" fmla="*/ 63 w 568"/>
                <a:gd name="T91" fmla="*/ 650 h 699"/>
                <a:gd name="T92" fmla="*/ 88 w 568"/>
                <a:gd name="T93" fmla="*/ 664 h 699"/>
                <a:gd name="T94" fmla="*/ 116 w 568"/>
                <a:gd name="T95" fmla="*/ 676 h 699"/>
                <a:gd name="T96" fmla="*/ 148 w 568"/>
                <a:gd name="T97" fmla="*/ 685 h 699"/>
                <a:gd name="T98" fmla="*/ 181 w 568"/>
                <a:gd name="T99" fmla="*/ 693 h 699"/>
                <a:gd name="T100" fmla="*/ 217 w 568"/>
                <a:gd name="T101" fmla="*/ 697 h 699"/>
                <a:gd name="T102" fmla="*/ 254 w 568"/>
                <a:gd name="T103" fmla="*/ 699 h 699"/>
                <a:gd name="T104" fmla="*/ 294 w 568"/>
                <a:gd name="T105" fmla="*/ 698 h 699"/>
                <a:gd name="T106" fmla="*/ 333 w 568"/>
                <a:gd name="T107" fmla="*/ 693 h 699"/>
                <a:gd name="T108" fmla="*/ 373 w 568"/>
                <a:gd name="T109" fmla="*/ 683 h 699"/>
                <a:gd name="T110" fmla="*/ 414 w 568"/>
                <a:gd name="T111" fmla="*/ 669 h 699"/>
                <a:gd name="T112" fmla="*/ 453 w 568"/>
                <a:gd name="T113" fmla="*/ 650 h 699"/>
                <a:gd name="T114" fmla="*/ 472 w 568"/>
                <a:gd name="T115" fmla="*/ 63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8" h="699">
                  <a:moveTo>
                    <a:pt x="472" y="638"/>
                  </a:moveTo>
                  <a:lnTo>
                    <a:pt x="472" y="638"/>
                  </a:lnTo>
                  <a:lnTo>
                    <a:pt x="476" y="636"/>
                  </a:lnTo>
                  <a:lnTo>
                    <a:pt x="485" y="629"/>
                  </a:lnTo>
                  <a:lnTo>
                    <a:pt x="492" y="625"/>
                  </a:lnTo>
                  <a:lnTo>
                    <a:pt x="500" y="617"/>
                  </a:lnTo>
                  <a:lnTo>
                    <a:pt x="508" y="610"/>
                  </a:lnTo>
                  <a:lnTo>
                    <a:pt x="516" y="599"/>
                  </a:lnTo>
                  <a:lnTo>
                    <a:pt x="525" y="587"/>
                  </a:lnTo>
                  <a:lnTo>
                    <a:pt x="533" y="573"/>
                  </a:lnTo>
                  <a:lnTo>
                    <a:pt x="540" y="557"/>
                  </a:lnTo>
                  <a:lnTo>
                    <a:pt x="547" y="538"/>
                  </a:lnTo>
                  <a:lnTo>
                    <a:pt x="554" y="518"/>
                  </a:lnTo>
                  <a:lnTo>
                    <a:pt x="559" y="494"/>
                  </a:lnTo>
                  <a:lnTo>
                    <a:pt x="563" y="468"/>
                  </a:lnTo>
                  <a:lnTo>
                    <a:pt x="565" y="440"/>
                  </a:lnTo>
                  <a:lnTo>
                    <a:pt x="565" y="440"/>
                  </a:lnTo>
                  <a:lnTo>
                    <a:pt x="567" y="368"/>
                  </a:lnTo>
                  <a:lnTo>
                    <a:pt x="568" y="332"/>
                  </a:lnTo>
                  <a:lnTo>
                    <a:pt x="568" y="299"/>
                  </a:lnTo>
                  <a:lnTo>
                    <a:pt x="567" y="265"/>
                  </a:lnTo>
                  <a:lnTo>
                    <a:pt x="565" y="234"/>
                  </a:lnTo>
                  <a:lnTo>
                    <a:pt x="561" y="203"/>
                  </a:lnTo>
                  <a:lnTo>
                    <a:pt x="555" y="174"/>
                  </a:lnTo>
                  <a:lnTo>
                    <a:pt x="552" y="160"/>
                  </a:lnTo>
                  <a:lnTo>
                    <a:pt x="547" y="146"/>
                  </a:lnTo>
                  <a:lnTo>
                    <a:pt x="543" y="133"/>
                  </a:lnTo>
                  <a:lnTo>
                    <a:pt x="537" y="122"/>
                  </a:lnTo>
                  <a:lnTo>
                    <a:pt x="530" y="110"/>
                  </a:lnTo>
                  <a:lnTo>
                    <a:pt x="524" y="98"/>
                  </a:lnTo>
                  <a:lnTo>
                    <a:pt x="516" y="87"/>
                  </a:lnTo>
                  <a:lnTo>
                    <a:pt x="508" y="76"/>
                  </a:lnTo>
                  <a:lnTo>
                    <a:pt x="499" y="66"/>
                  </a:lnTo>
                  <a:lnTo>
                    <a:pt x="489" y="57"/>
                  </a:lnTo>
                  <a:lnTo>
                    <a:pt x="478" y="48"/>
                  </a:lnTo>
                  <a:lnTo>
                    <a:pt x="466" y="41"/>
                  </a:lnTo>
                  <a:lnTo>
                    <a:pt x="454" y="33"/>
                  </a:lnTo>
                  <a:lnTo>
                    <a:pt x="441" y="27"/>
                  </a:lnTo>
                  <a:lnTo>
                    <a:pt x="426" y="20"/>
                  </a:lnTo>
                  <a:lnTo>
                    <a:pt x="410" y="15"/>
                  </a:lnTo>
                  <a:lnTo>
                    <a:pt x="410" y="15"/>
                  </a:lnTo>
                  <a:lnTo>
                    <a:pt x="398" y="11"/>
                  </a:lnTo>
                  <a:lnTo>
                    <a:pt x="383" y="8"/>
                  </a:lnTo>
                  <a:lnTo>
                    <a:pt x="368" y="5"/>
                  </a:lnTo>
                  <a:lnTo>
                    <a:pt x="350" y="3"/>
                  </a:lnTo>
                  <a:lnTo>
                    <a:pt x="331" y="1"/>
                  </a:lnTo>
                  <a:lnTo>
                    <a:pt x="312" y="0"/>
                  </a:lnTo>
                  <a:lnTo>
                    <a:pt x="292" y="0"/>
                  </a:lnTo>
                  <a:lnTo>
                    <a:pt x="273" y="1"/>
                  </a:lnTo>
                  <a:lnTo>
                    <a:pt x="273" y="1"/>
                  </a:lnTo>
                  <a:lnTo>
                    <a:pt x="270" y="7"/>
                  </a:lnTo>
                  <a:lnTo>
                    <a:pt x="260" y="27"/>
                  </a:lnTo>
                  <a:lnTo>
                    <a:pt x="253" y="42"/>
                  </a:lnTo>
                  <a:lnTo>
                    <a:pt x="245" y="60"/>
                  </a:lnTo>
                  <a:lnTo>
                    <a:pt x="238" y="81"/>
                  </a:lnTo>
                  <a:lnTo>
                    <a:pt x="230" y="106"/>
                  </a:lnTo>
                  <a:lnTo>
                    <a:pt x="222" y="134"/>
                  </a:lnTo>
                  <a:lnTo>
                    <a:pt x="214" y="166"/>
                  </a:lnTo>
                  <a:lnTo>
                    <a:pt x="207" y="201"/>
                  </a:lnTo>
                  <a:lnTo>
                    <a:pt x="202" y="240"/>
                  </a:lnTo>
                  <a:lnTo>
                    <a:pt x="196" y="282"/>
                  </a:lnTo>
                  <a:lnTo>
                    <a:pt x="194" y="328"/>
                  </a:lnTo>
                  <a:lnTo>
                    <a:pt x="192" y="377"/>
                  </a:lnTo>
                  <a:lnTo>
                    <a:pt x="193" y="430"/>
                  </a:lnTo>
                  <a:lnTo>
                    <a:pt x="193" y="430"/>
                  </a:lnTo>
                  <a:lnTo>
                    <a:pt x="184" y="434"/>
                  </a:lnTo>
                  <a:lnTo>
                    <a:pt x="160" y="441"/>
                  </a:lnTo>
                  <a:lnTo>
                    <a:pt x="128" y="454"/>
                  </a:lnTo>
                  <a:lnTo>
                    <a:pt x="110" y="463"/>
                  </a:lnTo>
                  <a:lnTo>
                    <a:pt x="91" y="473"/>
                  </a:lnTo>
                  <a:lnTo>
                    <a:pt x="73" y="482"/>
                  </a:lnTo>
                  <a:lnTo>
                    <a:pt x="55" y="494"/>
                  </a:lnTo>
                  <a:lnTo>
                    <a:pt x="38" y="506"/>
                  </a:lnTo>
                  <a:lnTo>
                    <a:pt x="24" y="519"/>
                  </a:lnTo>
                  <a:lnTo>
                    <a:pt x="18" y="526"/>
                  </a:lnTo>
                  <a:lnTo>
                    <a:pt x="13" y="534"/>
                  </a:lnTo>
                  <a:lnTo>
                    <a:pt x="9" y="541"/>
                  </a:lnTo>
                  <a:lnTo>
                    <a:pt x="4" y="548"/>
                  </a:lnTo>
                  <a:lnTo>
                    <a:pt x="2" y="556"/>
                  </a:lnTo>
                  <a:lnTo>
                    <a:pt x="1" y="564"/>
                  </a:lnTo>
                  <a:lnTo>
                    <a:pt x="0" y="572"/>
                  </a:lnTo>
                  <a:lnTo>
                    <a:pt x="1" y="580"/>
                  </a:lnTo>
                  <a:lnTo>
                    <a:pt x="1" y="580"/>
                  </a:lnTo>
                  <a:lnTo>
                    <a:pt x="3" y="588"/>
                  </a:lnTo>
                  <a:lnTo>
                    <a:pt x="6" y="596"/>
                  </a:lnTo>
                  <a:lnTo>
                    <a:pt x="11" y="604"/>
                  </a:lnTo>
                  <a:lnTo>
                    <a:pt x="17" y="612"/>
                  </a:lnTo>
                  <a:lnTo>
                    <a:pt x="24" y="619"/>
                  </a:lnTo>
                  <a:lnTo>
                    <a:pt x="32" y="628"/>
                  </a:lnTo>
                  <a:lnTo>
                    <a:pt x="41" y="636"/>
                  </a:lnTo>
                  <a:lnTo>
                    <a:pt x="51" y="643"/>
                  </a:lnTo>
                  <a:lnTo>
                    <a:pt x="63" y="650"/>
                  </a:lnTo>
                  <a:lnTo>
                    <a:pt x="75" y="657"/>
                  </a:lnTo>
                  <a:lnTo>
                    <a:pt x="88" y="664"/>
                  </a:lnTo>
                  <a:lnTo>
                    <a:pt x="102" y="669"/>
                  </a:lnTo>
                  <a:lnTo>
                    <a:pt x="116" y="676"/>
                  </a:lnTo>
                  <a:lnTo>
                    <a:pt x="132" y="680"/>
                  </a:lnTo>
                  <a:lnTo>
                    <a:pt x="148" y="685"/>
                  </a:lnTo>
                  <a:lnTo>
                    <a:pt x="165" y="690"/>
                  </a:lnTo>
                  <a:lnTo>
                    <a:pt x="181" y="693"/>
                  </a:lnTo>
                  <a:lnTo>
                    <a:pt x="199" y="695"/>
                  </a:lnTo>
                  <a:lnTo>
                    <a:pt x="217" y="697"/>
                  </a:lnTo>
                  <a:lnTo>
                    <a:pt x="236" y="699"/>
                  </a:lnTo>
                  <a:lnTo>
                    <a:pt x="254" y="699"/>
                  </a:lnTo>
                  <a:lnTo>
                    <a:pt x="275" y="699"/>
                  </a:lnTo>
                  <a:lnTo>
                    <a:pt x="294" y="698"/>
                  </a:lnTo>
                  <a:lnTo>
                    <a:pt x="314" y="696"/>
                  </a:lnTo>
                  <a:lnTo>
                    <a:pt x="333" y="693"/>
                  </a:lnTo>
                  <a:lnTo>
                    <a:pt x="353" y="688"/>
                  </a:lnTo>
                  <a:lnTo>
                    <a:pt x="373" y="683"/>
                  </a:lnTo>
                  <a:lnTo>
                    <a:pt x="393" y="677"/>
                  </a:lnTo>
                  <a:lnTo>
                    <a:pt x="414" y="669"/>
                  </a:lnTo>
                  <a:lnTo>
                    <a:pt x="433" y="659"/>
                  </a:lnTo>
                  <a:lnTo>
                    <a:pt x="453" y="650"/>
                  </a:lnTo>
                  <a:lnTo>
                    <a:pt x="472" y="638"/>
                  </a:lnTo>
                  <a:lnTo>
                    <a:pt x="472" y="638"/>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59"/>
            <p:cNvSpPr>
              <a:spLocks/>
            </p:cNvSpPr>
            <p:nvPr/>
          </p:nvSpPr>
          <p:spPr bwMode="auto">
            <a:xfrm flipH="1">
              <a:off x="9089025" y="999532"/>
              <a:ext cx="700544" cy="729802"/>
            </a:xfrm>
            <a:custGeom>
              <a:avLst/>
              <a:gdLst>
                <a:gd name="T0" fmla="*/ 473 w 569"/>
                <a:gd name="T1" fmla="*/ 635 h 696"/>
                <a:gd name="T2" fmla="*/ 486 w 569"/>
                <a:gd name="T3" fmla="*/ 626 h 696"/>
                <a:gd name="T4" fmla="*/ 501 w 569"/>
                <a:gd name="T5" fmla="*/ 614 h 696"/>
                <a:gd name="T6" fmla="*/ 516 w 569"/>
                <a:gd name="T7" fmla="*/ 596 h 696"/>
                <a:gd name="T8" fmla="*/ 533 w 569"/>
                <a:gd name="T9" fmla="*/ 570 h 696"/>
                <a:gd name="T10" fmla="*/ 548 w 569"/>
                <a:gd name="T11" fmla="*/ 535 h 696"/>
                <a:gd name="T12" fmla="*/ 560 w 569"/>
                <a:gd name="T13" fmla="*/ 491 h 696"/>
                <a:gd name="T14" fmla="*/ 566 w 569"/>
                <a:gd name="T15" fmla="*/ 436 h 696"/>
                <a:gd name="T16" fmla="*/ 568 w 569"/>
                <a:gd name="T17" fmla="*/ 364 h 696"/>
                <a:gd name="T18" fmla="*/ 569 w 569"/>
                <a:gd name="T19" fmla="*/ 294 h 696"/>
                <a:gd name="T20" fmla="*/ 566 w 569"/>
                <a:gd name="T21" fmla="*/ 230 h 696"/>
                <a:gd name="T22" fmla="*/ 556 w 569"/>
                <a:gd name="T23" fmla="*/ 170 h 696"/>
                <a:gd name="T24" fmla="*/ 548 w 569"/>
                <a:gd name="T25" fmla="*/ 143 h 696"/>
                <a:gd name="T26" fmla="*/ 538 w 569"/>
                <a:gd name="T27" fmla="*/ 118 h 696"/>
                <a:gd name="T28" fmla="*/ 524 w 569"/>
                <a:gd name="T29" fmla="*/ 95 h 696"/>
                <a:gd name="T30" fmla="*/ 509 w 569"/>
                <a:gd name="T31" fmla="*/ 73 h 696"/>
                <a:gd name="T32" fmla="*/ 489 w 569"/>
                <a:gd name="T33" fmla="*/ 54 h 696"/>
                <a:gd name="T34" fmla="*/ 467 w 569"/>
                <a:gd name="T35" fmla="*/ 37 h 696"/>
                <a:gd name="T36" fmla="*/ 441 w 569"/>
                <a:gd name="T37" fmla="*/ 23 h 696"/>
                <a:gd name="T38" fmla="*/ 411 w 569"/>
                <a:gd name="T39" fmla="*/ 11 h 696"/>
                <a:gd name="T40" fmla="*/ 395 w 569"/>
                <a:gd name="T41" fmla="*/ 7 h 696"/>
                <a:gd name="T42" fmla="*/ 365 w 569"/>
                <a:gd name="T43" fmla="*/ 1 h 696"/>
                <a:gd name="T44" fmla="*/ 338 w 569"/>
                <a:gd name="T45" fmla="*/ 0 h 696"/>
                <a:gd name="T46" fmla="*/ 313 w 569"/>
                <a:gd name="T47" fmla="*/ 2 h 696"/>
                <a:gd name="T48" fmla="*/ 292 w 569"/>
                <a:gd name="T49" fmla="*/ 8 h 696"/>
                <a:gd name="T50" fmla="*/ 272 w 569"/>
                <a:gd name="T51" fmla="*/ 20 h 696"/>
                <a:gd name="T52" fmla="*/ 255 w 569"/>
                <a:gd name="T53" fmla="*/ 36 h 696"/>
                <a:gd name="T54" fmla="*/ 239 w 569"/>
                <a:gd name="T55" fmla="*/ 57 h 696"/>
                <a:gd name="T56" fmla="*/ 227 w 569"/>
                <a:gd name="T57" fmla="*/ 82 h 696"/>
                <a:gd name="T58" fmla="*/ 216 w 569"/>
                <a:gd name="T59" fmla="*/ 112 h 696"/>
                <a:gd name="T60" fmla="*/ 208 w 569"/>
                <a:gd name="T61" fmla="*/ 146 h 696"/>
                <a:gd name="T62" fmla="*/ 198 w 569"/>
                <a:gd name="T63" fmla="*/ 208 h 696"/>
                <a:gd name="T64" fmla="*/ 192 w 569"/>
                <a:gd name="T65" fmla="*/ 307 h 696"/>
                <a:gd name="T66" fmla="*/ 193 w 569"/>
                <a:gd name="T67" fmla="*/ 427 h 696"/>
                <a:gd name="T68" fmla="*/ 184 w 569"/>
                <a:gd name="T69" fmla="*/ 430 h 696"/>
                <a:gd name="T70" fmla="*/ 128 w 569"/>
                <a:gd name="T71" fmla="*/ 451 h 696"/>
                <a:gd name="T72" fmla="*/ 91 w 569"/>
                <a:gd name="T73" fmla="*/ 468 h 696"/>
                <a:gd name="T74" fmla="*/ 55 w 569"/>
                <a:gd name="T75" fmla="*/ 491 h 696"/>
                <a:gd name="T76" fmla="*/ 25 w 569"/>
                <a:gd name="T77" fmla="*/ 516 h 696"/>
                <a:gd name="T78" fmla="*/ 14 w 569"/>
                <a:gd name="T79" fmla="*/ 530 h 696"/>
                <a:gd name="T80" fmla="*/ 5 w 569"/>
                <a:gd name="T81" fmla="*/ 545 h 696"/>
                <a:gd name="T82" fmla="*/ 1 w 569"/>
                <a:gd name="T83" fmla="*/ 561 h 696"/>
                <a:gd name="T84" fmla="*/ 1 w 569"/>
                <a:gd name="T85" fmla="*/ 577 h 696"/>
                <a:gd name="T86" fmla="*/ 4 w 569"/>
                <a:gd name="T87" fmla="*/ 585 h 696"/>
                <a:gd name="T88" fmla="*/ 12 w 569"/>
                <a:gd name="T89" fmla="*/ 601 h 696"/>
                <a:gd name="T90" fmla="*/ 25 w 569"/>
                <a:gd name="T91" fmla="*/ 616 h 696"/>
                <a:gd name="T92" fmla="*/ 42 w 569"/>
                <a:gd name="T93" fmla="*/ 631 h 696"/>
                <a:gd name="T94" fmla="*/ 63 w 569"/>
                <a:gd name="T95" fmla="*/ 646 h 696"/>
                <a:gd name="T96" fmla="*/ 89 w 569"/>
                <a:gd name="T97" fmla="*/ 659 h 696"/>
                <a:gd name="T98" fmla="*/ 117 w 569"/>
                <a:gd name="T99" fmla="*/ 671 h 696"/>
                <a:gd name="T100" fmla="*/ 148 w 569"/>
                <a:gd name="T101" fmla="*/ 682 h 696"/>
                <a:gd name="T102" fmla="*/ 182 w 569"/>
                <a:gd name="T103" fmla="*/ 690 h 696"/>
                <a:gd name="T104" fmla="*/ 218 w 569"/>
                <a:gd name="T105" fmla="*/ 694 h 696"/>
                <a:gd name="T106" fmla="*/ 255 w 569"/>
                <a:gd name="T107" fmla="*/ 696 h 696"/>
                <a:gd name="T108" fmla="*/ 294 w 569"/>
                <a:gd name="T109" fmla="*/ 695 h 696"/>
                <a:gd name="T110" fmla="*/ 334 w 569"/>
                <a:gd name="T111" fmla="*/ 689 h 696"/>
                <a:gd name="T112" fmla="*/ 374 w 569"/>
                <a:gd name="T113" fmla="*/ 680 h 696"/>
                <a:gd name="T114" fmla="*/ 414 w 569"/>
                <a:gd name="T115" fmla="*/ 665 h 696"/>
                <a:gd name="T116" fmla="*/ 454 w 569"/>
                <a:gd name="T117" fmla="*/ 646 h 696"/>
                <a:gd name="T118" fmla="*/ 473 w 569"/>
                <a:gd name="T119" fmla="*/ 635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 h="696">
                  <a:moveTo>
                    <a:pt x="473" y="635"/>
                  </a:moveTo>
                  <a:lnTo>
                    <a:pt x="473" y="635"/>
                  </a:lnTo>
                  <a:lnTo>
                    <a:pt x="477" y="632"/>
                  </a:lnTo>
                  <a:lnTo>
                    <a:pt x="486" y="626"/>
                  </a:lnTo>
                  <a:lnTo>
                    <a:pt x="493" y="621"/>
                  </a:lnTo>
                  <a:lnTo>
                    <a:pt x="501" y="614"/>
                  </a:lnTo>
                  <a:lnTo>
                    <a:pt x="509" y="605"/>
                  </a:lnTo>
                  <a:lnTo>
                    <a:pt x="516" y="596"/>
                  </a:lnTo>
                  <a:lnTo>
                    <a:pt x="525" y="584"/>
                  </a:lnTo>
                  <a:lnTo>
                    <a:pt x="533" y="570"/>
                  </a:lnTo>
                  <a:lnTo>
                    <a:pt x="541" y="554"/>
                  </a:lnTo>
                  <a:lnTo>
                    <a:pt x="548" y="535"/>
                  </a:lnTo>
                  <a:lnTo>
                    <a:pt x="555" y="515"/>
                  </a:lnTo>
                  <a:lnTo>
                    <a:pt x="560" y="491"/>
                  </a:lnTo>
                  <a:lnTo>
                    <a:pt x="563" y="465"/>
                  </a:lnTo>
                  <a:lnTo>
                    <a:pt x="566" y="436"/>
                  </a:lnTo>
                  <a:lnTo>
                    <a:pt x="566" y="436"/>
                  </a:lnTo>
                  <a:lnTo>
                    <a:pt x="568" y="364"/>
                  </a:lnTo>
                  <a:lnTo>
                    <a:pt x="569" y="329"/>
                  </a:lnTo>
                  <a:lnTo>
                    <a:pt x="569" y="294"/>
                  </a:lnTo>
                  <a:lnTo>
                    <a:pt x="568" y="262"/>
                  </a:lnTo>
                  <a:lnTo>
                    <a:pt x="566" y="230"/>
                  </a:lnTo>
                  <a:lnTo>
                    <a:pt x="561" y="199"/>
                  </a:lnTo>
                  <a:lnTo>
                    <a:pt x="556" y="170"/>
                  </a:lnTo>
                  <a:lnTo>
                    <a:pt x="552" y="157"/>
                  </a:lnTo>
                  <a:lnTo>
                    <a:pt x="548" y="143"/>
                  </a:lnTo>
                  <a:lnTo>
                    <a:pt x="543" y="130"/>
                  </a:lnTo>
                  <a:lnTo>
                    <a:pt x="538" y="118"/>
                  </a:lnTo>
                  <a:lnTo>
                    <a:pt x="531" y="105"/>
                  </a:lnTo>
                  <a:lnTo>
                    <a:pt x="524" y="95"/>
                  </a:lnTo>
                  <a:lnTo>
                    <a:pt x="516" y="84"/>
                  </a:lnTo>
                  <a:lnTo>
                    <a:pt x="509" y="73"/>
                  </a:lnTo>
                  <a:lnTo>
                    <a:pt x="500" y="63"/>
                  </a:lnTo>
                  <a:lnTo>
                    <a:pt x="489" y="54"/>
                  </a:lnTo>
                  <a:lnTo>
                    <a:pt x="478" y="45"/>
                  </a:lnTo>
                  <a:lnTo>
                    <a:pt x="467" y="37"/>
                  </a:lnTo>
                  <a:lnTo>
                    <a:pt x="455" y="30"/>
                  </a:lnTo>
                  <a:lnTo>
                    <a:pt x="441" y="23"/>
                  </a:lnTo>
                  <a:lnTo>
                    <a:pt x="427" y="17"/>
                  </a:lnTo>
                  <a:lnTo>
                    <a:pt x="411" y="11"/>
                  </a:lnTo>
                  <a:lnTo>
                    <a:pt x="411" y="11"/>
                  </a:lnTo>
                  <a:lnTo>
                    <a:pt x="395" y="7"/>
                  </a:lnTo>
                  <a:lnTo>
                    <a:pt x="380" y="3"/>
                  </a:lnTo>
                  <a:lnTo>
                    <a:pt x="365" y="1"/>
                  </a:lnTo>
                  <a:lnTo>
                    <a:pt x="351" y="0"/>
                  </a:lnTo>
                  <a:lnTo>
                    <a:pt x="338" y="0"/>
                  </a:lnTo>
                  <a:lnTo>
                    <a:pt x="326" y="0"/>
                  </a:lnTo>
                  <a:lnTo>
                    <a:pt x="313" y="2"/>
                  </a:lnTo>
                  <a:lnTo>
                    <a:pt x="302" y="5"/>
                  </a:lnTo>
                  <a:lnTo>
                    <a:pt x="292" y="8"/>
                  </a:lnTo>
                  <a:lnTo>
                    <a:pt x="282" y="14"/>
                  </a:lnTo>
                  <a:lnTo>
                    <a:pt x="272" y="20"/>
                  </a:lnTo>
                  <a:lnTo>
                    <a:pt x="263" y="28"/>
                  </a:lnTo>
                  <a:lnTo>
                    <a:pt x="255" y="36"/>
                  </a:lnTo>
                  <a:lnTo>
                    <a:pt x="247" y="46"/>
                  </a:lnTo>
                  <a:lnTo>
                    <a:pt x="239" y="57"/>
                  </a:lnTo>
                  <a:lnTo>
                    <a:pt x="233" y="69"/>
                  </a:lnTo>
                  <a:lnTo>
                    <a:pt x="227" y="82"/>
                  </a:lnTo>
                  <a:lnTo>
                    <a:pt x="221" y="96"/>
                  </a:lnTo>
                  <a:lnTo>
                    <a:pt x="216" y="112"/>
                  </a:lnTo>
                  <a:lnTo>
                    <a:pt x="211" y="128"/>
                  </a:lnTo>
                  <a:lnTo>
                    <a:pt x="208" y="146"/>
                  </a:lnTo>
                  <a:lnTo>
                    <a:pt x="203" y="166"/>
                  </a:lnTo>
                  <a:lnTo>
                    <a:pt x="198" y="208"/>
                  </a:lnTo>
                  <a:lnTo>
                    <a:pt x="194" y="254"/>
                  </a:lnTo>
                  <a:lnTo>
                    <a:pt x="192" y="307"/>
                  </a:lnTo>
                  <a:lnTo>
                    <a:pt x="192" y="365"/>
                  </a:lnTo>
                  <a:lnTo>
                    <a:pt x="193" y="427"/>
                  </a:lnTo>
                  <a:lnTo>
                    <a:pt x="193" y="427"/>
                  </a:lnTo>
                  <a:lnTo>
                    <a:pt x="184" y="430"/>
                  </a:lnTo>
                  <a:lnTo>
                    <a:pt x="161" y="438"/>
                  </a:lnTo>
                  <a:lnTo>
                    <a:pt x="128" y="451"/>
                  </a:lnTo>
                  <a:lnTo>
                    <a:pt x="110" y="460"/>
                  </a:lnTo>
                  <a:lnTo>
                    <a:pt x="91" y="468"/>
                  </a:lnTo>
                  <a:lnTo>
                    <a:pt x="73" y="479"/>
                  </a:lnTo>
                  <a:lnTo>
                    <a:pt x="55" y="491"/>
                  </a:lnTo>
                  <a:lnTo>
                    <a:pt x="38" y="503"/>
                  </a:lnTo>
                  <a:lnTo>
                    <a:pt x="25" y="516"/>
                  </a:lnTo>
                  <a:lnTo>
                    <a:pt x="18" y="523"/>
                  </a:lnTo>
                  <a:lnTo>
                    <a:pt x="14" y="530"/>
                  </a:lnTo>
                  <a:lnTo>
                    <a:pt x="9" y="537"/>
                  </a:lnTo>
                  <a:lnTo>
                    <a:pt x="5" y="545"/>
                  </a:lnTo>
                  <a:lnTo>
                    <a:pt x="3" y="552"/>
                  </a:lnTo>
                  <a:lnTo>
                    <a:pt x="1" y="561"/>
                  </a:lnTo>
                  <a:lnTo>
                    <a:pt x="0" y="569"/>
                  </a:lnTo>
                  <a:lnTo>
                    <a:pt x="1" y="577"/>
                  </a:lnTo>
                  <a:lnTo>
                    <a:pt x="1" y="577"/>
                  </a:lnTo>
                  <a:lnTo>
                    <a:pt x="4" y="585"/>
                  </a:lnTo>
                  <a:lnTo>
                    <a:pt x="7" y="592"/>
                  </a:lnTo>
                  <a:lnTo>
                    <a:pt x="12" y="601"/>
                  </a:lnTo>
                  <a:lnTo>
                    <a:pt x="17" y="609"/>
                  </a:lnTo>
                  <a:lnTo>
                    <a:pt x="25" y="616"/>
                  </a:lnTo>
                  <a:lnTo>
                    <a:pt x="33" y="624"/>
                  </a:lnTo>
                  <a:lnTo>
                    <a:pt x="42" y="631"/>
                  </a:lnTo>
                  <a:lnTo>
                    <a:pt x="52" y="639"/>
                  </a:lnTo>
                  <a:lnTo>
                    <a:pt x="63" y="646"/>
                  </a:lnTo>
                  <a:lnTo>
                    <a:pt x="76" y="653"/>
                  </a:lnTo>
                  <a:lnTo>
                    <a:pt x="89" y="659"/>
                  </a:lnTo>
                  <a:lnTo>
                    <a:pt x="102" y="666"/>
                  </a:lnTo>
                  <a:lnTo>
                    <a:pt x="117" y="671"/>
                  </a:lnTo>
                  <a:lnTo>
                    <a:pt x="133" y="677"/>
                  </a:lnTo>
                  <a:lnTo>
                    <a:pt x="148" y="682"/>
                  </a:lnTo>
                  <a:lnTo>
                    <a:pt x="165" y="685"/>
                  </a:lnTo>
                  <a:lnTo>
                    <a:pt x="182" y="690"/>
                  </a:lnTo>
                  <a:lnTo>
                    <a:pt x="200" y="692"/>
                  </a:lnTo>
                  <a:lnTo>
                    <a:pt x="218" y="694"/>
                  </a:lnTo>
                  <a:lnTo>
                    <a:pt x="237" y="695"/>
                  </a:lnTo>
                  <a:lnTo>
                    <a:pt x="255" y="696"/>
                  </a:lnTo>
                  <a:lnTo>
                    <a:pt x="275" y="696"/>
                  </a:lnTo>
                  <a:lnTo>
                    <a:pt x="294" y="695"/>
                  </a:lnTo>
                  <a:lnTo>
                    <a:pt x="314" y="692"/>
                  </a:lnTo>
                  <a:lnTo>
                    <a:pt x="334" y="689"/>
                  </a:lnTo>
                  <a:lnTo>
                    <a:pt x="354" y="685"/>
                  </a:lnTo>
                  <a:lnTo>
                    <a:pt x="374" y="680"/>
                  </a:lnTo>
                  <a:lnTo>
                    <a:pt x="394" y="673"/>
                  </a:lnTo>
                  <a:lnTo>
                    <a:pt x="414" y="665"/>
                  </a:lnTo>
                  <a:lnTo>
                    <a:pt x="433" y="656"/>
                  </a:lnTo>
                  <a:lnTo>
                    <a:pt x="454" y="646"/>
                  </a:lnTo>
                  <a:lnTo>
                    <a:pt x="473" y="635"/>
                  </a:lnTo>
                  <a:lnTo>
                    <a:pt x="473" y="635"/>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060"/>
            <p:cNvSpPr>
              <a:spLocks/>
            </p:cNvSpPr>
            <p:nvPr/>
          </p:nvSpPr>
          <p:spPr bwMode="auto">
            <a:xfrm flipH="1">
              <a:off x="9317625" y="1228056"/>
              <a:ext cx="206477" cy="228524"/>
            </a:xfrm>
            <a:custGeom>
              <a:avLst/>
              <a:gdLst>
                <a:gd name="T0" fmla="*/ 53 w 166"/>
                <a:gd name="T1" fmla="*/ 47 h 220"/>
                <a:gd name="T2" fmla="*/ 53 w 166"/>
                <a:gd name="T3" fmla="*/ 47 h 220"/>
                <a:gd name="T4" fmla="*/ 38 w 166"/>
                <a:gd name="T5" fmla="*/ 38 h 220"/>
                <a:gd name="T6" fmla="*/ 24 w 166"/>
                <a:gd name="T7" fmla="*/ 27 h 220"/>
                <a:gd name="T8" fmla="*/ 11 w 166"/>
                <a:gd name="T9" fmla="*/ 14 h 220"/>
                <a:gd name="T10" fmla="*/ 0 w 166"/>
                <a:gd name="T11" fmla="*/ 0 h 220"/>
                <a:gd name="T12" fmla="*/ 0 w 166"/>
                <a:gd name="T13" fmla="*/ 0 h 220"/>
                <a:gd name="T14" fmla="*/ 8 w 166"/>
                <a:gd name="T15" fmla="*/ 27 h 220"/>
                <a:gd name="T16" fmla="*/ 15 w 166"/>
                <a:gd name="T17" fmla="*/ 55 h 220"/>
                <a:gd name="T18" fmla="*/ 27 w 166"/>
                <a:gd name="T19" fmla="*/ 110 h 220"/>
                <a:gd name="T20" fmla="*/ 39 w 166"/>
                <a:gd name="T21" fmla="*/ 165 h 220"/>
                <a:gd name="T22" fmla="*/ 53 w 166"/>
                <a:gd name="T23" fmla="*/ 220 h 220"/>
                <a:gd name="T24" fmla="*/ 53 w 166"/>
                <a:gd name="T25" fmla="*/ 220 h 220"/>
                <a:gd name="T26" fmla="*/ 63 w 166"/>
                <a:gd name="T27" fmla="*/ 209 h 220"/>
                <a:gd name="T28" fmla="*/ 72 w 166"/>
                <a:gd name="T29" fmla="*/ 199 h 220"/>
                <a:gd name="T30" fmla="*/ 80 w 166"/>
                <a:gd name="T31" fmla="*/ 186 h 220"/>
                <a:gd name="T32" fmla="*/ 87 w 166"/>
                <a:gd name="T33" fmla="*/ 174 h 220"/>
                <a:gd name="T34" fmla="*/ 100 w 166"/>
                <a:gd name="T35" fmla="*/ 148 h 220"/>
                <a:gd name="T36" fmla="*/ 111 w 166"/>
                <a:gd name="T37" fmla="*/ 121 h 220"/>
                <a:gd name="T38" fmla="*/ 122 w 166"/>
                <a:gd name="T39" fmla="*/ 94 h 220"/>
                <a:gd name="T40" fmla="*/ 133 w 166"/>
                <a:gd name="T41" fmla="*/ 68 h 220"/>
                <a:gd name="T42" fmla="*/ 140 w 166"/>
                <a:gd name="T43" fmla="*/ 55 h 220"/>
                <a:gd name="T44" fmla="*/ 148 w 166"/>
                <a:gd name="T45" fmla="*/ 42 h 220"/>
                <a:gd name="T46" fmla="*/ 157 w 166"/>
                <a:gd name="T47" fmla="*/ 31 h 220"/>
                <a:gd name="T48" fmla="*/ 166 w 166"/>
                <a:gd name="T49" fmla="*/ 19 h 220"/>
                <a:gd name="T50" fmla="*/ 166 w 166"/>
                <a:gd name="T51" fmla="*/ 19 h 220"/>
                <a:gd name="T52" fmla="*/ 165 w 166"/>
                <a:gd name="T53" fmla="*/ 19 h 220"/>
                <a:gd name="T54" fmla="*/ 165 w 166"/>
                <a:gd name="T55" fmla="*/ 19 h 220"/>
                <a:gd name="T56" fmla="*/ 153 w 166"/>
                <a:gd name="T57" fmla="*/ 29 h 220"/>
                <a:gd name="T58" fmla="*/ 139 w 166"/>
                <a:gd name="T59" fmla="*/ 38 h 220"/>
                <a:gd name="T60" fmla="*/ 126 w 166"/>
                <a:gd name="T61" fmla="*/ 45 h 220"/>
                <a:gd name="T62" fmla="*/ 111 w 166"/>
                <a:gd name="T63" fmla="*/ 51 h 220"/>
                <a:gd name="T64" fmla="*/ 96 w 166"/>
                <a:gd name="T65" fmla="*/ 54 h 220"/>
                <a:gd name="T66" fmla="*/ 90 w 166"/>
                <a:gd name="T67" fmla="*/ 55 h 220"/>
                <a:gd name="T68" fmla="*/ 82 w 166"/>
                <a:gd name="T69" fmla="*/ 55 h 220"/>
                <a:gd name="T70" fmla="*/ 75 w 166"/>
                <a:gd name="T71" fmla="*/ 55 h 220"/>
                <a:gd name="T72" fmla="*/ 67 w 166"/>
                <a:gd name="T73" fmla="*/ 53 h 220"/>
                <a:gd name="T74" fmla="*/ 59 w 166"/>
                <a:gd name="T75" fmla="*/ 51 h 220"/>
                <a:gd name="T76" fmla="*/ 53 w 166"/>
                <a:gd name="T77" fmla="*/ 47 h 220"/>
                <a:gd name="T78" fmla="*/ 53 w 166"/>
                <a:gd name="T79"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 h="220">
                  <a:moveTo>
                    <a:pt x="53" y="47"/>
                  </a:moveTo>
                  <a:lnTo>
                    <a:pt x="53" y="47"/>
                  </a:lnTo>
                  <a:lnTo>
                    <a:pt x="38" y="38"/>
                  </a:lnTo>
                  <a:lnTo>
                    <a:pt x="24" y="27"/>
                  </a:lnTo>
                  <a:lnTo>
                    <a:pt x="11" y="14"/>
                  </a:lnTo>
                  <a:lnTo>
                    <a:pt x="0" y="0"/>
                  </a:lnTo>
                  <a:lnTo>
                    <a:pt x="0" y="0"/>
                  </a:lnTo>
                  <a:lnTo>
                    <a:pt x="8" y="27"/>
                  </a:lnTo>
                  <a:lnTo>
                    <a:pt x="15" y="55"/>
                  </a:lnTo>
                  <a:lnTo>
                    <a:pt x="27" y="110"/>
                  </a:lnTo>
                  <a:lnTo>
                    <a:pt x="39" y="165"/>
                  </a:lnTo>
                  <a:lnTo>
                    <a:pt x="53" y="220"/>
                  </a:lnTo>
                  <a:lnTo>
                    <a:pt x="53" y="220"/>
                  </a:lnTo>
                  <a:lnTo>
                    <a:pt x="63" y="209"/>
                  </a:lnTo>
                  <a:lnTo>
                    <a:pt x="72" y="199"/>
                  </a:lnTo>
                  <a:lnTo>
                    <a:pt x="80" y="186"/>
                  </a:lnTo>
                  <a:lnTo>
                    <a:pt x="87" y="174"/>
                  </a:lnTo>
                  <a:lnTo>
                    <a:pt x="100" y="148"/>
                  </a:lnTo>
                  <a:lnTo>
                    <a:pt x="111" y="121"/>
                  </a:lnTo>
                  <a:lnTo>
                    <a:pt x="122" y="94"/>
                  </a:lnTo>
                  <a:lnTo>
                    <a:pt x="133" y="68"/>
                  </a:lnTo>
                  <a:lnTo>
                    <a:pt x="140" y="55"/>
                  </a:lnTo>
                  <a:lnTo>
                    <a:pt x="148" y="42"/>
                  </a:lnTo>
                  <a:lnTo>
                    <a:pt x="157" y="31"/>
                  </a:lnTo>
                  <a:lnTo>
                    <a:pt x="166" y="19"/>
                  </a:lnTo>
                  <a:lnTo>
                    <a:pt x="166" y="19"/>
                  </a:lnTo>
                  <a:lnTo>
                    <a:pt x="165" y="19"/>
                  </a:lnTo>
                  <a:lnTo>
                    <a:pt x="165" y="19"/>
                  </a:lnTo>
                  <a:lnTo>
                    <a:pt x="153" y="29"/>
                  </a:lnTo>
                  <a:lnTo>
                    <a:pt x="139" y="38"/>
                  </a:lnTo>
                  <a:lnTo>
                    <a:pt x="126" y="45"/>
                  </a:lnTo>
                  <a:lnTo>
                    <a:pt x="111" y="51"/>
                  </a:lnTo>
                  <a:lnTo>
                    <a:pt x="96" y="54"/>
                  </a:lnTo>
                  <a:lnTo>
                    <a:pt x="90" y="55"/>
                  </a:lnTo>
                  <a:lnTo>
                    <a:pt x="82" y="55"/>
                  </a:lnTo>
                  <a:lnTo>
                    <a:pt x="75" y="55"/>
                  </a:lnTo>
                  <a:lnTo>
                    <a:pt x="67" y="53"/>
                  </a:lnTo>
                  <a:lnTo>
                    <a:pt x="59" y="51"/>
                  </a:lnTo>
                  <a:lnTo>
                    <a:pt x="53" y="47"/>
                  </a:lnTo>
                  <a:lnTo>
                    <a:pt x="5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61"/>
            <p:cNvSpPr>
              <a:spLocks/>
            </p:cNvSpPr>
            <p:nvPr/>
          </p:nvSpPr>
          <p:spPr bwMode="auto">
            <a:xfrm flipH="1">
              <a:off x="9317625" y="1213311"/>
              <a:ext cx="206477" cy="73718"/>
            </a:xfrm>
            <a:custGeom>
              <a:avLst/>
              <a:gdLst>
                <a:gd name="T0" fmla="*/ 53 w 165"/>
                <a:gd name="T1" fmla="*/ 60 h 68"/>
                <a:gd name="T2" fmla="*/ 53 w 165"/>
                <a:gd name="T3" fmla="*/ 60 h 68"/>
                <a:gd name="T4" fmla="*/ 59 w 165"/>
                <a:gd name="T5" fmla="*/ 64 h 68"/>
                <a:gd name="T6" fmla="*/ 67 w 165"/>
                <a:gd name="T7" fmla="*/ 66 h 68"/>
                <a:gd name="T8" fmla="*/ 75 w 165"/>
                <a:gd name="T9" fmla="*/ 68 h 68"/>
                <a:gd name="T10" fmla="*/ 82 w 165"/>
                <a:gd name="T11" fmla="*/ 68 h 68"/>
                <a:gd name="T12" fmla="*/ 90 w 165"/>
                <a:gd name="T13" fmla="*/ 68 h 68"/>
                <a:gd name="T14" fmla="*/ 96 w 165"/>
                <a:gd name="T15" fmla="*/ 67 h 68"/>
                <a:gd name="T16" fmla="*/ 111 w 165"/>
                <a:gd name="T17" fmla="*/ 64 h 68"/>
                <a:gd name="T18" fmla="*/ 126 w 165"/>
                <a:gd name="T19" fmla="*/ 58 h 68"/>
                <a:gd name="T20" fmla="*/ 139 w 165"/>
                <a:gd name="T21" fmla="*/ 51 h 68"/>
                <a:gd name="T22" fmla="*/ 153 w 165"/>
                <a:gd name="T23" fmla="*/ 42 h 68"/>
                <a:gd name="T24" fmla="*/ 165 w 165"/>
                <a:gd name="T25" fmla="*/ 32 h 68"/>
                <a:gd name="T26" fmla="*/ 165 w 165"/>
                <a:gd name="T27" fmla="*/ 32 h 68"/>
                <a:gd name="T28" fmla="*/ 149 w 165"/>
                <a:gd name="T29" fmla="*/ 25 h 68"/>
                <a:gd name="T30" fmla="*/ 137 w 165"/>
                <a:gd name="T31" fmla="*/ 19 h 68"/>
                <a:gd name="T32" fmla="*/ 125 w 165"/>
                <a:gd name="T33" fmla="*/ 15 h 68"/>
                <a:gd name="T34" fmla="*/ 125 w 165"/>
                <a:gd name="T35" fmla="*/ 15 h 68"/>
                <a:gd name="T36" fmla="*/ 107 w 165"/>
                <a:gd name="T37" fmla="*/ 8 h 68"/>
                <a:gd name="T38" fmla="*/ 89 w 165"/>
                <a:gd name="T39" fmla="*/ 3 h 68"/>
                <a:gd name="T40" fmla="*/ 72 w 165"/>
                <a:gd name="T41" fmla="*/ 1 h 68"/>
                <a:gd name="T42" fmla="*/ 55 w 165"/>
                <a:gd name="T43" fmla="*/ 0 h 68"/>
                <a:gd name="T44" fmla="*/ 39 w 165"/>
                <a:gd name="T45" fmla="*/ 1 h 68"/>
                <a:gd name="T46" fmla="*/ 26 w 165"/>
                <a:gd name="T47" fmla="*/ 3 h 68"/>
                <a:gd name="T48" fmla="*/ 12 w 165"/>
                <a:gd name="T49" fmla="*/ 7 h 68"/>
                <a:gd name="T50" fmla="*/ 0 w 165"/>
                <a:gd name="T51" fmla="*/ 13 h 68"/>
                <a:gd name="T52" fmla="*/ 0 w 165"/>
                <a:gd name="T53" fmla="*/ 13 h 68"/>
                <a:gd name="T54" fmla="*/ 0 w 165"/>
                <a:gd name="T55" fmla="*/ 13 h 68"/>
                <a:gd name="T56" fmla="*/ 11 w 165"/>
                <a:gd name="T57" fmla="*/ 27 h 68"/>
                <a:gd name="T58" fmla="*/ 24 w 165"/>
                <a:gd name="T59" fmla="*/ 40 h 68"/>
                <a:gd name="T60" fmla="*/ 38 w 165"/>
                <a:gd name="T61" fmla="*/ 51 h 68"/>
                <a:gd name="T62" fmla="*/ 53 w 165"/>
                <a:gd name="T63" fmla="*/ 60 h 68"/>
                <a:gd name="T64" fmla="*/ 53 w 165"/>
                <a:gd name="T6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68">
                  <a:moveTo>
                    <a:pt x="53" y="60"/>
                  </a:moveTo>
                  <a:lnTo>
                    <a:pt x="53" y="60"/>
                  </a:lnTo>
                  <a:lnTo>
                    <a:pt x="59" y="64"/>
                  </a:lnTo>
                  <a:lnTo>
                    <a:pt x="67" y="66"/>
                  </a:lnTo>
                  <a:lnTo>
                    <a:pt x="75" y="68"/>
                  </a:lnTo>
                  <a:lnTo>
                    <a:pt x="82" y="68"/>
                  </a:lnTo>
                  <a:lnTo>
                    <a:pt x="90" y="68"/>
                  </a:lnTo>
                  <a:lnTo>
                    <a:pt x="96" y="67"/>
                  </a:lnTo>
                  <a:lnTo>
                    <a:pt x="111" y="64"/>
                  </a:lnTo>
                  <a:lnTo>
                    <a:pt x="126" y="58"/>
                  </a:lnTo>
                  <a:lnTo>
                    <a:pt x="139" y="51"/>
                  </a:lnTo>
                  <a:lnTo>
                    <a:pt x="153" y="42"/>
                  </a:lnTo>
                  <a:lnTo>
                    <a:pt x="165" y="32"/>
                  </a:lnTo>
                  <a:lnTo>
                    <a:pt x="165" y="32"/>
                  </a:lnTo>
                  <a:lnTo>
                    <a:pt x="149" y="25"/>
                  </a:lnTo>
                  <a:lnTo>
                    <a:pt x="137" y="19"/>
                  </a:lnTo>
                  <a:lnTo>
                    <a:pt x="125" y="15"/>
                  </a:lnTo>
                  <a:lnTo>
                    <a:pt x="125" y="15"/>
                  </a:lnTo>
                  <a:lnTo>
                    <a:pt x="107" y="8"/>
                  </a:lnTo>
                  <a:lnTo>
                    <a:pt x="89" y="3"/>
                  </a:lnTo>
                  <a:lnTo>
                    <a:pt x="72" y="1"/>
                  </a:lnTo>
                  <a:lnTo>
                    <a:pt x="55" y="0"/>
                  </a:lnTo>
                  <a:lnTo>
                    <a:pt x="39" y="1"/>
                  </a:lnTo>
                  <a:lnTo>
                    <a:pt x="26" y="3"/>
                  </a:lnTo>
                  <a:lnTo>
                    <a:pt x="12" y="7"/>
                  </a:lnTo>
                  <a:lnTo>
                    <a:pt x="0" y="13"/>
                  </a:lnTo>
                  <a:lnTo>
                    <a:pt x="0" y="13"/>
                  </a:lnTo>
                  <a:lnTo>
                    <a:pt x="0" y="13"/>
                  </a:lnTo>
                  <a:lnTo>
                    <a:pt x="11" y="27"/>
                  </a:lnTo>
                  <a:lnTo>
                    <a:pt x="24" y="40"/>
                  </a:lnTo>
                  <a:lnTo>
                    <a:pt x="38" y="51"/>
                  </a:lnTo>
                  <a:lnTo>
                    <a:pt x="53" y="60"/>
                  </a:lnTo>
                  <a:lnTo>
                    <a:pt x="53" y="6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62"/>
            <p:cNvSpPr>
              <a:spLocks/>
            </p:cNvSpPr>
            <p:nvPr/>
          </p:nvSpPr>
          <p:spPr bwMode="auto">
            <a:xfrm flipH="1">
              <a:off x="9192264" y="1228056"/>
              <a:ext cx="427701" cy="405446"/>
            </a:xfrm>
            <a:custGeom>
              <a:avLst/>
              <a:gdLst>
                <a:gd name="T0" fmla="*/ 344 w 346"/>
                <a:gd name="T1" fmla="*/ 134 h 387"/>
                <a:gd name="T2" fmla="*/ 344 w 346"/>
                <a:gd name="T3" fmla="*/ 134 h 387"/>
                <a:gd name="T4" fmla="*/ 343 w 346"/>
                <a:gd name="T5" fmla="*/ 124 h 387"/>
                <a:gd name="T6" fmla="*/ 341 w 346"/>
                <a:gd name="T7" fmla="*/ 114 h 387"/>
                <a:gd name="T8" fmla="*/ 336 w 346"/>
                <a:gd name="T9" fmla="*/ 105 h 387"/>
                <a:gd name="T10" fmla="*/ 332 w 346"/>
                <a:gd name="T11" fmla="*/ 96 h 387"/>
                <a:gd name="T12" fmla="*/ 326 w 346"/>
                <a:gd name="T13" fmla="*/ 87 h 387"/>
                <a:gd name="T14" fmla="*/ 320 w 346"/>
                <a:gd name="T15" fmla="*/ 79 h 387"/>
                <a:gd name="T16" fmla="*/ 314 w 346"/>
                <a:gd name="T17" fmla="*/ 71 h 387"/>
                <a:gd name="T18" fmla="*/ 307 w 346"/>
                <a:gd name="T19" fmla="*/ 64 h 387"/>
                <a:gd name="T20" fmla="*/ 291 w 346"/>
                <a:gd name="T21" fmla="*/ 49 h 387"/>
                <a:gd name="T22" fmla="*/ 276 w 346"/>
                <a:gd name="T23" fmla="*/ 38 h 387"/>
                <a:gd name="T24" fmla="*/ 259 w 346"/>
                <a:gd name="T25" fmla="*/ 28 h 387"/>
                <a:gd name="T26" fmla="*/ 243 w 346"/>
                <a:gd name="T27" fmla="*/ 19 h 387"/>
                <a:gd name="T28" fmla="*/ 243 w 346"/>
                <a:gd name="T29" fmla="*/ 19 h 387"/>
                <a:gd name="T30" fmla="*/ 234 w 346"/>
                <a:gd name="T31" fmla="*/ 31 h 387"/>
                <a:gd name="T32" fmla="*/ 225 w 346"/>
                <a:gd name="T33" fmla="*/ 42 h 387"/>
                <a:gd name="T34" fmla="*/ 217 w 346"/>
                <a:gd name="T35" fmla="*/ 55 h 387"/>
                <a:gd name="T36" fmla="*/ 210 w 346"/>
                <a:gd name="T37" fmla="*/ 68 h 387"/>
                <a:gd name="T38" fmla="*/ 199 w 346"/>
                <a:gd name="T39" fmla="*/ 94 h 387"/>
                <a:gd name="T40" fmla="*/ 188 w 346"/>
                <a:gd name="T41" fmla="*/ 121 h 387"/>
                <a:gd name="T42" fmla="*/ 177 w 346"/>
                <a:gd name="T43" fmla="*/ 148 h 387"/>
                <a:gd name="T44" fmla="*/ 164 w 346"/>
                <a:gd name="T45" fmla="*/ 174 h 387"/>
                <a:gd name="T46" fmla="*/ 157 w 346"/>
                <a:gd name="T47" fmla="*/ 186 h 387"/>
                <a:gd name="T48" fmla="*/ 149 w 346"/>
                <a:gd name="T49" fmla="*/ 199 h 387"/>
                <a:gd name="T50" fmla="*/ 140 w 346"/>
                <a:gd name="T51" fmla="*/ 209 h 387"/>
                <a:gd name="T52" fmla="*/ 130 w 346"/>
                <a:gd name="T53" fmla="*/ 220 h 387"/>
                <a:gd name="T54" fmla="*/ 130 w 346"/>
                <a:gd name="T55" fmla="*/ 220 h 387"/>
                <a:gd name="T56" fmla="*/ 116 w 346"/>
                <a:gd name="T57" fmla="*/ 165 h 387"/>
                <a:gd name="T58" fmla="*/ 104 w 346"/>
                <a:gd name="T59" fmla="*/ 110 h 387"/>
                <a:gd name="T60" fmla="*/ 92 w 346"/>
                <a:gd name="T61" fmla="*/ 55 h 387"/>
                <a:gd name="T62" fmla="*/ 85 w 346"/>
                <a:gd name="T63" fmla="*/ 27 h 387"/>
                <a:gd name="T64" fmla="*/ 77 w 346"/>
                <a:gd name="T65" fmla="*/ 0 h 387"/>
                <a:gd name="T66" fmla="*/ 77 w 346"/>
                <a:gd name="T67" fmla="*/ 0 h 387"/>
                <a:gd name="T68" fmla="*/ 68 w 346"/>
                <a:gd name="T69" fmla="*/ 4 h 387"/>
                <a:gd name="T70" fmla="*/ 60 w 346"/>
                <a:gd name="T71" fmla="*/ 8 h 387"/>
                <a:gd name="T72" fmla="*/ 53 w 346"/>
                <a:gd name="T73" fmla="*/ 15 h 387"/>
                <a:gd name="T74" fmla="*/ 46 w 346"/>
                <a:gd name="T75" fmla="*/ 20 h 387"/>
                <a:gd name="T76" fmla="*/ 33 w 346"/>
                <a:gd name="T77" fmla="*/ 33 h 387"/>
                <a:gd name="T78" fmla="*/ 23 w 346"/>
                <a:gd name="T79" fmla="*/ 48 h 387"/>
                <a:gd name="T80" fmla="*/ 15 w 346"/>
                <a:gd name="T81" fmla="*/ 64 h 387"/>
                <a:gd name="T82" fmla="*/ 9 w 346"/>
                <a:gd name="T83" fmla="*/ 79 h 387"/>
                <a:gd name="T84" fmla="*/ 5 w 346"/>
                <a:gd name="T85" fmla="*/ 94 h 387"/>
                <a:gd name="T86" fmla="*/ 3 w 346"/>
                <a:gd name="T87" fmla="*/ 109 h 387"/>
                <a:gd name="T88" fmla="*/ 3 w 346"/>
                <a:gd name="T89" fmla="*/ 109 h 387"/>
                <a:gd name="T90" fmla="*/ 1 w 346"/>
                <a:gd name="T91" fmla="*/ 163 h 387"/>
                <a:gd name="T92" fmla="*/ 0 w 346"/>
                <a:gd name="T93" fmla="*/ 216 h 387"/>
                <a:gd name="T94" fmla="*/ 1 w 346"/>
                <a:gd name="T95" fmla="*/ 272 h 387"/>
                <a:gd name="T96" fmla="*/ 318 w 346"/>
                <a:gd name="T97" fmla="*/ 387 h 387"/>
                <a:gd name="T98" fmla="*/ 318 w 346"/>
                <a:gd name="T99" fmla="*/ 387 h 387"/>
                <a:gd name="T100" fmla="*/ 324 w 346"/>
                <a:gd name="T101" fmla="*/ 360 h 387"/>
                <a:gd name="T102" fmla="*/ 328 w 346"/>
                <a:gd name="T103" fmla="*/ 330 h 387"/>
                <a:gd name="T104" fmla="*/ 335 w 346"/>
                <a:gd name="T105" fmla="*/ 294 h 387"/>
                <a:gd name="T106" fmla="*/ 339 w 346"/>
                <a:gd name="T107" fmla="*/ 254 h 387"/>
                <a:gd name="T108" fmla="*/ 344 w 346"/>
                <a:gd name="T109" fmla="*/ 211 h 387"/>
                <a:gd name="T110" fmla="*/ 345 w 346"/>
                <a:gd name="T111" fmla="*/ 191 h 387"/>
                <a:gd name="T112" fmla="*/ 346 w 346"/>
                <a:gd name="T113" fmla="*/ 170 h 387"/>
                <a:gd name="T114" fmla="*/ 346 w 346"/>
                <a:gd name="T115" fmla="*/ 152 h 387"/>
                <a:gd name="T116" fmla="*/ 344 w 346"/>
                <a:gd name="T117" fmla="*/ 134 h 387"/>
                <a:gd name="T118" fmla="*/ 344 w 346"/>
                <a:gd name="T119" fmla="*/ 13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6" h="387">
                  <a:moveTo>
                    <a:pt x="344" y="134"/>
                  </a:moveTo>
                  <a:lnTo>
                    <a:pt x="344" y="134"/>
                  </a:lnTo>
                  <a:lnTo>
                    <a:pt x="343" y="124"/>
                  </a:lnTo>
                  <a:lnTo>
                    <a:pt x="341" y="114"/>
                  </a:lnTo>
                  <a:lnTo>
                    <a:pt x="336" y="105"/>
                  </a:lnTo>
                  <a:lnTo>
                    <a:pt x="332" y="96"/>
                  </a:lnTo>
                  <a:lnTo>
                    <a:pt x="326" y="87"/>
                  </a:lnTo>
                  <a:lnTo>
                    <a:pt x="320" y="79"/>
                  </a:lnTo>
                  <a:lnTo>
                    <a:pt x="314" y="71"/>
                  </a:lnTo>
                  <a:lnTo>
                    <a:pt x="307" y="64"/>
                  </a:lnTo>
                  <a:lnTo>
                    <a:pt x="291" y="49"/>
                  </a:lnTo>
                  <a:lnTo>
                    <a:pt x="276" y="38"/>
                  </a:lnTo>
                  <a:lnTo>
                    <a:pt x="259" y="28"/>
                  </a:lnTo>
                  <a:lnTo>
                    <a:pt x="243" y="19"/>
                  </a:lnTo>
                  <a:lnTo>
                    <a:pt x="243" y="19"/>
                  </a:lnTo>
                  <a:lnTo>
                    <a:pt x="234" y="31"/>
                  </a:lnTo>
                  <a:lnTo>
                    <a:pt x="225" y="42"/>
                  </a:lnTo>
                  <a:lnTo>
                    <a:pt x="217" y="55"/>
                  </a:lnTo>
                  <a:lnTo>
                    <a:pt x="210" y="68"/>
                  </a:lnTo>
                  <a:lnTo>
                    <a:pt x="199" y="94"/>
                  </a:lnTo>
                  <a:lnTo>
                    <a:pt x="188" y="121"/>
                  </a:lnTo>
                  <a:lnTo>
                    <a:pt x="177" y="148"/>
                  </a:lnTo>
                  <a:lnTo>
                    <a:pt x="164" y="174"/>
                  </a:lnTo>
                  <a:lnTo>
                    <a:pt x="157" y="186"/>
                  </a:lnTo>
                  <a:lnTo>
                    <a:pt x="149" y="199"/>
                  </a:lnTo>
                  <a:lnTo>
                    <a:pt x="140" y="209"/>
                  </a:lnTo>
                  <a:lnTo>
                    <a:pt x="130" y="220"/>
                  </a:lnTo>
                  <a:lnTo>
                    <a:pt x="130" y="220"/>
                  </a:lnTo>
                  <a:lnTo>
                    <a:pt x="116" y="165"/>
                  </a:lnTo>
                  <a:lnTo>
                    <a:pt x="104" y="110"/>
                  </a:lnTo>
                  <a:lnTo>
                    <a:pt x="92" y="55"/>
                  </a:lnTo>
                  <a:lnTo>
                    <a:pt x="85" y="27"/>
                  </a:lnTo>
                  <a:lnTo>
                    <a:pt x="77" y="0"/>
                  </a:lnTo>
                  <a:lnTo>
                    <a:pt x="77" y="0"/>
                  </a:lnTo>
                  <a:lnTo>
                    <a:pt x="68" y="4"/>
                  </a:lnTo>
                  <a:lnTo>
                    <a:pt x="60" y="8"/>
                  </a:lnTo>
                  <a:lnTo>
                    <a:pt x="53" y="15"/>
                  </a:lnTo>
                  <a:lnTo>
                    <a:pt x="46" y="20"/>
                  </a:lnTo>
                  <a:lnTo>
                    <a:pt x="33" y="33"/>
                  </a:lnTo>
                  <a:lnTo>
                    <a:pt x="23" y="48"/>
                  </a:lnTo>
                  <a:lnTo>
                    <a:pt x="15" y="64"/>
                  </a:lnTo>
                  <a:lnTo>
                    <a:pt x="9" y="79"/>
                  </a:lnTo>
                  <a:lnTo>
                    <a:pt x="5" y="94"/>
                  </a:lnTo>
                  <a:lnTo>
                    <a:pt x="3" y="109"/>
                  </a:lnTo>
                  <a:lnTo>
                    <a:pt x="3" y="109"/>
                  </a:lnTo>
                  <a:lnTo>
                    <a:pt x="1" y="163"/>
                  </a:lnTo>
                  <a:lnTo>
                    <a:pt x="0" y="216"/>
                  </a:lnTo>
                  <a:lnTo>
                    <a:pt x="1" y="272"/>
                  </a:lnTo>
                  <a:lnTo>
                    <a:pt x="318" y="387"/>
                  </a:lnTo>
                  <a:lnTo>
                    <a:pt x="318" y="387"/>
                  </a:lnTo>
                  <a:lnTo>
                    <a:pt x="324" y="360"/>
                  </a:lnTo>
                  <a:lnTo>
                    <a:pt x="328" y="330"/>
                  </a:lnTo>
                  <a:lnTo>
                    <a:pt x="335" y="294"/>
                  </a:lnTo>
                  <a:lnTo>
                    <a:pt x="339" y="254"/>
                  </a:lnTo>
                  <a:lnTo>
                    <a:pt x="344" y="211"/>
                  </a:lnTo>
                  <a:lnTo>
                    <a:pt x="345" y="191"/>
                  </a:lnTo>
                  <a:lnTo>
                    <a:pt x="346" y="170"/>
                  </a:lnTo>
                  <a:lnTo>
                    <a:pt x="346" y="152"/>
                  </a:lnTo>
                  <a:lnTo>
                    <a:pt x="344" y="134"/>
                  </a:lnTo>
                  <a:lnTo>
                    <a:pt x="344" y="134"/>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63"/>
            <p:cNvSpPr>
              <a:spLocks/>
            </p:cNvSpPr>
            <p:nvPr/>
          </p:nvSpPr>
          <p:spPr bwMode="auto">
            <a:xfrm flipH="1">
              <a:off x="9428237" y="1287029"/>
              <a:ext cx="51619" cy="169550"/>
            </a:xfrm>
            <a:custGeom>
              <a:avLst/>
              <a:gdLst>
                <a:gd name="T0" fmla="*/ 0 w 38"/>
                <a:gd name="T1" fmla="*/ 100 h 163"/>
                <a:gd name="T2" fmla="*/ 16 w 38"/>
                <a:gd name="T3" fmla="*/ 163 h 163"/>
                <a:gd name="T4" fmla="*/ 38 w 38"/>
                <a:gd name="T5" fmla="*/ 136 h 163"/>
                <a:gd name="T6" fmla="*/ 34 w 38"/>
                <a:gd name="T7" fmla="*/ 2 h 163"/>
                <a:gd name="T8" fmla="*/ 34 w 38"/>
                <a:gd name="T9" fmla="*/ 2 h 163"/>
                <a:gd name="T10" fmla="*/ 24 w 38"/>
                <a:gd name="T11" fmla="*/ 2 h 163"/>
                <a:gd name="T12" fmla="*/ 15 w 38"/>
                <a:gd name="T13" fmla="*/ 0 h 163"/>
                <a:gd name="T14" fmla="*/ 0 w 38"/>
                <a:gd name="T15" fmla="*/ 10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63">
                  <a:moveTo>
                    <a:pt x="0" y="100"/>
                  </a:moveTo>
                  <a:lnTo>
                    <a:pt x="16" y="163"/>
                  </a:lnTo>
                  <a:lnTo>
                    <a:pt x="38" y="136"/>
                  </a:lnTo>
                  <a:lnTo>
                    <a:pt x="34" y="2"/>
                  </a:lnTo>
                  <a:lnTo>
                    <a:pt x="34" y="2"/>
                  </a:lnTo>
                  <a:lnTo>
                    <a:pt x="24" y="2"/>
                  </a:lnTo>
                  <a:lnTo>
                    <a:pt x="15" y="0"/>
                  </a:lnTo>
                  <a:lnTo>
                    <a:pt x="0" y="10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64"/>
            <p:cNvSpPr>
              <a:spLocks/>
            </p:cNvSpPr>
            <p:nvPr/>
          </p:nvSpPr>
          <p:spPr bwMode="auto">
            <a:xfrm flipH="1">
              <a:off x="9420863" y="1242799"/>
              <a:ext cx="44245" cy="44230"/>
            </a:xfrm>
            <a:custGeom>
              <a:avLst/>
              <a:gdLst>
                <a:gd name="T0" fmla="*/ 34 w 34"/>
                <a:gd name="T1" fmla="*/ 5 h 43"/>
                <a:gd name="T2" fmla="*/ 0 w 34"/>
                <a:gd name="T3" fmla="*/ 0 h 43"/>
                <a:gd name="T4" fmla="*/ 5 w 34"/>
                <a:gd name="T5" fmla="*/ 31 h 43"/>
                <a:gd name="T6" fmla="*/ 4 w 34"/>
                <a:gd name="T7" fmla="*/ 41 h 43"/>
                <a:gd name="T8" fmla="*/ 4 w 34"/>
                <a:gd name="T9" fmla="*/ 41 h 43"/>
                <a:gd name="T10" fmla="*/ 13 w 34"/>
                <a:gd name="T11" fmla="*/ 43 h 43"/>
                <a:gd name="T12" fmla="*/ 23 w 34"/>
                <a:gd name="T13" fmla="*/ 43 h 43"/>
                <a:gd name="T14" fmla="*/ 23 w 34"/>
                <a:gd name="T15" fmla="*/ 38 h 43"/>
                <a:gd name="T16" fmla="*/ 34 w 34"/>
                <a:gd name="T17"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3">
                  <a:moveTo>
                    <a:pt x="34" y="5"/>
                  </a:moveTo>
                  <a:lnTo>
                    <a:pt x="0" y="0"/>
                  </a:lnTo>
                  <a:lnTo>
                    <a:pt x="5" y="31"/>
                  </a:lnTo>
                  <a:lnTo>
                    <a:pt x="4" y="41"/>
                  </a:lnTo>
                  <a:lnTo>
                    <a:pt x="4" y="41"/>
                  </a:lnTo>
                  <a:lnTo>
                    <a:pt x="13" y="43"/>
                  </a:lnTo>
                  <a:lnTo>
                    <a:pt x="23" y="43"/>
                  </a:lnTo>
                  <a:lnTo>
                    <a:pt x="23" y="38"/>
                  </a:lnTo>
                  <a:lnTo>
                    <a:pt x="34" y="5"/>
                  </a:lnTo>
                  <a:close/>
                </a:path>
              </a:pathLst>
            </a:custGeom>
            <a:solidFill>
              <a:srgbClr val="00B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65"/>
            <p:cNvSpPr>
              <a:spLocks/>
            </p:cNvSpPr>
            <p:nvPr/>
          </p:nvSpPr>
          <p:spPr bwMode="auto">
            <a:xfrm flipH="1">
              <a:off x="9273379" y="955301"/>
              <a:ext cx="280218" cy="294869"/>
            </a:xfrm>
            <a:custGeom>
              <a:avLst/>
              <a:gdLst>
                <a:gd name="T0" fmla="*/ 210 w 228"/>
                <a:gd name="T1" fmla="*/ 222 h 282"/>
                <a:gd name="T2" fmla="*/ 217 w 228"/>
                <a:gd name="T3" fmla="*/ 201 h 282"/>
                <a:gd name="T4" fmla="*/ 226 w 228"/>
                <a:gd name="T5" fmla="*/ 164 h 282"/>
                <a:gd name="T6" fmla="*/ 228 w 228"/>
                <a:gd name="T7" fmla="*/ 133 h 282"/>
                <a:gd name="T8" fmla="*/ 226 w 228"/>
                <a:gd name="T9" fmla="*/ 100 h 282"/>
                <a:gd name="T10" fmla="*/ 215 w 228"/>
                <a:gd name="T11" fmla="*/ 67 h 282"/>
                <a:gd name="T12" fmla="*/ 206 w 228"/>
                <a:gd name="T13" fmla="*/ 50 h 282"/>
                <a:gd name="T14" fmla="*/ 194 w 228"/>
                <a:gd name="T15" fmla="*/ 34 h 282"/>
                <a:gd name="T16" fmla="*/ 179 w 228"/>
                <a:gd name="T17" fmla="*/ 20 h 282"/>
                <a:gd name="T18" fmla="*/ 171 w 228"/>
                <a:gd name="T19" fmla="*/ 14 h 282"/>
                <a:gd name="T20" fmla="*/ 153 w 228"/>
                <a:gd name="T21" fmla="*/ 5 h 282"/>
                <a:gd name="T22" fmla="*/ 134 w 228"/>
                <a:gd name="T23" fmla="*/ 1 h 282"/>
                <a:gd name="T24" fmla="*/ 115 w 228"/>
                <a:gd name="T25" fmla="*/ 1 h 282"/>
                <a:gd name="T26" fmla="*/ 96 w 228"/>
                <a:gd name="T27" fmla="*/ 5 h 282"/>
                <a:gd name="T28" fmla="*/ 77 w 228"/>
                <a:gd name="T29" fmla="*/ 13 h 282"/>
                <a:gd name="T30" fmla="*/ 60 w 228"/>
                <a:gd name="T31" fmla="*/ 23 h 282"/>
                <a:gd name="T32" fmla="*/ 43 w 228"/>
                <a:gd name="T33" fmla="*/ 37 h 282"/>
                <a:gd name="T34" fmla="*/ 30 w 228"/>
                <a:gd name="T35" fmla="*/ 55 h 282"/>
                <a:gd name="T36" fmla="*/ 17 w 228"/>
                <a:gd name="T37" fmla="*/ 74 h 282"/>
                <a:gd name="T38" fmla="*/ 8 w 228"/>
                <a:gd name="T39" fmla="*/ 96 h 282"/>
                <a:gd name="T40" fmla="*/ 3 w 228"/>
                <a:gd name="T41" fmla="*/ 119 h 282"/>
                <a:gd name="T42" fmla="*/ 0 w 228"/>
                <a:gd name="T43" fmla="*/ 144 h 282"/>
                <a:gd name="T44" fmla="*/ 3 w 228"/>
                <a:gd name="T45" fmla="*/ 171 h 282"/>
                <a:gd name="T46" fmla="*/ 11 w 228"/>
                <a:gd name="T47" fmla="*/ 198 h 282"/>
                <a:gd name="T48" fmla="*/ 23 w 228"/>
                <a:gd name="T49" fmla="*/ 226 h 282"/>
                <a:gd name="T50" fmla="*/ 31 w 228"/>
                <a:gd name="T51" fmla="*/ 240 h 282"/>
                <a:gd name="T52" fmla="*/ 41 w 228"/>
                <a:gd name="T53" fmla="*/ 253 h 282"/>
                <a:gd name="T54" fmla="*/ 52 w 228"/>
                <a:gd name="T55" fmla="*/ 264 h 282"/>
                <a:gd name="T56" fmla="*/ 77 w 228"/>
                <a:gd name="T57" fmla="*/ 278 h 282"/>
                <a:gd name="T58" fmla="*/ 105 w 228"/>
                <a:gd name="T59" fmla="*/ 282 h 282"/>
                <a:gd name="T60" fmla="*/ 133 w 228"/>
                <a:gd name="T61" fmla="*/ 280 h 282"/>
                <a:gd name="T62" fmla="*/ 160 w 228"/>
                <a:gd name="T63" fmla="*/ 272 h 282"/>
                <a:gd name="T64" fmla="*/ 182 w 228"/>
                <a:gd name="T65" fmla="*/ 259 h 282"/>
                <a:gd name="T66" fmla="*/ 200 w 228"/>
                <a:gd name="T67" fmla="*/ 241 h 282"/>
                <a:gd name="T68" fmla="*/ 210 w 228"/>
                <a:gd name="T6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2">
                  <a:moveTo>
                    <a:pt x="210" y="222"/>
                  </a:moveTo>
                  <a:lnTo>
                    <a:pt x="210" y="222"/>
                  </a:lnTo>
                  <a:lnTo>
                    <a:pt x="212" y="217"/>
                  </a:lnTo>
                  <a:lnTo>
                    <a:pt x="217" y="201"/>
                  </a:lnTo>
                  <a:lnTo>
                    <a:pt x="224" y="178"/>
                  </a:lnTo>
                  <a:lnTo>
                    <a:pt x="226" y="164"/>
                  </a:lnTo>
                  <a:lnTo>
                    <a:pt x="228" y="149"/>
                  </a:lnTo>
                  <a:lnTo>
                    <a:pt x="228" y="133"/>
                  </a:lnTo>
                  <a:lnTo>
                    <a:pt x="228" y="116"/>
                  </a:lnTo>
                  <a:lnTo>
                    <a:pt x="226" y="100"/>
                  </a:lnTo>
                  <a:lnTo>
                    <a:pt x="221" y="83"/>
                  </a:lnTo>
                  <a:lnTo>
                    <a:pt x="215" y="67"/>
                  </a:lnTo>
                  <a:lnTo>
                    <a:pt x="210" y="58"/>
                  </a:lnTo>
                  <a:lnTo>
                    <a:pt x="206" y="50"/>
                  </a:lnTo>
                  <a:lnTo>
                    <a:pt x="200" y="42"/>
                  </a:lnTo>
                  <a:lnTo>
                    <a:pt x="194" y="34"/>
                  </a:lnTo>
                  <a:lnTo>
                    <a:pt x="187" y="28"/>
                  </a:lnTo>
                  <a:lnTo>
                    <a:pt x="179" y="20"/>
                  </a:lnTo>
                  <a:lnTo>
                    <a:pt x="179" y="20"/>
                  </a:lnTo>
                  <a:lnTo>
                    <a:pt x="171" y="14"/>
                  </a:lnTo>
                  <a:lnTo>
                    <a:pt x="162" y="8"/>
                  </a:lnTo>
                  <a:lnTo>
                    <a:pt x="153" y="5"/>
                  </a:lnTo>
                  <a:lnTo>
                    <a:pt x="143" y="2"/>
                  </a:lnTo>
                  <a:lnTo>
                    <a:pt x="134" y="1"/>
                  </a:lnTo>
                  <a:lnTo>
                    <a:pt x="124" y="0"/>
                  </a:lnTo>
                  <a:lnTo>
                    <a:pt x="115" y="1"/>
                  </a:lnTo>
                  <a:lnTo>
                    <a:pt x="105" y="2"/>
                  </a:lnTo>
                  <a:lnTo>
                    <a:pt x="96" y="5"/>
                  </a:lnTo>
                  <a:lnTo>
                    <a:pt x="86" y="8"/>
                  </a:lnTo>
                  <a:lnTo>
                    <a:pt x="77" y="13"/>
                  </a:lnTo>
                  <a:lnTo>
                    <a:pt x="68" y="17"/>
                  </a:lnTo>
                  <a:lnTo>
                    <a:pt x="60" y="23"/>
                  </a:lnTo>
                  <a:lnTo>
                    <a:pt x="51" y="30"/>
                  </a:lnTo>
                  <a:lnTo>
                    <a:pt x="43" y="37"/>
                  </a:lnTo>
                  <a:lnTo>
                    <a:pt x="36" y="46"/>
                  </a:lnTo>
                  <a:lnTo>
                    <a:pt x="30" y="55"/>
                  </a:lnTo>
                  <a:lnTo>
                    <a:pt x="23" y="64"/>
                  </a:lnTo>
                  <a:lnTo>
                    <a:pt x="17" y="74"/>
                  </a:lnTo>
                  <a:lnTo>
                    <a:pt x="13" y="85"/>
                  </a:lnTo>
                  <a:lnTo>
                    <a:pt x="8" y="96"/>
                  </a:lnTo>
                  <a:lnTo>
                    <a:pt x="5" y="108"/>
                  </a:lnTo>
                  <a:lnTo>
                    <a:pt x="3" y="119"/>
                  </a:lnTo>
                  <a:lnTo>
                    <a:pt x="2" y="131"/>
                  </a:lnTo>
                  <a:lnTo>
                    <a:pt x="0" y="144"/>
                  </a:lnTo>
                  <a:lnTo>
                    <a:pt x="2" y="157"/>
                  </a:lnTo>
                  <a:lnTo>
                    <a:pt x="3" y="171"/>
                  </a:lnTo>
                  <a:lnTo>
                    <a:pt x="6" y="184"/>
                  </a:lnTo>
                  <a:lnTo>
                    <a:pt x="11" y="198"/>
                  </a:lnTo>
                  <a:lnTo>
                    <a:pt x="16" y="212"/>
                  </a:lnTo>
                  <a:lnTo>
                    <a:pt x="23" y="226"/>
                  </a:lnTo>
                  <a:lnTo>
                    <a:pt x="31" y="240"/>
                  </a:lnTo>
                  <a:lnTo>
                    <a:pt x="31" y="240"/>
                  </a:lnTo>
                  <a:lnTo>
                    <a:pt x="35" y="247"/>
                  </a:lnTo>
                  <a:lnTo>
                    <a:pt x="41" y="253"/>
                  </a:lnTo>
                  <a:lnTo>
                    <a:pt x="46" y="259"/>
                  </a:lnTo>
                  <a:lnTo>
                    <a:pt x="52" y="264"/>
                  </a:lnTo>
                  <a:lnTo>
                    <a:pt x="64" y="272"/>
                  </a:lnTo>
                  <a:lnTo>
                    <a:pt x="77" y="278"/>
                  </a:lnTo>
                  <a:lnTo>
                    <a:pt x="90" y="281"/>
                  </a:lnTo>
                  <a:lnTo>
                    <a:pt x="105" y="282"/>
                  </a:lnTo>
                  <a:lnTo>
                    <a:pt x="118" y="282"/>
                  </a:lnTo>
                  <a:lnTo>
                    <a:pt x="133" y="280"/>
                  </a:lnTo>
                  <a:lnTo>
                    <a:pt x="146" y="277"/>
                  </a:lnTo>
                  <a:lnTo>
                    <a:pt x="160" y="272"/>
                  </a:lnTo>
                  <a:lnTo>
                    <a:pt x="171" y="266"/>
                  </a:lnTo>
                  <a:lnTo>
                    <a:pt x="182" y="259"/>
                  </a:lnTo>
                  <a:lnTo>
                    <a:pt x="192" y="251"/>
                  </a:lnTo>
                  <a:lnTo>
                    <a:pt x="200" y="241"/>
                  </a:lnTo>
                  <a:lnTo>
                    <a:pt x="206" y="232"/>
                  </a:lnTo>
                  <a:lnTo>
                    <a:pt x="210" y="222"/>
                  </a:lnTo>
                  <a:lnTo>
                    <a:pt x="210"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066"/>
            <p:cNvSpPr>
              <a:spLocks/>
            </p:cNvSpPr>
            <p:nvPr/>
          </p:nvSpPr>
          <p:spPr bwMode="auto">
            <a:xfrm flipH="1">
              <a:off x="9258631" y="925814"/>
              <a:ext cx="346586" cy="280126"/>
            </a:xfrm>
            <a:custGeom>
              <a:avLst/>
              <a:gdLst>
                <a:gd name="T0" fmla="*/ 262 w 284"/>
                <a:gd name="T1" fmla="*/ 225 h 261"/>
                <a:gd name="T2" fmla="*/ 278 w 284"/>
                <a:gd name="T3" fmla="*/ 191 h 261"/>
                <a:gd name="T4" fmla="*/ 284 w 284"/>
                <a:gd name="T5" fmla="*/ 157 h 261"/>
                <a:gd name="T6" fmla="*/ 281 w 284"/>
                <a:gd name="T7" fmla="*/ 115 h 261"/>
                <a:gd name="T8" fmla="*/ 274 w 284"/>
                <a:gd name="T9" fmla="*/ 85 h 261"/>
                <a:gd name="T10" fmla="*/ 258 w 284"/>
                <a:gd name="T11" fmla="*/ 52 h 261"/>
                <a:gd name="T12" fmla="*/ 240 w 284"/>
                <a:gd name="T13" fmla="*/ 33 h 261"/>
                <a:gd name="T14" fmla="*/ 223 w 284"/>
                <a:gd name="T15" fmla="*/ 25 h 261"/>
                <a:gd name="T16" fmla="*/ 206 w 284"/>
                <a:gd name="T17" fmla="*/ 24 h 261"/>
                <a:gd name="T18" fmla="*/ 192 w 284"/>
                <a:gd name="T19" fmla="*/ 16 h 261"/>
                <a:gd name="T20" fmla="*/ 156 w 284"/>
                <a:gd name="T21" fmla="*/ 3 h 261"/>
                <a:gd name="T22" fmla="*/ 120 w 284"/>
                <a:gd name="T23" fmla="*/ 0 h 261"/>
                <a:gd name="T24" fmla="*/ 82 w 284"/>
                <a:gd name="T25" fmla="*/ 11 h 261"/>
                <a:gd name="T26" fmla="*/ 57 w 284"/>
                <a:gd name="T27" fmla="*/ 28 h 261"/>
                <a:gd name="T28" fmla="*/ 36 w 284"/>
                <a:gd name="T29" fmla="*/ 46 h 261"/>
                <a:gd name="T30" fmla="*/ 40 w 284"/>
                <a:gd name="T31" fmla="*/ 28 h 261"/>
                <a:gd name="T32" fmla="*/ 36 w 284"/>
                <a:gd name="T33" fmla="*/ 17 h 261"/>
                <a:gd name="T34" fmla="*/ 29 w 284"/>
                <a:gd name="T35" fmla="*/ 13 h 261"/>
                <a:gd name="T36" fmla="*/ 21 w 284"/>
                <a:gd name="T37" fmla="*/ 14 h 261"/>
                <a:gd name="T38" fmla="*/ 7 w 284"/>
                <a:gd name="T39" fmla="*/ 34 h 261"/>
                <a:gd name="T40" fmla="*/ 0 w 284"/>
                <a:gd name="T41" fmla="*/ 69 h 261"/>
                <a:gd name="T42" fmla="*/ 4 w 284"/>
                <a:gd name="T43" fmla="*/ 107 h 261"/>
                <a:gd name="T44" fmla="*/ 19 w 284"/>
                <a:gd name="T45" fmla="*/ 133 h 261"/>
                <a:gd name="T46" fmla="*/ 33 w 284"/>
                <a:gd name="T47" fmla="*/ 143 h 261"/>
                <a:gd name="T48" fmla="*/ 47 w 284"/>
                <a:gd name="T49" fmla="*/ 148 h 261"/>
                <a:gd name="T50" fmla="*/ 88 w 284"/>
                <a:gd name="T51" fmla="*/ 152 h 261"/>
                <a:gd name="T52" fmla="*/ 153 w 284"/>
                <a:gd name="T53" fmla="*/ 146 h 261"/>
                <a:gd name="T54" fmla="*/ 206 w 284"/>
                <a:gd name="T55" fmla="*/ 130 h 261"/>
                <a:gd name="T56" fmla="*/ 201 w 284"/>
                <a:gd name="T57" fmla="*/ 143 h 261"/>
                <a:gd name="T58" fmla="*/ 198 w 284"/>
                <a:gd name="T59" fmla="*/ 174 h 261"/>
                <a:gd name="T60" fmla="*/ 206 w 284"/>
                <a:gd name="T61" fmla="*/ 193 h 261"/>
                <a:gd name="T62" fmla="*/ 213 w 284"/>
                <a:gd name="T63" fmla="*/ 195 h 261"/>
                <a:gd name="T64" fmla="*/ 225 w 284"/>
                <a:gd name="T65" fmla="*/ 179 h 261"/>
                <a:gd name="T66" fmla="*/ 239 w 284"/>
                <a:gd name="T67" fmla="*/ 176 h 261"/>
                <a:gd name="T68" fmla="*/ 247 w 284"/>
                <a:gd name="T69" fmla="*/ 178 h 261"/>
                <a:gd name="T70" fmla="*/ 256 w 284"/>
                <a:gd name="T71" fmla="*/ 189 h 261"/>
                <a:gd name="T72" fmla="*/ 257 w 284"/>
                <a:gd name="T73" fmla="*/ 204 h 261"/>
                <a:gd name="T74" fmla="*/ 243 w 284"/>
                <a:gd name="T75" fmla="*/ 230 h 261"/>
                <a:gd name="T76" fmla="*/ 233 w 284"/>
                <a:gd name="T77" fmla="*/ 234 h 261"/>
                <a:gd name="T78" fmla="*/ 232 w 284"/>
                <a:gd name="T79" fmla="*/ 243 h 261"/>
                <a:gd name="T80" fmla="*/ 240 w 284"/>
                <a:gd name="T81" fmla="*/ 260 h 261"/>
                <a:gd name="T82" fmla="*/ 247 w 284"/>
                <a:gd name="T83" fmla="*/ 260 h 261"/>
                <a:gd name="T84" fmla="*/ 254 w 284"/>
                <a:gd name="T85" fmla="*/ 24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61">
                  <a:moveTo>
                    <a:pt x="257" y="234"/>
                  </a:moveTo>
                  <a:lnTo>
                    <a:pt x="257" y="234"/>
                  </a:lnTo>
                  <a:lnTo>
                    <a:pt x="262" y="225"/>
                  </a:lnTo>
                  <a:lnTo>
                    <a:pt x="269" y="215"/>
                  </a:lnTo>
                  <a:lnTo>
                    <a:pt x="275" y="200"/>
                  </a:lnTo>
                  <a:lnTo>
                    <a:pt x="278" y="191"/>
                  </a:lnTo>
                  <a:lnTo>
                    <a:pt x="280" y="181"/>
                  </a:lnTo>
                  <a:lnTo>
                    <a:pt x="282" y="169"/>
                  </a:lnTo>
                  <a:lnTo>
                    <a:pt x="284" y="157"/>
                  </a:lnTo>
                  <a:lnTo>
                    <a:pt x="284" y="145"/>
                  </a:lnTo>
                  <a:lnTo>
                    <a:pt x="284" y="130"/>
                  </a:lnTo>
                  <a:lnTo>
                    <a:pt x="281" y="115"/>
                  </a:lnTo>
                  <a:lnTo>
                    <a:pt x="278" y="100"/>
                  </a:lnTo>
                  <a:lnTo>
                    <a:pt x="278" y="100"/>
                  </a:lnTo>
                  <a:lnTo>
                    <a:pt x="274" y="85"/>
                  </a:lnTo>
                  <a:lnTo>
                    <a:pt x="269" y="72"/>
                  </a:lnTo>
                  <a:lnTo>
                    <a:pt x="265" y="60"/>
                  </a:lnTo>
                  <a:lnTo>
                    <a:pt x="258" y="52"/>
                  </a:lnTo>
                  <a:lnTo>
                    <a:pt x="252" y="44"/>
                  </a:lnTo>
                  <a:lnTo>
                    <a:pt x="247" y="38"/>
                  </a:lnTo>
                  <a:lnTo>
                    <a:pt x="240" y="33"/>
                  </a:lnTo>
                  <a:lnTo>
                    <a:pt x="234" y="29"/>
                  </a:lnTo>
                  <a:lnTo>
                    <a:pt x="229" y="27"/>
                  </a:lnTo>
                  <a:lnTo>
                    <a:pt x="223" y="25"/>
                  </a:lnTo>
                  <a:lnTo>
                    <a:pt x="214" y="24"/>
                  </a:lnTo>
                  <a:lnTo>
                    <a:pt x="208" y="24"/>
                  </a:lnTo>
                  <a:lnTo>
                    <a:pt x="206" y="24"/>
                  </a:lnTo>
                  <a:lnTo>
                    <a:pt x="206" y="24"/>
                  </a:lnTo>
                  <a:lnTo>
                    <a:pt x="202" y="21"/>
                  </a:lnTo>
                  <a:lnTo>
                    <a:pt x="192" y="16"/>
                  </a:lnTo>
                  <a:lnTo>
                    <a:pt x="176" y="8"/>
                  </a:lnTo>
                  <a:lnTo>
                    <a:pt x="166" y="5"/>
                  </a:lnTo>
                  <a:lnTo>
                    <a:pt x="156" y="3"/>
                  </a:lnTo>
                  <a:lnTo>
                    <a:pt x="145" y="1"/>
                  </a:lnTo>
                  <a:lnTo>
                    <a:pt x="132" y="0"/>
                  </a:lnTo>
                  <a:lnTo>
                    <a:pt x="120" y="0"/>
                  </a:lnTo>
                  <a:lnTo>
                    <a:pt x="107" y="1"/>
                  </a:lnTo>
                  <a:lnTo>
                    <a:pt x="95" y="4"/>
                  </a:lnTo>
                  <a:lnTo>
                    <a:pt x="82" y="11"/>
                  </a:lnTo>
                  <a:lnTo>
                    <a:pt x="69" y="18"/>
                  </a:lnTo>
                  <a:lnTo>
                    <a:pt x="57" y="28"/>
                  </a:lnTo>
                  <a:lnTo>
                    <a:pt x="57" y="28"/>
                  </a:lnTo>
                  <a:lnTo>
                    <a:pt x="37" y="46"/>
                  </a:lnTo>
                  <a:lnTo>
                    <a:pt x="36" y="47"/>
                  </a:lnTo>
                  <a:lnTo>
                    <a:pt x="36" y="46"/>
                  </a:lnTo>
                  <a:lnTo>
                    <a:pt x="37" y="43"/>
                  </a:lnTo>
                  <a:lnTo>
                    <a:pt x="39" y="37"/>
                  </a:lnTo>
                  <a:lnTo>
                    <a:pt x="40" y="28"/>
                  </a:lnTo>
                  <a:lnTo>
                    <a:pt x="39" y="25"/>
                  </a:lnTo>
                  <a:lnTo>
                    <a:pt x="38" y="20"/>
                  </a:lnTo>
                  <a:lnTo>
                    <a:pt x="36" y="17"/>
                  </a:lnTo>
                  <a:lnTo>
                    <a:pt x="32" y="14"/>
                  </a:lnTo>
                  <a:lnTo>
                    <a:pt x="32" y="14"/>
                  </a:lnTo>
                  <a:lnTo>
                    <a:pt x="29" y="13"/>
                  </a:lnTo>
                  <a:lnTo>
                    <a:pt x="27" y="12"/>
                  </a:lnTo>
                  <a:lnTo>
                    <a:pt x="23" y="13"/>
                  </a:lnTo>
                  <a:lnTo>
                    <a:pt x="21" y="14"/>
                  </a:lnTo>
                  <a:lnTo>
                    <a:pt x="16" y="18"/>
                  </a:lnTo>
                  <a:lnTo>
                    <a:pt x="11" y="25"/>
                  </a:lnTo>
                  <a:lnTo>
                    <a:pt x="7" y="34"/>
                  </a:lnTo>
                  <a:lnTo>
                    <a:pt x="4" y="44"/>
                  </a:lnTo>
                  <a:lnTo>
                    <a:pt x="1" y="56"/>
                  </a:lnTo>
                  <a:lnTo>
                    <a:pt x="0" y="69"/>
                  </a:lnTo>
                  <a:lnTo>
                    <a:pt x="0" y="81"/>
                  </a:lnTo>
                  <a:lnTo>
                    <a:pt x="2" y="94"/>
                  </a:lnTo>
                  <a:lnTo>
                    <a:pt x="4" y="107"/>
                  </a:lnTo>
                  <a:lnTo>
                    <a:pt x="9" y="118"/>
                  </a:lnTo>
                  <a:lnTo>
                    <a:pt x="16" y="128"/>
                  </a:lnTo>
                  <a:lnTo>
                    <a:pt x="19" y="133"/>
                  </a:lnTo>
                  <a:lnTo>
                    <a:pt x="23" y="137"/>
                  </a:lnTo>
                  <a:lnTo>
                    <a:pt x="29" y="140"/>
                  </a:lnTo>
                  <a:lnTo>
                    <a:pt x="33" y="143"/>
                  </a:lnTo>
                  <a:lnTo>
                    <a:pt x="40" y="146"/>
                  </a:lnTo>
                  <a:lnTo>
                    <a:pt x="47" y="148"/>
                  </a:lnTo>
                  <a:lnTo>
                    <a:pt x="47" y="148"/>
                  </a:lnTo>
                  <a:lnTo>
                    <a:pt x="60" y="150"/>
                  </a:lnTo>
                  <a:lnTo>
                    <a:pt x="75" y="151"/>
                  </a:lnTo>
                  <a:lnTo>
                    <a:pt x="88" y="152"/>
                  </a:lnTo>
                  <a:lnTo>
                    <a:pt x="103" y="152"/>
                  </a:lnTo>
                  <a:lnTo>
                    <a:pt x="130" y="149"/>
                  </a:lnTo>
                  <a:lnTo>
                    <a:pt x="153" y="146"/>
                  </a:lnTo>
                  <a:lnTo>
                    <a:pt x="175" y="140"/>
                  </a:lnTo>
                  <a:lnTo>
                    <a:pt x="192" y="136"/>
                  </a:lnTo>
                  <a:lnTo>
                    <a:pt x="206" y="130"/>
                  </a:lnTo>
                  <a:lnTo>
                    <a:pt x="206" y="130"/>
                  </a:lnTo>
                  <a:lnTo>
                    <a:pt x="203" y="137"/>
                  </a:lnTo>
                  <a:lnTo>
                    <a:pt x="201" y="143"/>
                  </a:lnTo>
                  <a:lnTo>
                    <a:pt x="198" y="152"/>
                  </a:lnTo>
                  <a:lnTo>
                    <a:pt x="197" y="162"/>
                  </a:lnTo>
                  <a:lnTo>
                    <a:pt x="198" y="174"/>
                  </a:lnTo>
                  <a:lnTo>
                    <a:pt x="201" y="180"/>
                  </a:lnTo>
                  <a:lnTo>
                    <a:pt x="203" y="187"/>
                  </a:lnTo>
                  <a:lnTo>
                    <a:pt x="206" y="193"/>
                  </a:lnTo>
                  <a:lnTo>
                    <a:pt x="211" y="201"/>
                  </a:lnTo>
                  <a:lnTo>
                    <a:pt x="211" y="201"/>
                  </a:lnTo>
                  <a:lnTo>
                    <a:pt x="213" y="195"/>
                  </a:lnTo>
                  <a:lnTo>
                    <a:pt x="215" y="190"/>
                  </a:lnTo>
                  <a:lnTo>
                    <a:pt x="220" y="184"/>
                  </a:lnTo>
                  <a:lnTo>
                    <a:pt x="225" y="179"/>
                  </a:lnTo>
                  <a:lnTo>
                    <a:pt x="231" y="176"/>
                  </a:lnTo>
                  <a:lnTo>
                    <a:pt x="234" y="176"/>
                  </a:lnTo>
                  <a:lnTo>
                    <a:pt x="239" y="176"/>
                  </a:lnTo>
                  <a:lnTo>
                    <a:pt x="242" y="177"/>
                  </a:lnTo>
                  <a:lnTo>
                    <a:pt x="247" y="178"/>
                  </a:lnTo>
                  <a:lnTo>
                    <a:pt x="247" y="178"/>
                  </a:lnTo>
                  <a:lnTo>
                    <a:pt x="251" y="181"/>
                  </a:lnTo>
                  <a:lnTo>
                    <a:pt x="253" y="184"/>
                  </a:lnTo>
                  <a:lnTo>
                    <a:pt x="256" y="189"/>
                  </a:lnTo>
                  <a:lnTo>
                    <a:pt x="257" y="194"/>
                  </a:lnTo>
                  <a:lnTo>
                    <a:pt x="258" y="198"/>
                  </a:lnTo>
                  <a:lnTo>
                    <a:pt x="257" y="204"/>
                  </a:lnTo>
                  <a:lnTo>
                    <a:pt x="254" y="214"/>
                  </a:lnTo>
                  <a:lnTo>
                    <a:pt x="250" y="222"/>
                  </a:lnTo>
                  <a:lnTo>
                    <a:pt x="243" y="230"/>
                  </a:lnTo>
                  <a:lnTo>
                    <a:pt x="240" y="232"/>
                  </a:lnTo>
                  <a:lnTo>
                    <a:pt x="236" y="234"/>
                  </a:lnTo>
                  <a:lnTo>
                    <a:pt x="233" y="234"/>
                  </a:lnTo>
                  <a:lnTo>
                    <a:pt x="230" y="234"/>
                  </a:lnTo>
                  <a:lnTo>
                    <a:pt x="230" y="234"/>
                  </a:lnTo>
                  <a:lnTo>
                    <a:pt x="232" y="243"/>
                  </a:lnTo>
                  <a:lnTo>
                    <a:pt x="234" y="250"/>
                  </a:lnTo>
                  <a:lnTo>
                    <a:pt x="239" y="257"/>
                  </a:lnTo>
                  <a:lnTo>
                    <a:pt x="240" y="260"/>
                  </a:lnTo>
                  <a:lnTo>
                    <a:pt x="242" y="261"/>
                  </a:lnTo>
                  <a:lnTo>
                    <a:pt x="244" y="261"/>
                  </a:lnTo>
                  <a:lnTo>
                    <a:pt x="247" y="260"/>
                  </a:lnTo>
                  <a:lnTo>
                    <a:pt x="250" y="257"/>
                  </a:lnTo>
                  <a:lnTo>
                    <a:pt x="252" y="251"/>
                  </a:lnTo>
                  <a:lnTo>
                    <a:pt x="254" y="244"/>
                  </a:lnTo>
                  <a:lnTo>
                    <a:pt x="257" y="234"/>
                  </a:lnTo>
                  <a:lnTo>
                    <a:pt x="257" y="234"/>
                  </a:lnTo>
                  <a:close/>
                </a:path>
              </a:pathLst>
            </a:custGeom>
            <a:solidFill>
              <a:srgbClr val="5D3D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067"/>
            <p:cNvSpPr>
              <a:spLocks/>
            </p:cNvSpPr>
            <p:nvPr/>
          </p:nvSpPr>
          <p:spPr bwMode="auto">
            <a:xfrm flipH="1">
              <a:off x="8071392" y="1758820"/>
              <a:ext cx="2588327" cy="1024671"/>
            </a:xfrm>
            <a:custGeom>
              <a:avLst/>
              <a:gdLst>
                <a:gd name="T0" fmla="*/ 660 w 2108"/>
                <a:gd name="T1" fmla="*/ 0 h 969"/>
                <a:gd name="T2" fmla="*/ 0 w 2108"/>
                <a:gd name="T3" fmla="*/ 307 h 969"/>
                <a:gd name="T4" fmla="*/ 1448 w 2108"/>
                <a:gd name="T5" fmla="*/ 969 h 969"/>
                <a:gd name="T6" fmla="*/ 2108 w 2108"/>
                <a:gd name="T7" fmla="*/ 662 h 969"/>
                <a:gd name="T8" fmla="*/ 660 w 2108"/>
                <a:gd name="T9" fmla="*/ 0 h 969"/>
              </a:gdLst>
              <a:ahLst/>
              <a:cxnLst>
                <a:cxn ang="0">
                  <a:pos x="T0" y="T1"/>
                </a:cxn>
                <a:cxn ang="0">
                  <a:pos x="T2" y="T3"/>
                </a:cxn>
                <a:cxn ang="0">
                  <a:pos x="T4" y="T5"/>
                </a:cxn>
                <a:cxn ang="0">
                  <a:pos x="T6" y="T7"/>
                </a:cxn>
                <a:cxn ang="0">
                  <a:pos x="T8" y="T9"/>
                </a:cxn>
              </a:cxnLst>
              <a:rect l="0" t="0" r="r" b="b"/>
              <a:pathLst>
                <a:path w="2108" h="969">
                  <a:moveTo>
                    <a:pt x="660" y="0"/>
                  </a:moveTo>
                  <a:lnTo>
                    <a:pt x="0" y="307"/>
                  </a:lnTo>
                  <a:lnTo>
                    <a:pt x="1448" y="969"/>
                  </a:lnTo>
                  <a:lnTo>
                    <a:pt x="2108" y="662"/>
                  </a:lnTo>
                  <a:lnTo>
                    <a:pt x="660"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068"/>
            <p:cNvSpPr>
              <a:spLocks/>
            </p:cNvSpPr>
            <p:nvPr/>
          </p:nvSpPr>
          <p:spPr bwMode="auto">
            <a:xfrm flipH="1">
              <a:off x="8838304" y="2348560"/>
              <a:ext cx="88489" cy="162179"/>
            </a:xfrm>
            <a:custGeom>
              <a:avLst/>
              <a:gdLst>
                <a:gd name="T0" fmla="*/ 73 w 73"/>
                <a:gd name="T1" fmla="*/ 144 h 149"/>
                <a:gd name="T2" fmla="*/ 73 w 73"/>
                <a:gd name="T3" fmla="*/ 16 h 149"/>
                <a:gd name="T4" fmla="*/ 73 w 73"/>
                <a:gd name="T5" fmla="*/ 16 h 149"/>
                <a:gd name="T6" fmla="*/ 72 w 73"/>
                <a:gd name="T7" fmla="*/ 13 h 149"/>
                <a:gd name="T8" fmla="*/ 71 w 73"/>
                <a:gd name="T9" fmla="*/ 9 h 149"/>
                <a:gd name="T10" fmla="*/ 68 w 73"/>
                <a:gd name="T11" fmla="*/ 6 h 149"/>
                <a:gd name="T12" fmla="*/ 63 w 73"/>
                <a:gd name="T13" fmla="*/ 4 h 149"/>
                <a:gd name="T14" fmla="*/ 58 w 73"/>
                <a:gd name="T15" fmla="*/ 2 h 149"/>
                <a:gd name="T16" fmla="*/ 51 w 73"/>
                <a:gd name="T17" fmla="*/ 1 h 149"/>
                <a:gd name="T18" fmla="*/ 44 w 73"/>
                <a:gd name="T19" fmla="*/ 0 h 149"/>
                <a:gd name="T20" fmla="*/ 37 w 73"/>
                <a:gd name="T21" fmla="*/ 0 h 149"/>
                <a:gd name="T22" fmla="*/ 37 w 73"/>
                <a:gd name="T23" fmla="*/ 0 h 149"/>
                <a:gd name="T24" fmla="*/ 30 w 73"/>
                <a:gd name="T25" fmla="*/ 0 h 149"/>
                <a:gd name="T26" fmla="*/ 23 w 73"/>
                <a:gd name="T27" fmla="*/ 1 h 149"/>
                <a:gd name="T28" fmla="*/ 16 w 73"/>
                <a:gd name="T29" fmla="*/ 2 h 149"/>
                <a:gd name="T30" fmla="*/ 12 w 73"/>
                <a:gd name="T31" fmla="*/ 4 h 149"/>
                <a:gd name="T32" fmla="*/ 7 w 73"/>
                <a:gd name="T33" fmla="*/ 6 h 149"/>
                <a:gd name="T34" fmla="*/ 4 w 73"/>
                <a:gd name="T35" fmla="*/ 9 h 149"/>
                <a:gd name="T36" fmla="*/ 2 w 73"/>
                <a:gd name="T37" fmla="*/ 13 h 149"/>
                <a:gd name="T38" fmla="*/ 0 w 73"/>
                <a:gd name="T39" fmla="*/ 16 h 149"/>
                <a:gd name="T40" fmla="*/ 0 w 73"/>
                <a:gd name="T41" fmla="*/ 143 h 149"/>
                <a:gd name="T42" fmla="*/ 0 w 73"/>
                <a:gd name="T43" fmla="*/ 143 h 149"/>
                <a:gd name="T44" fmla="*/ 20 w 73"/>
                <a:gd name="T45" fmla="*/ 148 h 149"/>
                <a:gd name="T46" fmla="*/ 37 w 73"/>
                <a:gd name="T47" fmla="*/ 149 h 149"/>
                <a:gd name="T48" fmla="*/ 46 w 73"/>
                <a:gd name="T49" fmla="*/ 149 h 149"/>
                <a:gd name="T50" fmla="*/ 55 w 73"/>
                <a:gd name="T51" fmla="*/ 149 h 149"/>
                <a:gd name="T52" fmla="*/ 64 w 73"/>
                <a:gd name="T53" fmla="*/ 147 h 149"/>
                <a:gd name="T54" fmla="*/ 73 w 73"/>
                <a:gd name="T55" fmla="*/ 144 h 149"/>
                <a:gd name="T56" fmla="*/ 73 w 73"/>
                <a:gd name="T57" fmla="*/ 14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49">
                  <a:moveTo>
                    <a:pt x="73" y="144"/>
                  </a:moveTo>
                  <a:lnTo>
                    <a:pt x="73" y="16"/>
                  </a:lnTo>
                  <a:lnTo>
                    <a:pt x="73" y="16"/>
                  </a:lnTo>
                  <a:lnTo>
                    <a:pt x="72" y="13"/>
                  </a:lnTo>
                  <a:lnTo>
                    <a:pt x="71" y="9"/>
                  </a:lnTo>
                  <a:lnTo>
                    <a:pt x="68" y="6"/>
                  </a:lnTo>
                  <a:lnTo>
                    <a:pt x="63" y="4"/>
                  </a:lnTo>
                  <a:lnTo>
                    <a:pt x="58" y="2"/>
                  </a:lnTo>
                  <a:lnTo>
                    <a:pt x="51" y="1"/>
                  </a:lnTo>
                  <a:lnTo>
                    <a:pt x="44" y="0"/>
                  </a:lnTo>
                  <a:lnTo>
                    <a:pt x="37" y="0"/>
                  </a:lnTo>
                  <a:lnTo>
                    <a:pt x="37" y="0"/>
                  </a:lnTo>
                  <a:lnTo>
                    <a:pt x="30" y="0"/>
                  </a:lnTo>
                  <a:lnTo>
                    <a:pt x="23" y="1"/>
                  </a:lnTo>
                  <a:lnTo>
                    <a:pt x="16" y="2"/>
                  </a:lnTo>
                  <a:lnTo>
                    <a:pt x="12" y="4"/>
                  </a:lnTo>
                  <a:lnTo>
                    <a:pt x="7" y="6"/>
                  </a:lnTo>
                  <a:lnTo>
                    <a:pt x="4" y="9"/>
                  </a:lnTo>
                  <a:lnTo>
                    <a:pt x="2" y="13"/>
                  </a:lnTo>
                  <a:lnTo>
                    <a:pt x="0" y="16"/>
                  </a:lnTo>
                  <a:lnTo>
                    <a:pt x="0" y="143"/>
                  </a:lnTo>
                  <a:lnTo>
                    <a:pt x="0" y="143"/>
                  </a:lnTo>
                  <a:lnTo>
                    <a:pt x="20" y="148"/>
                  </a:lnTo>
                  <a:lnTo>
                    <a:pt x="37" y="149"/>
                  </a:lnTo>
                  <a:lnTo>
                    <a:pt x="46" y="149"/>
                  </a:lnTo>
                  <a:lnTo>
                    <a:pt x="55" y="149"/>
                  </a:lnTo>
                  <a:lnTo>
                    <a:pt x="64" y="147"/>
                  </a:lnTo>
                  <a:lnTo>
                    <a:pt x="73" y="144"/>
                  </a:lnTo>
                  <a:lnTo>
                    <a:pt x="73" y="144"/>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069"/>
            <p:cNvSpPr>
              <a:spLocks/>
            </p:cNvSpPr>
            <p:nvPr/>
          </p:nvSpPr>
          <p:spPr bwMode="auto">
            <a:xfrm flipH="1">
              <a:off x="8838304" y="2503367"/>
              <a:ext cx="88489" cy="243267"/>
            </a:xfrm>
            <a:custGeom>
              <a:avLst/>
              <a:gdLst>
                <a:gd name="T0" fmla="*/ 0 w 73"/>
                <a:gd name="T1" fmla="*/ 0 h 235"/>
                <a:gd name="T2" fmla="*/ 0 w 73"/>
                <a:gd name="T3" fmla="*/ 218 h 235"/>
                <a:gd name="T4" fmla="*/ 0 w 73"/>
                <a:gd name="T5" fmla="*/ 218 h 235"/>
                <a:gd name="T6" fmla="*/ 2 w 73"/>
                <a:gd name="T7" fmla="*/ 222 h 235"/>
                <a:gd name="T8" fmla="*/ 4 w 73"/>
                <a:gd name="T9" fmla="*/ 225 h 235"/>
                <a:gd name="T10" fmla="*/ 7 w 73"/>
                <a:gd name="T11" fmla="*/ 227 h 235"/>
                <a:gd name="T12" fmla="*/ 12 w 73"/>
                <a:gd name="T13" fmla="*/ 230 h 235"/>
                <a:gd name="T14" fmla="*/ 16 w 73"/>
                <a:gd name="T15" fmla="*/ 233 h 235"/>
                <a:gd name="T16" fmla="*/ 23 w 73"/>
                <a:gd name="T17" fmla="*/ 234 h 235"/>
                <a:gd name="T18" fmla="*/ 30 w 73"/>
                <a:gd name="T19" fmla="*/ 235 h 235"/>
                <a:gd name="T20" fmla="*/ 37 w 73"/>
                <a:gd name="T21" fmla="*/ 235 h 235"/>
                <a:gd name="T22" fmla="*/ 37 w 73"/>
                <a:gd name="T23" fmla="*/ 235 h 235"/>
                <a:gd name="T24" fmla="*/ 44 w 73"/>
                <a:gd name="T25" fmla="*/ 235 h 235"/>
                <a:gd name="T26" fmla="*/ 51 w 73"/>
                <a:gd name="T27" fmla="*/ 234 h 235"/>
                <a:gd name="T28" fmla="*/ 58 w 73"/>
                <a:gd name="T29" fmla="*/ 233 h 235"/>
                <a:gd name="T30" fmla="*/ 63 w 73"/>
                <a:gd name="T31" fmla="*/ 230 h 235"/>
                <a:gd name="T32" fmla="*/ 68 w 73"/>
                <a:gd name="T33" fmla="*/ 227 h 235"/>
                <a:gd name="T34" fmla="*/ 71 w 73"/>
                <a:gd name="T35" fmla="*/ 225 h 235"/>
                <a:gd name="T36" fmla="*/ 72 w 73"/>
                <a:gd name="T37" fmla="*/ 222 h 235"/>
                <a:gd name="T38" fmla="*/ 73 w 73"/>
                <a:gd name="T39" fmla="*/ 218 h 235"/>
                <a:gd name="T40" fmla="*/ 73 w 73"/>
                <a:gd name="T41" fmla="*/ 1 h 235"/>
                <a:gd name="T42" fmla="*/ 73 w 73"/>
                <a:gd name="T43" fmla="*/ 1 h 235"/>
                <a:gd name="T44" fmla="*/ 64 w 73"/>
                <a:gd name="T45" fmla="*/ 4 h 235"/>
                <a:gd name="T46" fmla="*/ 55 w 73"/>
                <a:gd name="T47" fmla="*/ 6 h 235"/>
                <a:gd name="T48" fmla="*/ 46 w 73"/>
                <a:gd name="T49" fmla="*/ 6 h 235"/>
                <a:gd name="T50" fmla="*/ 37 w 73"/>
                <a:gd name="T51" fmla="*/ 6 h 235"/>
                <a:gd name="T52" fmla="*/ 20 w 73"/>
                <a:gd name="T53" fmla="*/ 5 h 235"/>
                <a:gd name="T54" fmla="*/ 0 w 73"/>
                <a:gd name="T55" fmla="*/ 0 h 235"/>
                <a:gd name="T56" fmla="*/ 0 w 73"/>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5">
                  <a:moveTo>
                    <a:pt x="0" y="0"/>
                  </a:moveTo>
                  <a:lnTo>
                    <a:pt x="0" y="218"/>
                  </a:lnTo>
                  <a:lnTo>
                    <a:pt x="0" y="218"/>
                  </a:lnTo>
                  <a:lnTo>
                    <a:pt x="2" y="222"/>
                  </a:lnTo>
                  <a:lnTo>
                    <a:pt x="4" y="225"/>
                  </a:lnTo>
                  <a:lnTo>
                    <a:pt x="7" y="227"/>
                  </a:lnTo>
                  <a:lnTo>
                    <a:pt x="12" y="230"/>
                  </a:lnTo>
                  <a:lnTo>
                    <a:pt x="16" y="233"/>
                  </a:lnTo>
                  <a:lnTo>
                    <a:pt x="23" y="234"/>
                  </a:lnTo>
                  <a:lnTo>
                    <a:pt x="30" y="235"/>
                  </a:lnTo>
                  <a:lnTo>
                    <a:pt x="37" y="235"/>
                  </a:lnTo>
                  <a:lnTo>
                    <a:pt x="37" y="235"/>
                  </a:lnTo>
                  <a:lnTo>
                    <a:pt x="44" y="235"/>
                  </a:lnTo>
                  <a:lnTo>
                    <a:pt x="51" y="234"/>
                  </a:lnTo>
                  <a:lnTo>
                    <a:pt x="58" y="233"/>
                  </a:lnTo>
                  <a:lnTo>
                    <a:pt x="63" y="230"/>
                  </a:lnTo>
                  <a:lnTo>
                    <a:pt x="68" y="227"/>
                  </a:lnTo>
                  <a:lnTo>
                    <a:pt x="71" y="225"/>
                  </a:lnTo>
                  <a:lnTo>
                    <a:pt x="72" y="222"/>
                  </a:lnTo>
                  <a:lnTo>
                    <a:pt x="73" y="218"/>
                  </a:lnTo>
                  <a:lnTo>
                    <a:pt x="73" y="1"/>
                  </a:lnTo>
                  <a:lnTo>
                    <a:pt x="73" y="1"/>
                  </a:lnTo>
                  <a:lnTo>
                    <a:pt x="64" y="4"/>
                  </a:lnTo>
                  <a:lnTo>
                    <a:pt x="55" y="6"/>
                  </a:lnTo>
                  <a:lnTo>
                    <a:pt x="46" y="6"/>
                  </a:lnTo>
                  <a:lnTo>
                    <a:pt x="37" y="6"/>
                  </a:lnTo>
                  <a:lnTo>
                    <a:pt x="20" y="5"/>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070"/>
            <p:cNvSpPr>
              <a:spLocks/>
            </p:cNvSpPr>
            <p:nvPr/>
          </p:nvSpPr>
          <p:spPr bwMode="auto">
            <a:xfrm flipH="1">
              <a:off x="8137760" y="2208497"/>
              <a:ext cx="88489" cy="258011"/>
            </a:xfrm>
            <a:custGeom>
              <a:avLst/>
              <a:gdLst>
                <a:gd name="T0" fmla="*/ 0 w 73"/>
                <a:gd name="T1" fmla="*/ 231 h 248"/>
                <a:gd name="T2" fmla="*/ 0 w 73"/>
                <a:gd name="T3" fmla="*/ 231 h 248"/>
                <a:gd name="T4" fmla="*/ 0 w 73"/>
                <a:gd name="T5" fmla="*/ 234 h 248"/>
                <a:gd name="T6" fmla="*/ 3 w 73"/>
                <a:gd name="T7" fmla="*/ 237 h 248"/>
                <a:gd name="T8" fmla="*/ 6 w 73"/>
                <a:gd name="T9" fmla="*/ 240 h 248"/>
                <a:gd name="T10" fmla="*/ 11 w 73"/>
                <a:gd name="T11" fmla="*/ 243 h 248"/>
                <a:gd name="T12" fmla="*/ 16 w 73"/>
                <a:gd name="T13" fmla="*/ 245 h 248"/>
                <a:gd name="T14" fmla="*/ 23 w 73"/>
                <a:gd name="T15" fmla="*/ 247 h 248"/>
                <a:gd name="T16" fmla="*/ 30 w 73"/>
                <a:gd name="T17" fmla="*/ 248 h 248"/>
                <a:gd name="T18" fmla="*/ 36 w 73"/>
                <a:gd name="T19" fmla="*/ 248 h 248"/>
                <a:gd name="T20" fmla="*/ 36 w 73"/>
                <a:gd name="T21" fmla="*/ 248 h 248"/>
                <a:gd name="T22" fmla="*/ 44 w 73"/>
                <a:gd name="T23" fmla="*/ 248 h 248"/>
                <a:gd name="T24" fmla="*/ 51 w 73"/>
                <a:gd name="T25" fmla="*/ 247 h 248"/>
                <a:gd name="T26" fmla="*/ 57 w 73"/>
                <a:gd name="T27" fmla="*/ 245 h 248"/>
                <a:gd name="T28" fmla="*/ 62 w 73"/>
                <a:gd name="T29" fmla="*/ 243 h 248"/>
                <a:gd name="T30" fmla="*/ 67 w 73"/>
                <a:gd name="T31" fmla="*/ 240 h 248"/>
                <a:gd name="T32" fmla="*/ 70 w 73"/>
                <a:gd name="T33" fmla="*/ 237 h 248"/>
                <a:gd name="T34" fmla="*/ 72 w 73"/>
                <a:gd name="T35" fmla="*/ 234 h 248"/>
                <a:gd name="T36" fmla="*/ 73 w 73"/>
                <a:gd name="T37" fmla="*/ 231 h 248"/>
                <a:gd name="T38" fmla="*/ 73 w 73"/>
                <a:gd name="T39" fmla="*/ 0 h 248"/>
                <a:gd name="T40" fmla="*/ 73 w 73"/>
                <a:gd name="T41" fmla="*/ 0 h 248"/>
                <a:gd name="T42" fmla="*/ 57 w 73"/>
                <a:gd name="T43" fmla="*/ 9 h 248"/>
                <a:gd name="T44" fmla="*/ 39 w 73"/>
                <a:gd name="T45" fmla="*/ 18 h 248"/>
                <a:gd name="T46" fmla="*/ 20 w 73"/>
                <a:gd name="T47" fmla="*/ 25 h 248"/>
                <a:gd name="T48" fmla="*/ 0 w 73"/>
                <a:gd name="T49" fmla="*/ 30 h 248"/>
                <a:gd name="T50" fmla="*/ 0 w 73"/>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8">
                  <a:moveTo>
                    <a:pt x="0" y="231"/>
                  </a:moveTo>
                  <a:lnTo>
                    <a:pt x="0" y="231"/>
                  </a:lnTo>
                  <a:lnTo>
                    <a:pt x="0" y="234"/>
                  </a:lnTo>
                  <a:lnTo>
                    <a:pt x="3" y="237"/>
                  </a:lnTo>
                  <a:lnTo>
                    <a:pt x="6" y="240"/>
                  </a:lnTo>
                  <a:lnTo>
                    <a:pt x="11" y="243"/>
                  </a:lnTo>
                  <a:lnTo>
                    <a:pt x="16" y="245"/>
                  </a:lnTo>
                  <a:lnTo>
                    <a:pt x="23" y="247"/>
                  </a:lnTo>
                  <a:lnTo>
                    <a:pt x="30" y="248"/>
                  </a:lnTo>
                  <a:lnTo>
                    <a:pt x="36" y="248"/>
                  </a:lnTo>
                  <a:lnTo>
                    <a:pt x="36" y="248"/>
                  </a:lnTo>
                  <a:lnTo>
                    <a:pt x="44" y="248"/>
                  </a:lnTo>
                  <a:lnTo>
                    <a:pt x="51" y="247"/>
                  </a:lnTo>
                  <a:lnTo>
                    <a:pt x="57" y="245"/>
                  </a:lnTo>
                  <a:lnTo>
                    <a:pt x="62" y="243"/>
                  </a:lnTo>
                  <a:lnTo>
                    <a:pt x="67" y="240"/>
                  </a:lnTo>
                  <a:lnTo>
                    <a:pt x="70" y="237"/>
                  </a:lnTo>
                  <a:lnTo>
                    <a:pt x="72" y="234"/>
                  </a:lnTo>
                  <a:lnTo>
                    <a:pt x="73" y="231"/>
                  </a:lnTo>
                  <a:lnTo>
                    <a:pt x="73" y="0"/>
                  </a:lnTo>
                  <a:lnTo>
                    <a:pt x="73" y="0"/>
                  </a:lnTo>
                  <a:lnTo>
                    <a:pt x="57" y="9"/>
                  </a:lnTo>
                  <a:lnTo>
                    <a:pt x="39" y="18"/>
                  </a:lnTo>
                  <a:lnTo>
                    <a:pt x="20" y="25"/>
                  </a:lnTo>
                  <a:lnTo>
                    <a:pt x="0" y="30"/>
                  </a:lnTo>
                  <a:lnTo>
                    <a:pt x="0" y="2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071"/>
            <p:cNvSpPr>
              <a:spLocks/>
            </p:cNvSpPr>
            <p:nvPr/>
          </p:nvSpPr>
          <p:spPr bwMode="auto">
            <a:xfrm flipH="1">
              <a:off x="8137760" y="2075805"/>
              <a:ext cx="88489" cy="162179"/>
            </a:xfrm>
            <a:custGeom>
              <a:avLst/>
              <a:gdLst>
                <a:gd name="T0" fmla="*/ 36 w 73"/>
                <a:gd name="T1" fmla="*/ 0 h 157"/>
                <a:gd name="T2" fmla="*/ 36 w 73"/>
                <a:gd name="T3" fmla="*/ 0 h 157"/>
                <a:gd name="T4" fmla="*/ 30 w 73"/>
                <a:gd name="T5" fmla="*/ 0 h 157"/>
                <a:gd name="T6" fmla="*/ 23 w 73"/>
                <a:gd name="T7" fmla="*/ 1 h 157"/>
                <a:gd name="T8" fmla="*/ 16 w 73"/>
                <a:gd name="T9" fmla="*/ 4 h 157"/>
                <a:gd name="T10" fmla="*/ 11 w 73"/>
                <a:gd name="T11" fmla="*/ 5 h 157"/>
                <a:gd name="T12" fmla="*/ 6 w 73"/>
                <a:gd name="T13" fmla="*/ 8 h 157"/>
                <a:gd name="T14" fmla="*/ 3 w 73"/>
                <a:gd name="T15" fmla="*/ 10 h 157"/>
                <a:gd name="T16" fmla="*/ 0 w 73"/>
                <a:gd name="T17" fmla="*/ 13 h 157"/>
                <a:gd name="T18" fmla="*/ 0 w 73"/>
                <a:gd name="T19" fmla="*/ 17 h 157"/>
                <a:gd name="T20" fmla="*/ 0 w 73"/>
                <a:gd name="T21" fmla="*/ 157 h 157"/>
                <a:gd name="T22" fmla="*/ 0 w 73"/>
                <a:gd name="T23" fmla="*/ 157 h 157"/>
                <a:gd name="T24" fmla="*/ 20 w 73"/>
                <a:gd name="T25" fmla="*/ 152 h 157"/>
                <a:gd name="T26" fmla="*/ 39 w 73"/>
                <a:gd name="T27" fmla="*/ 145 h 157"/>
                <a:gd name="T28" fmla="*/ 57 w 73"/>
                <a:gd name="T29" fmla="*/ 136 h 157"/>
                <a:gd name="T30" fmla="*/ 73 w 73"/>
                <a:gd name="T31" fmla="*/ 127 h 157"/>
                <a:gd name="T32" fmla="*/ 73 w 73"/>
                <a:gd name="T33" fmla="*/ 17 h 157"/>
                <a:gd name="T34" fmla="*/ 73 w 73"/>
                <a:gd name="T35" fmla="*/ 17 h 157"/>
                <a:gd name="T36" fmla="*/ 72 w 73"/>
                <a:gd name="T37" fmla="*/ 13 h 157"/>
                <a:gd name="T38" fmla="*/ 70 w 73"/>
                <a:gd name="T39" fmla="*/ 10 h 157"/>
                <a:gd name="T40" fmla="*/ 67 w 73"/>
                <a:gd name="T41" fmla="*/ 8 h 157"/>
                <a:gd name="T42" fmla="*/ 62 w 73"/>
                <a:gd name="T43" fmla="*/ 5 h 157"/>
                <a:gd name="T44" fmla="*/ 57 w 73"/>
                <a:gd name="T45" fmla="*/ 4 h 157"/>
                <a:gd name="T46" fmla="*/ 51 w 73"/>
                <a:gd name="T47" fmla="*/ 1 h 157"/>
                <a:gd name="T48" fmla="*/ 44 w 73"/>
                <a:gd name="T49" fmla="*/ 0 h 157"/>
                <a:gd name="T50" fmla="*/ 36 w 73"/>
                <a:gd name="T51" fmla="*/ 0 h 157"/>
                <a:gd name="T52" fmla="*/ 36 w 73"/>
                <a:gd name="T5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7">
                  <a:moveTo>
                    <a:pt x="36" y="0"/>
                  </a:moveTo>
                  <a:lnTo>
                    <a:pt x="36" y="0"/>
                  </a:lnTo>
                  <a:lnTo>
                    <a:pt x="30" y="0"/>
                  </a:lnTo>
                  <a:lnTo>
                    <a:pt x="23" y="1"/>
                  </a:lnTo>
                  <a:lnTo>
                    <a:pt x="16" y="4"/>
                  </a:lnTo>
                  <a:lnTo>
                    <a:pt x="11" y="5"/>
                  </a:lnTo>
                  <a:lnTo>
                    <a:pt x="6" y="8"/>
                  </a:lnTo>
                  <a:lnTo>
                    <a:pt x="3" y="10"/>
                  </a:lnTo>
                  <a:lnTo>
                    <a:pt x="0" y="13"/>
                  </a:lnTo>
                  <a:lnTo>
                    <a:pt x="0" y="17"/>
                  </a:lnTo>
                  <a:lnTo>
                    <a:pt x="0" y="157"/>
                  </a:lnTo>
                  <a:lnTo>
                    <a:pt x="0" y="157"/>
                  </a:lnTo>
                  <a:lnTo>
                    <a:pt x="20" y="152"/>
                  </a:lnTo>
                  <a:lnTo>
                    <a:pt x="39" y="145"/>
                  </a:lnTo>
                  <a:lnTo>
                    <a:pt x="57" y="136"/>
                  </a:lnTo>
                  <a:lnTo>
                    <a:pt x="73" y="127"/>
                  </a:lnTo>
                  <a:lnTo>
                    <a:pt x="73" y="17"/>
                  </a:lnTo>
                  <a:lnTo>
                    <a:pt x="73" y="17"/>
                  </a:lnTo>
                  <a:lnTo>
                    <a:pt x="72" y="13"/>
                  </a:lnTo>
                  <a:lnTo>
                    <a:pt x="70" y="10"/>
                  </a:lnTo>
                  <a:lnTo>
                    <a:pt x="67" y="8"/>
                  </a:lnTo>
                  <a:lnTo>
                    <a:pt x="62" y="5"/>
                  </a:lnTo>
                  <a:lnTo>
                    <a:pt x="57" y="4"/>
                  </a:lnTo>
                  <a:lnTo>
                    <a:pt x="51" y="1"/>
                  </a:lnTo>
                  <a:lnTo>
                    <a:pt x="44" y="0"/>
                  </a:lnTo>
                  <a:lnTo>
                    <a:pt x="36" y="0"/>
                  </a:lnTo>
                  <a:lnTo>
                    <a:pt x="36" y="0"/>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072"/>
            <p:cNvSpPr>
              <a:spLocks/>
            </p:cNvSpPr>
            <p:nvPr/>
          </p:nvSpPr>
          <p:spPr bwMode="auto">
            <a:xfrm flipH="1">
              <a:off x="9760074" y="2002088"/>
              <a:ext cx="88489" cy="154806"/>
            </a:xfrm>
            <a:custGeom>
              <a:avLst/>
              <a:gdLst>
                <a:gd name="T0" fmla="*/ 73 w 73"/>
                <a:gd name="T1" fmla="*/ 145 h 150"/>
                <a:gd name="T2" fmla="*/ 73 w 73"/>
                <a:gd name="T3" fmla="*/ 16 h 150"/>
                <a:gd name="T4" fmla="*/ 73 w 73"/>
                <a:gd name="T5" fmla="*/ 16 h 150"/>
                <a:gd name="T6" fmla="*/ 72 w 73"/>
                <a:gd name="T7" fmla="*/ 13 h 150"/>
                <a:gd name="T8" fmla="*/ 70 w 73"/>
                <a:gd name="T9" fmla="*/ 10 h 150"/>
                <a:gd name="T10" fmla="*/ 66 w 73"/>
                <a:gd name="T11" fmla="*/ 7 h 150"/>
                <a:gd name="T12" fmla="*/ 62 w 73"/>
                <a:gd name="T13" fmla="*/ 5 h 150"/>
                <a:gd name="T14" fmla="*/ 56 w 73"/>
                <a:gd name="T15" fmla="*/ 2 h 150"/>
                <a:gd name="T16" fmla="*/ 51 w 73"/>
                <a:gd name="T17" fmla="*/ 1 h 150"/>
                <a:gd name="T18" fmla="*/ 44 w 73"/>
                <a:gd name="T19" fmla="*/ 0 h 150"/>
                <a:gd name="T20" fmla="*/ 36 w 73"/>
                <a:gd name="T21" fmla="*/ 0 h 150"/>
                <a:gd name="T22" fmla="*/ 36 w 73"/>
                <a:gd name="T23" fmla="*/ 0 h 150"/>
                <a:gd name="T24" fmla="*/ 29 w 73"/>
                <a:gd name="T25" fmla="*/ 0 h 150"/>
                <a:gd name="T26" fmla="*/ 22 w 73"/>
                <a:gd name="T27" fmla="*/ 1 h 150"/>
                <a:gd name="T28" fmla="*/ 16 w 73"/>
                <a:gd name="T29" fmla="*/ 2 h 150"/>
                <a:gd name="T30" fmla="*/ 10 w 73"/>
                <a:gd name="T31" fmla="*/ 5 h 150"/>
                <a:gd name="T32" fmla="*/ 6 w 73"/>
                <a:gd name="T33" fmla="*/ 7 h 150"/>
                <a:gd name="T34" fmla="*/ 2 w 73"/>
                <a:gd name="T35" fmla="*/ 10 h 150"/>
                <a:gd name="T36" fmla="*/ 0 w 73"/>
                <a:gd name="T37" fmla="*/ 13 h 150"/>
                <a:gd name="T38" fmla="*/ 0 w 73"/>
                <a:gd name="T39" fmla="*/ 16 h 150"/>
                <a:gd name="T40" fmla="*/ 0 w 73"/>
                <a:gd name="T41" fmla="*/ 144 h 150"/>
                <a:gd name="T42" fmla="*/ 0 w 73"/>
                <a:gd name="T43" fmla="*/ 144 h 150"/>
                <a:gd name="T44" fmla="*/ 18 w 73"/>
                <a:gd name="T45" fmla="*/ 148 h 150"/>
                <a:gd name="T46" fmla="*/ 37 w 73"/>
                <a:gd name="T47" fmla="*/ 150 h 150"/>
                <a:gd name="T48" fmla="*/ 46 w 73"/>
                <a:gd name="T49" fmla="*/ 149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2" y="13"/>
                  </a:lnTo>
                  <a:lnTo>
                    <a:pt x="70" y="10"/>
                  </a:lnTo>
                  <a:lnTo>
                    <a:pt x="66" y="7"/>
                  </a:lnTo>
                  <a:lnTo>
                    <a:pt x="62" y="5"/>
                  </a:lnTo>
                  <a:lnTo>
                    <a:pt x="56" y="2"/>
                  </a:lnTo>
                  <a:lnTo>
                    <a:pt x="51" y="1"/>
                  </a:lnTo>
                  <a:lnTo>
                    <a:pt x="44" y="0"/>
                  </a:lnTo>
                  <a:lnTo>
                    <a:pt x="36" y="0"/>
                  </a:lnTo>
                  <a:lnTo>
                    <a:pt x="36" y="0"/>
                  </a:lnTo>
                  <a:lnTo>
                    <a:pt x="29" y="0"/>
                  </a:lnTo>
                  <a:lnTo>
                    <a:pt x="22" y="1"/>
                  </a:lnTo>
                  <a:lnTo>
                    <a:pt x="16" y="2"/>
                  </a:lnTo>
                  <a:lnTo>
                    <a:pt x="10" y="5"/>
                  </a:lnTo>
                  <a:lnTo>
                    <a:pt x="6" y="7"/>
                  </a:lnTo>
                  <a:lnTo>
                    <a:pt x="2" y="10"/>
                  </a:lnTo>
                  <a:lnTo>
                    <a:pt x="0" y="13"/>
                  </a:lnTo>
                  <a:lnTo>
                    <a:pt x="0" y="16"/>
                  </a:lnTo>
                  <a:lnTo>
                    <a:pt x="0" y="144"/>
                  </a:lnTo>
                  <a:lnTo>
                    <a:pt x="0" y="144"/>
                  </a:lnTo>
                  <a:lnTo>
                    <a:pt x="18" y="148"/>
                  </a:lnTo>
                  <a:lnTo>
                    <a:pt x="37" y="150"/>
                  </a:lnTo>
                  <a:lnTo>
                    <a:pt x="46" y="149"/>
                  </a:lnTo>
                  <a:lnTo>
                    <a:pt x="55" y="149"/>
                  </a:lnTo>
                  <a:lnTo>
                    <a:pt x="64" y="147"/>
                  </a:lnTo>
                  <a:lnTo>
                    <a:pt x="73" y="145"/>
                  </a:lnTo>
                  <a:lnTo>
                    <a:pt x="73" y="145"/>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073"/>
            <p:cNvSpPr>
              <a:spLocks/>
            </p:cNvSpPr>
            <p:nvPr/>
          </p:nvSpPr>
          <p:spPr bwMode="auto">
            <a:xfrm flipH="1">
              <a:off x="9760074" y="2149523"/>
              <a:ext cx="88489" cy="250639"/>
            </a:xfrm>
            <a:custGeom>
              <a:avLst/>
              <a:gdLst>
                <a:gd name="T0" fmla="*/ 0 w 73"/>
                <a:gd name="T1" fmla="*/ 0 h 234"/>
                <a:gd name="T2" fmla="*/ 0 w 73"/>
                <a:gd name="T3" fmla="*/ 218 h 234"/>
                <a:gd name="T4" fmla="*/ 0 w 73"/>
                <a:gd name="T5" fmla="*/ 218 h 234"/>
                <a:gd name="T6" fmla="*/ 0 w 73"/>
                <a:gd name="T7" fmla="*/ 221 h 234"/>
                <a:gd name="T8" fmla="*/ 2 w 73"/>
                <a:gd name="T9" fmla="*/ 224 h 234"/>
                <a:gd name="T10" fmla="*/ 6 w 73"/>
                <a:gd name="T11" fmla="*/ 227 h 234"/>
                <a:gd name="T12" fmla="*/ 10 w 73"/>
                <a:gd name="T13" fmla="*/ 230 h 234"/>
                <a:gd name="T14" fmla="*/ 16 w 73"/>
                <a:gd name="T15" fmla="*/ 232 h 234"/>
                <a:gd name="T16" fmla="*/ 22 w 73"/>
                <a:gd name="T17" fmla="*/ 233 h 234"/>
                <a:gd name="T18" fmla="*/ 29 w 73"/>
                <a:gd name="T19" fmla="*/ 234 h 234"/>
                <a:gd name="T20" fmla="*/ 36 w 73"/>
                <a:gd name="T21" fmla="*/ 234 h 234"/>
                <a:gd name="T22" fmla="*/ 36 w 73"/>
                <a:gd name="T23" fmla="*/ 234 h 234"/>
                <a:gd name="T24" fmla="*/ 44 w 73"/>
                <a:gd name="T25" fmla="*/ 234 h 234"/>
                <a:gd name="T26" fmla="*/ 51 w 73"/>
                <a:gd name="T27" fmla="*/ 233 h 234"/>
                <a:gd name="T28" fmla="*/ 56 w 73"/>
                <a:gd name="T29" fmla="*/ 232 h 234"/>
                <a:gd name="T30" fmla="*/ 62 w 73"/>
                <a:gd name="T31" fmla="*/ 230 h 234"/>
                <a:gd name="T32" fmla="*/ 66 w 73"/>
                <a:gd name="T33" fmla="*/ 227 h 234"/>
                <a:gd name="T34" fmla="*/ 70 w 73"/>
                <a:gd name="T35" fmla="*/ 224 h 234"/>
                <a:gd name="T36" fmla="*/ 72 w 73"/>
                <a:gd name="T37" fmla="*/ 221 h 234"/>
                <a:gd name="T38" fmla="*/ 73 w 73"/>
                <a:gd name="T39" fmla="*/ 218 h 234"/>
                <a:gd name="T40" fmla="*/ 73 w 73"/>
                <a:gd name="T41" fmla="*/ 1 h 234"/>
                <a:gd name="T42" fmla="*/ 73 w 73"/>
                <a:gd name="T43" fmla="*/ 1 h 234"/>
                <a:gd name="T44" fmla="*/ 64 w 73"/>
                <a:gd name="T45" fmla="*/ 3 h 234"/>
                <a:gd name="T46" fmla="*/ 55 w 73"/>
                <a:gd name="T47" fmla="*/ 5 h 234"/>
                <a:gd name="T48" fmla="*/ 46 w 73"/>
                <a:gd name="T49" fmla="*/ 5 h 234"/>
                <a:gd name="T50" fmla="*/ 37 w 73"/>
                <a:gd name="T51" fmla="*/ 6 h 234"/>
                <a:gd name="T52" fmla="*/ 18 w 73"/>
                <a:gd name="T53" fmla="*/ 4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8"/>
                  </a:lnTo>
                  <a:lnTo>
                    <a:pt x="0" y="218"/>
                  </a:lnTo>
                  <a:lnTo>
                    <a:pt x="0" y="221"/>
                  </a:lnTo>
                  <a:lnTo>
                    <a:pt x="2" y="224"/>
                  </a:lnTo>
                  <a:lnTo>
                    <a:pt x="6" y="227"/>
                  </a:lnTo>
                  <a:lnTo>
                    <a:pt x="10" y="230"/>
                  </a:lnTo>
                  <a:lnTo>
                    <a:pt x="16" y="232"/>
                  </a:lnTo>
                  <a:lnTo>
                    <a:pt x="22" y="233"/>
                  </a:lnTo>
                  <a:lnTo>
                    <a:pt x="29" y="234"/>
                  </a:lnTo>
                  <a:lnTo>
                    <a:pt x="36" y="234"/>
                  </a:lnTo>
                  <a:lnTo>
                    <a:pt x="36" y="234"/>
                  </a:lnTo>
                  <a:lnTo>
                    <a:pt x="44" y="234"/>
                  </a:lnTo>
                  <a:lnTo>
                    <a:pt x="51" y="233"/>
                  </a:lnTo>
                  <a:lnTo>
                    <a:pt x="56" y="232"/>
                  </a:lnTo>
                  <a:lnTo>
                    <a:pt x="62" y="230"/>
                  </a:lnTo>
                  <a:lnTo>
                    <a:pt x="66" y="227"/>
                  </a:lnTo>
                  <a:lnTo>
                    <a:pt x="70" y="224"/>
                  </a:lnTo>
                  <a:lnTo>
                    <a:pt x="72" y="221"/>
                  </a:lnTo>
                  <a:lnTo>
                    <a:pt x="73" y="218"/>
                  </a:lnTo>
                  <a:lnTo>
                    <a:pt x="73" y="1"/>
                  </a:lnTo>
                  <a:lnTo>
                    <a:pt x="73" y="1"/>
                  </a:lnTo>
                  <a:lnTo>
                    <a:pt x="64" y="3"/>
                  </a:lnTo>
                  <a:lnTo>
                    <a:pt x="55" y="5"/>
                  </a:lnTo>
                  <a:lnTo>
                    <a:pt x="46" y="5"/>
                  </a:lnTo>
                  <a:lnTo>
                    <a:pt x="37" y="6"/>
                  </a:lnTo>
                  <a:lnTo>
                    <a:pt x="18" y="4"/>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074"/>
            <p:cNvSpPr>
              <a:spLocks/>
            </p:cNvSpPr>
            <p:nvPr/>
          </p:nvSpPr>
          <p:spPr bwMode="auto">
            <a:xfrm flipH="1">
              <a:off x="9059530" y="1854653"/>
              <a:ext cx="88489" cy="265383"/>
            </a:xfrm>
            <a:custGeom>
              <a:avLst/>
              <a:gdLst>
                <a:gd name="T0" fmla="*/ 0 w 73"/>
                <a:gd name="T1" fmla="*/ 231 h 249"/>
                <a:gd name="T2" fmla="*/ 0 w 73"/>
                <a:gd name="T3" fmla="*/ 231 h 249"/>
                <a:gd name="T4" fmla="*/ 1 w 73"/>
                <a:gd name="T5" fmla="*/ 236 h 249"/>
                <a:gd name="T6" fmla="*/ 3 w 73"/>
                <a:gd name="T7" fmla="*/ 238 h 249"/>
                <a:gd name="T8" fmla="*/ 7 w 73"/>
                <a:gd name="T9" fmla="*/ 241 h 249"/>
                <a:gd name="T10" fmla="*/ 11 w 73"/>
                <a:gd name="T11" fmla="*/ 243 h 249"/>
                <a:gd name="T12" fmla="*/ 17 w 73"/>
                <a:gd name="T13" fmla="*/ 245 h 249"/>
                <a:gd name="T14" fmla="*/ 23 w 73"/>
                <a:gd name="T15" fmla="*/ 247 h 249"/>
                <a:gd name="T16" fmla="*/ 29 w 73"/>
                <a:gd name="T17" fmla="*/ 249 h 249"/>
                <a:gd name="T18" fmla="*/ 37 w 73"/>
                <a:gd name="T19" fmla="*/ 249 h 249"/>
                <a:gd name="T20" fmla="*/ 37 w 73"/>
                <a:gd name="T21" fmla="*/ 249 h 249"/>
                <a:gd name="T22" fmla="*/ 44 w 73"/>
                <a:gd name="T23" fmla="*/ 249 h 249"/>
                <a:gd name="T24" fmla="*/ 51 w 73"/>
                <a:gd name="T25" fmla="*/ 247 h 249"/>
                <a:gd name="T26" fmla="*/ 57 w 73"/>
                <a:gd name="T27" fmla="*/ 245 h 249"/>
                <a:gd name="T28" fmla="*/ 63 w 73"/>
                <a:gd name="T29" fmla="*/ 243 h 249"/>
                <a:gd name="T30" fmla="*/ 67 w 73"/>
                <a:gd name="T31" fmla="*/ 241 h 249"/>
                <a:gd name="T32" fmla="*/ 71 w 73"/>
                <a:gd name="T33" fmla="*/ 238 h 249"/>
                <a:gd name="T34" fmla="*/ 73 w 73"/>
                <a:gd name="T35" fmla="*/ 236 h 249"/>
                <a:gd name="T36" fmla="*/ 73 w 73"/>
                <a:gd name="T37" fmla="*/ 231 h 249"/>
                <a:gd name="T38" fmla="*/ 73 w 73"/>
                <a:gd name="T39" fmla="*/ 0 h 249"/>
                <a:gd name="T40" fmla="*/ 73 w 73"/>
                <a:gd name="T41" fmla="*/ 0 h 249"/>
                <a:gd name="T42" fmla="*/ 57 w 73"/>
                <a:gd name="T43" fmla="*/ 11 h 249"/>
                <a:gd name="T44" fmla="*/ 39 w 73"/>
                <a:gd name="T45" fmla="*/ 19 h 249"/>
                <a:gd name="T46" fmla="*/ 20 w 73"/>
                <a:gd name="T47" fmla="*/ 25 h 249"/>
                <a:gd name="T48" fmla="*/ 0 w 73"/>
                <a:gd name="T49" fmla="*/ 30 h 249"/>
                <a:gd name="T50" fmla="*/ 0 w 73"/>
                <a:gd name="T51" fmla="*/ 23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9">
                  <a:moveTo>
                    <a:pt x="0" y="231"/>
                  </a:moveTo>
                  <a:lnTo>
                    <a:pt x="0" y="231"/>
                  </a:lnTo>
                  <a:lnTo>
                    <a:pt x="1" y="236"/>
                  </a:lnTo>
                  <a:lnTo>
                    <a:pt x="3" y="238"/>
                  </a:lnTo>
                  <a:lnTo>
                    <a:pt x="7" y="241"/>
                  </a:lnTo>
                  <a:lnTo>
                    <a:pt x="11" y="243"/>
                  </a:lnTo>
                  <a:lnTo>
                    <a:pt x="17" y="245"/>
                  </a:lnTo>
                  <a:lnTo>
                    <a:pt x="23" y="247"/>
                  </a:lnTo>
                  <a:lnTo>
                    <a:pt x="29" y="249"/>
                  </a:lnTo>
                  <a:lnTo>
                    <a:pt x="37" y="249"/>
                  </a:lnTo>
                  <a:lnTo>
                    <a:pt x="37" y="249"/>
                  </a:lnTo>
                  <a:lnTo>
                    <a:pt x="44" y="249"/>
                  </a:lnTo>
                  <a:lnTo>
                    <a:pt x="51" y="247"/>
                  </a:lnTo>
                  <a:lnTo>
                    <a:pt x="57" y="245"/>
                  </a:lnTo>
                  <a:lnTo>
                    <a:pt x="63" y="243"/>
                  </a:lnTo>
                  <a:lnTo>
                    <a:pt x="67" y="241"/>
                  </a:lnTo>
                  <a:lnTo>
                    <a:pt x="71" y="238"/>
                  </a:lnTo>
                  <a:lnTo>
                    <a:pt x="73" y="236"/>
                  </a:lnTo>
                  <a:lnTo>
                    <a:pt x="73" y="231"/>
                  </a:lnTo>
                  <a:lnTo>
                    <a:pt x="73" y="0"/>
                  </a:lnTo>
                  <a:lnTo>
                    <a:pt x="73" y="0"/>
                  </a:lnTo>
                  <a:lnTo>
                    <a:pt x="57" y="11"/>
                  </a:lnTo>
                  <a:lnTo>
                    <a:pt x="39" y="19"/>
                  </a:lnTo>
                  <a:lnTo>
                    <a:pt x="20" y="25"/>
                  </a:lnTo>
                  <a:lnTo>
                    <a:pt x="0" y="30"/>
                  </a:lnTo>
                  <a:lnTo>
                    <a:pt x="0" y="2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075"/>
            <p:cNvSpPr>
              <a:spLocks/>
            </p:cNvSpPr>
            <p:nvPr/>
          </p:nvSpPr>
          <p:spPr bwMode="auto">
            <a:xfrm flipH="1">
              <a:off x="9059530" y="1721961"/>
              <a:ext cx="88489" cy="169550"/>
            </a:xfrm>
            <a:custGeom>
              <a:avLst/>
              <a:gdLst>
                <a:gd name="T0" fmla="*/ 37 w 73"/>
                <a:gd name="T1" fmla="*/ 0 h 156"/>
                <a:gd name="T2" fmla="*/ 37 w 73"/>
                <a:gd name="T3" fmla="*/ 0 h 156"/>
                <a:gd name="T4" fmla="*/ 29 w 73"/>
                <a:gd name="T5" fmla="*/ 0 h 156"/>
                <a:gd name="T6" fmla="*/ 23 w 73"/>
                <a:gd name="T7" fmla="*/ 1 h 156"/>
                <a:gd name="T8" fmla="*/ 17 w 73"/>
                <a:gd name="T9" fmla="*/ 3 h 156"/>
                <a:gd name="T10" fmla="*/ 11 w 73"/>
                <a:gd name="T11" fmla="*/ 4 h 156"/>
                <a:gd name="T12" fmla="*/ 7 w 73"/>
                <a:gd name="T13" fmla="*/ 7 h 156"/>
                <a:gd name="T14" fmla="*/ 3 w 73"/>
                <a:gd name="T15" fmla="*/ 10 h 156"/>
                <a:gd name="T16" fmla="*/ 1 w 73"/>
                <a:gd name="T17" fmla="*/ 13 h 156"/>
                <a:gd name="T18" fmla="*/ 0 w 73"/>
                <a:gd name="T19" fmla="*/ 16 h 156"/>
                <a:gd name="T20" fmla="*/ 0 w 73"/>
                <a:gd name="T21" fmla="*/ 156 h 156"/>
                <a:gd name="T22" fmla="*/ 0 w 73"/>
                <a:gd name="T23" fmla="*/ 156 h 156"/>
                <a:gd name="T24" fmla="*/ 20 w 73"/>
                <a:gd name="T25" fmla="*/ 151 h 156"/>
                <a:gd name="T26" fmla="*/ 39 w 73"/>
                <a:gd name="T27" fmla="*/ 145 h 156"/>
                <a:gd name="T28" fmla="*/ 57 w 73"/>
                <a:gd name="T29" fmla="*/ 137 h 156"/>
                <a:gd name="T30" fmla="*/ 73 w 73"/>
                <a:gd name="T31" fmla="*/ 126 h 156"/>
                <a:gd name="T32" fmla="*/ 73 w 73"/>
                <a:gd name="T33" fmla="*/ 16 h 156"/>
                <a:gd name="T34" fmla="*/ 73 w 73"/>
                <a:gd name="T35" fmla="*/ 16 h 156"/>
                <a:gd name="T36" fmla="*/ 73 w 73"/>
                <a:gd name="T37" fmla="*/ 13 h 156"/>
                <a:gd name="T38" fmla="*/ 71 w 73"/>
                <a:gd name="T39" fmla="*/ 10 h 156"/>
                <a:gd name="T40" fmla="*/ 67 w 73"/>
                <a:gd name="T41" fmla="*/ 7 h 156"/>
                <a:gd name="T42" fmla="*/ 63 w 73"/>
                <a:gd name="T43" fmla="*/ 4 h 156"/>
                <a:gd name="T44" fmla="*/ 57 w 73"/>
                <a:gd name="T45" fmla="*/ 3 h 156"/>
                <a:gd name="T46" fmla="*/ 51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3" y="1"/>
                  </a:lnTo>
                  <a:lnTo>
                    <a:pt x="17" y="3"/>
                  </a:lnTo>
                  <a:lnTo>
                    <a:pt x="11" y="4"/>
                  </a:lnTo>
                  <a:lnTo>
                    <a:pt x="7" y="7"/>
                  </a:lnTo>
                  <a:lnTo>
                    <a:pt x="3" y="10"/>
                  </a:lnTo>
                  <a:lnTo>
                    <a:pt x="1" y="13"/>
                  </a:lnTo>
                  <a:lnTo>
                    <a:pt x="0" y="16"/>
                  </a:lnTo>
                  <a:lnTo>
                    <a:pt x="0" y="156"/>
                  </a:lnTo>
                  <a:lnTo>
                    <a:pt x="0" y="156"/>
                  </a:lnTo>
                  <a:lnTo>
                    <a:pt x="20" y="151"/>
                  </a:lnTo>
                  <a:lnTo>
                    <a:pt x="39" y="145"/>
                  </a:lnTo>
                  <a:lnTo>
                    <a:pt x="57" y="137"/>
                  </a:lnTo>
                  <a:lnTo>
                    <a:pt x="73" y="126"/>
                  </a:lnTo>
                  <a:lnTo>
                    <a:pt x="73" y="16"/>
                  </a:lnTo>
                  <a:lnTo>
                    <a:pt x="73" y="16"/>
                  </a:lnTo>
                  <a:lnTo>
                    <a:pt x="73" y="13"/>
                  </a:lnTo>
                  <a:lnTo>
                    <a:pt x="71" y="10"/>
                  </a:lnTo>
                  <a:lnTo>
                    <a:pt x="67" y="7"/>
                  </a:lnTo>
                  <a:lnTo>
                    <a:pt x="63" y="4"/>
                  </a:lnTo>
                  <a:lnTo>
                    <a:pt x="57" y="3"/>
                  </a:lnTo>
                  <a:lnTo>
                    <a:pt x="51" y="1"/>
                  </a:lnTo>
                  <a:lnTo>
                    <a:pt x="44" y="0"/>
                  </a:lnTo>
                  <a:lnTo>
                    <a:pt x="37" y="0"/>
                  </a:lnTo>
                  <a:lnTo>
                    <a:pt x="37" y="0"/>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076"/>
            <p:cNvSpPr>
              <a:spLocks/>
            </p:cNvSpPr>
            <p:nvPr/>
          </p:nvSpPr>
          <p:spPr bwMode="auto">
            <a:xfrm flipH="1">
              <a:off x="10512238" y="1692475"/>
              <a:ext cx="88489" cy="162179"/>
            </a:xfrm>
            <a:custGeom>
              <a:avLst/>
              <a:gdLst>
                <a:gd name="T0" fmla="*/ 73 w 73"/>
                <a:gd name="T1" fmla="*/ 144 h 150"/>
                <a:gd name="T2" fmla="*/ 73 w 73"/>
                <a:gd name="T3" fmla="*/ 17 h 150"/>
                <a:gd name="T4" fmla="*/ 73 w 73"/>
                <a:gd name="T5" fmla="*/ 17 h 150"/>
                <a:gd name="T6" fmla="*/ 72 w 73"/>
                <a:gd name="T7" fmla="*/ 13 h 150"/>
                <a:gd name="T8" fmla="*/ 69 w 73"/>
                <a:gd name="T9" fmla="*/ 11 h 150"/>
                <a:gd name="T10" fmla="*/ 66 w 73"/>
                <a:gd name="T11" fmla="*/ 7 h 150"/>
                <a:gd name="T12" fmla="*/ 61 w 73"/>
                <a:gd name="T13" fmla="*/ 5 h 150"/>
                <a:gd name="T14" fmla="*/ 57 w 73"/>
                <a:gd name="T15" fmla="*/ 3 h 150"/>
                <a:gd name="T16" fmla="*/ 50 w 73"/>
                <a:gd name="T17" fmla="*/ 1 h 150"/>
                <a:gd name="T18" fmla="*/ 43 w 73"/>
                <a:gd name="T19" fmla="*/ 0 h 150"/>
                <a:gd name="T20" fmla="*/ 36 w 73"/>
                <a:gd name="T21" fmla="*/ 0 h 150"/>
                <a:gd name="T22" fmla="*/ 36 w 73"/>
                <a:gd name="T23" fmla="*/ 0 h 150"/>
                <a:gd name="T24" fmla="*/ 29 w 73"/>
                <a:gd name="T25" fmla="*/ 0 h 150"/>
                <a:gd name="T26" fmla="*/ 22 w 73"/>
                <a:gd name="T27" fmla="*/ 1 h 150"/>
                <a:gd name="T28" fmla="*/ 15 w 73"/>
                <a:gd name="T29" fmla="*/ 3 h 150"/>
                <a:gd name="T30" fmla="*/ 10 w 73"/>
                <a:gd name="T31" fmla="*/ 5 h 150"/>
                <a:gd name="T32" fmla="*/ 6 w 73"/>
                <a:gd name="T33" fmla="*/ 7 h 150"/>
                <a:gd name="T34" fmla="*/ 3 w 73"/>
                <a:gd name="T35" fmla="*/ 11 h 150"/>
                <a:gd name="T36" fmla="*/ 1 w 73"/>
                <a:gd name="T37" fmla="*/ 13 h 150"/>
                <a:gd name="T38" fmla="*/ 0 w 73"/>
                <a:gd name="T39" fmla="*/ 17 h 150"/>
                <a:gd name="T40" fmla="*/ 0 w 73"/>
                <a:gd name="T41" fmla="*/ 144 h 150"/>
                <a:gd name="T42" fmla="*/ 0 w 73"/>
                <a:gd name="T43" fmla="*/ 144 h 150"/>
                <a:gd name="T44" fmla="*/ 19 w 73"/>
                <a:gd name="T45" fmla="*/ 149 h 150"/>
                <a:gd name="T46" fmla="*/ 37 w 73"/>
                <a:gd name="T47" fmla="*/ 150 h 150"/>
                <a:gd name="T48" fmla="*/ 46 w 73"/>
                <a:gd name="T49" fmla="*/ 150 h 150"/>
                <a:gd name="T50" fmla="*/ 55 w 73"/>
                <a:gd name="T51" fmla="*/ 149 h 150"/>
                <a:gd name="T52" fmla="*/ 64 w 73"/>
                <a:gd name="T53" fmla="*/ 148 h 150"/>
                <a:gd name="T54" fmla="*/ 73 w 73"/>
                <a:gd name="T55" fmla="*/ 144 h 150"/>
                <a:gd name="T56" fmla="*/ 73 w 73"/>
                <a:gd name="T57" fmla="*/ 14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4"/>
                  </a:moveTo>
                  <a:lnTo>
                    <a:pt x="73" y="17"/>
                  </a:lnTo>
                  <a:lnTo>
                    <a:pt x="73" y="17"/>
                  </a:lnTo>
                  <a:lnTo>
                    <a:pt x="72" y="13"/>
                  </a:lnTo>
                  <a:lnTo>
                    <a:pt x="69" y="11"/>
                  </a:lnTo>
                  <a:lnTo>
                    <a:pt x="66" y="7"/>
                  </a:lnTo>
                  <a:lnTo>
                    <a:pt x="61" y="5"/>
                  </a:lnTo>
                  <a:lnTo>
                    <a:pt x="57" y="3"/>
                  </a:lnTo>
                  <a:lnTo>
                    <a:pt x="50" y="1"/>
                  </a:lnTo>
                  <a:lnTo>
                    <a:pt x="43" y="0"/>
                  </a:lnTo>
                  <a:lnTo>
                    <a:pt x="36" y="0"/>
                  </a:lnTo>
                  <a:lnTo>
                    <a:pt x="36" y="0"/>
                  </a:lnTo>
                  <a:lnTo>
                    <a:pt x="29" y="0"/>
                  </a:lnTo>
                  <a:lnTo>
                    <a:pt x="22" y="1"/>
                  </a:lnTo>
                  <a:lnTo>
                    <a:pt x="15" y="3"/>
                  </a:lnTo>
                  <a:lnTo>
                    <a:pt x="10" y="5"/>
                  </a:lnTo>
                  <a:lnTo>
                    <a:pt x="6" y="7"/>
                  </a:lnTo>
                  <a:lnTo>
                    <a:pt x="3" y="11"/>
                  </a:lnTo>
                  <a:lnTo>
                    <a:pt x="1" y="13"/>
                  </a:lnTo>
                  <a:lnTo>
                    <a:pt x="0" y="17"/>
                  </a:lnTo>
                  <a:lnTo>
                    <a:pt x="0" y="144"/>
                  </a:lnTo>
                  <a:lnTo>
                    <a:pt x="0" y="144"/>
                  </a:lnTo>
                  <a:lnTo>
                    <a:pt x="19" y="149"/>
                  </a:lnTo>
                  <a:lnTo>
                    <a:pt x="37" y="150"/>
                  </a:lnTo>
                  <a:lnTo>
                    <a:pt x="46" y="150"/>
                  </a:lnTo>
                  <a:lnTo>
                    <a:pt x="55" y="149"/>
                  </a:lnTo>
                  <a:lnTo>
                    <a:pt x="64" y="148"/>
                  </a:lnTo>
                  <a:lnTo>
                    <a:pt x="73" y="144"/>
                  </a:lnTo>
                  <a:lnTo>
                    <a:pt x="73" y="144"/>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077"/>
            <p:cNvSpPr>
              <a:spLocks/>
            </p:cNvSpPr>
            <p:nvPr/>
          </p:nvSpPr>
          <p:spPr bwMode="auto">
            <a:xfrm flipH="1">
              <a:off x="10512238" y="1847281"/>
              <a:ext cx="88489" cy="250639"/>
            </a:xfrm>
            <a:custGeom>
              <a:avLst/>
              <a:gdLst>
                <a:gd name="T0" fmla="*/ 0 w 73"/>
                <a:gd name="T1" fmla="*/ 0 h 235"/>
                <a:gd name="T2" fmla="*/ 0 w 73"/>
                <a:gd name="T3" fmla="*/ 217 h 235"/>
                <a:gd name="T4" fmla="*/ 0 w 73"/>
                <a:gd name="T5" fmla="*/ 217 h 235"/>
                <a:gd name="T6" fmla="*/ 1 w 73"/>
                <a:gd name="T7" fmla="*/ 221 h 235"/>
                <a:gd name="T8" fmla="*/ 3 w 73"/>
                <a:gd name="T9" fmla="*/ 224 h 235"/>
                <a:gd name="T10" fmla="*/ 6 w 73"/>
                <a:gd name="T11" fmla="*/ 227 h 235"/>
                <a:gd name="T12" fmla="*/ 10 w 73"/>
                <a:gd name="T13" fmla="*/ 229 h 235"/>
                <a:gd name="T14" fmla="*/ 15 w 73"/>
                <a:gd name="T15" fmla="*/ 232 h 235"/>
                <a:gd name="T16" fmla="*/ 22 w 73"/>
                <a:gd name="T17" fmla="*/ 234 h 235"/>
                <a:gd name="T18" fmla="*/ 29 w 73"/>
                <a:gd name="T19" fmla="*/ 234 h 235"/>
                <a:gd name="T20" fmla="*/ 36 w 73"/>
                <a:gd name="T21" fmla="*/ 235 h 235"/>
                <a:gd name="T22" fmla="*/ 36 w 73"/>
                <a:gd name="T23" fmla="*/ 235 h 235"/>
                <a:gd name="T24" fmla="*/ 43 w 73"/>
                <a:gd name="T25" fmla="*/ 234 h 235"/>
                <a:gd name="T26" fmla="*/ 50 w 73"/>
                <a:gd name="T27" fmla="*/ 234 h 235"/>
                <a:gd name="T28" fmla="*/ 57 w 73"/>
                <a:gd name="T29" fmla="*/ 232 h 235"/>
                <a:gd name="T30" fmla="*/ 61 w 73"/>
                <a:gd name="T31" fmla="*/ 229 h 235"/>
                <a:gd name="T32" fmla="*/ 66 w 73"/>
                <a:gd name="T33" fmla="*/ 227 h 235"/>
                <a:gd name="T34" fmla="*/ 69 w 73"/>
                <a:gd name="T35" fmla="*/ 224 h 235"/>
                <a:gd name="T36" fmla="*/ 72 w 73"/>
                <a:gd name="T37" fmla="*/ 221 h 235"/>
                <a:gd name="T38" fmla="*/ 73 w 73"/>
                <a:gd name="T39" fmla="*/ 217 h 235"/>
                <a:gd name="T40" fmla="*/ 73 w 73"/>
                <a:gd name="T41" fmla="*/ 0 h 235"/>
                <a:gd name="T42" fmla="*/ 73 w 73"/>
                <a:gd name="T43" fmla="*/ 0 h 235"/>
                <a:gd name="T44" fmla="*/ 64 w 73"/>
                <a:gd name="T45" fmla="*/ 4 h 235"/>
                <a:gd name="T46" fmla="*/ 55 w 73"/>
                <a:gd name="T47" fmla="*/ 5 h 235"/>
                <a:gd name="T48" fmla="*/ 46 w 73"/>
                <a:gd name="T49" fmla="*/ 6 h 235"/>
                <a:gd name="T50" fmla="*/ 37 w 73"/>
                <a:gd name="T51" fmla="*/ 6 h 235"/>
                <a:gd name="T52" fmla="*/ 19 w 73"/>
                <a:gd name="T53" fmla="*/ 5 h 235"/>
                <a:gd name="T54" fmla="*/ 0 w 73"/>
                <a:gd name="T55" fmla="*/ 0 h 235"/>
                <a:gd name="T56" fmla="*/ 0 w 73"/>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5">
                  <a:moveTo>
                    <a:pt x="0" y="0"/>
                  </a:moveTo>
                  <a:lnTo>
                    <a:pt x="0" y="217"/>
                  </a:lnTo>
                  <a:lnTo>
                    <a:pt x="0" y="217"/>
                  </a:lnTo>
                  <a:lnTo>
                    <a:pt x="1" y="221"/>
                  </a:lnTo>
                  <a:lnTo>
                    <a:pt x="3" y="224"/>
                  </a:lnTo>
                  <a:lnTo>
                    <a:pt x="6" y="227"/>
                  </a:lnTo>
                  <a:lnTo>
                    <a:pt x="10" y="229"/>
                  </a:lnTo>
                  <a:lnTo>
                    <a:pt x="15" y="232"/>
                  </a:lnTo>
                  <a:lnTo>
                    <a:pt x="22" y="234"/>
                  </a:lnTo>
                  <a:lnTo>
                    <a:pt x="29" y="234"/>
                  </a:lnTo>
                  <a:lnTo>
                    <a:pt x="36" y="235"/>
                  </a:lnTo>
                  <a:lnTo>
                    <a:pt x="36" y="235"/>
                  </a:lnTo>
                  <a:lnTo>
                    <a:pt x="43" y="234"/>
                  </a:lnTo>
                  <a:lnTo>
                    <a:pt x="50" y="234"/>
                  </a:lnTo>
                  <a:lnTo>
                    <a:pt x="57" y="232"/>
                  </a:lnTo>
                  <a:lnTo>
                    <a:pt x="61" y="229"/>
                  </a:lnTo>
                  <a:lnTo>
                    <a:pt x="66" y="227"/>
                  </a:lnTo>
                  <a:lnTo>
                    <a:pt x="69" y="224"/>
                  </a:lnTo>
                  <a:lnTo>
                    <a:pt x="72" y="221"/>
                  </a:lnTo>
                  <a:lnTo>
                    <a:pt x="73" y="217"/>
                  </a:lnTo>
                  <a:lnTo>
                    <a:pt x="73" y="0"/>
                  </a:lnTo>
                  <a:lnTo>
                    <a:pt x="73" y="0"/>
                  </a:lnTo>
                  <a:lnTo>
                    <a:pt x="64" y="4"/>
                  </a:lnTo>
                  <a:lnTo>
                    <a:pt x="55" y="5"/>
                  </a:lnTo>
                  <a:lnTo>
                    <a:pt x="46" y="6"/>
                  </a:lnTo>
                  <a:lnTo>
                    <a:pt x="37" y="6"/>
                  </a:lnTo>
                  <a:lnTo>
                    <a:pt x="19" y="5"/>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078"/>
            <p:cNvSpPr>
              <a:spLocks/>
            </p:cNvSpPr>
            <p:nvPr/>
          </p:nvSpPr>
          <p:spPr bwMode="auto">
            <a:xfrm flipH="1">
              <a:off x="8071392" y="1368119"/>
              <a:ext cx="2588327" cy="1017300"/>
            </a:xfrm>
            <a:custGeom>
              <a:avLst/>
              <a:gdLst>
                <a:gd name="T0" fmla="*/ 660 w 2108"/>
                <a:gd name="T1" fmla="*/ 0 h 968"/>
                <a:gd name="T2" fmla="*/ 0 w 2108"/>
                <a:gd name="T3" fmla="*/ 306 h 968"/>
                <a:gd name="T4" fmla="*/ 1448 w 2108"/>
                <a:gd name="T5" fmla="*/ 968 h 968"/>
                <a:gd name="T6" fmla="*/ 2108 w 2108"/>
                <a:gd name="T7" fmla="*/ 662 h 968"/>
                <a:gd name="T8" fmla="*/ 660 w 2108"/>
                <a:gd name="T9" fmla="*/ 0 h 968"/>
              </a:gdLst>
              <a:ahLst/>
              <a:cxnLst>
                <a:cxn ang="0">
                  <a:pos x="T0" y="T1"/>
                </a:cxn>
                <a:cxn ang="0">
                  <a:pos x="T2" y="T3"/>
                </a:cxn>
                <a:cxn ang="0">
                  <a:pos x="T4" y="T5"/>
                </a:cxn>
                <a:cxn ang="0">
                  <a:pos x="T6" y="T7"/>
                </a:cxn>
                <a:cxn ang="0">
                  <a:pos x="T8" y="T9"/>
                </a:cxn>
              </a:cxnLst>
              <a:rect l="0" t="0" r="r" b="b"/>
              <a:pathLst>
                <a:path w="2108" h="968">
                  <a:moveTo>
                    <a:pt x="660" y="0"/>
                  </a:moveTo>
                  <a:lnTo>
                    <a:pt x="0" y="306"/>
                  </a:lnTo>
                  <a:lnTo>
                    <a:pt x="1448" y="968"/>
                  </a:lnTo>
                  <a:lnTo>
                    <a:pt x="2108" y="662"/>
                  </a:lnTo>
                  <a:lnTo>
                    <a:pt x="660"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079"/>
            <p:cNvSpPr>
              <a:spLocks/>
            </p:cNvSpPr>
            <p:nvPr/>
          </p:nvSpPr>
          <p:spPr bwMode="auto">
            <a:xfrm flipH="1">
              <a:off x="8882550" y="1685104"/>
              <a:ext cx="1777171" cy="766661"/>
            </a:xfrm>
            <a:custGeom>
              <a:avLst/>
              <a:gdLst>
                <a:gd name="T0" fmla="*/ 1448 w 1448"/>
                <a:gd name="T1" fmla="*/ 722 h 722"/>
                <a:gd name="T2" fmla="*/ 0 w 1448"/>
                <a:gd name="T3" fmla="*/ 60 h 722"/>
                <a:gd name="T4" fmla="*/ 0 w 1448"/>
                <a:gd name="T5" fmla="*/ 0 h 722"/>
                <a:gd name="T6" fmla="*/ 1448 w 1448"/>
                <a:gd name="T7" fmla="*/ 662 h 722"/>
                <a:gd name="T8" fmla="*/ 1448 w 1448"/>
                <a:gd name="T9" fmla="*/ 722 h 722"/>
              </a:gdLst>
              <a:ahLst/>
              <a:cxnLst>
                <a:cxn ang="0">
                  <a:pos x="T0" y="T1"/>
                </a:cxn>
                <a:cxn ang="0">
                  <a:pos x="T2" y="T3"/>
                </a:cxn>
                <a:cxn ang="0">
                  <a:pos x="T4" y="T5"/>
                </a:cxn>
                <a:cxn ang="0">
                  <a:pos x="T6" y="T7"/>
                </a:cxn>
                <a:cxn ang="0">
                  <a:pos x="T8" y="T9"/>
                </a:cxn>
              </a:cxnLst>
              <a:rect l="0" t="0" r="r" b="b"/>
              <a:pathLst>
                <a:path w="1448" h="722">
                  <a:moveTo>
                    <a:pt x="1448" y="722"/>
                  </a:moveTo>
                  <a:lnTo>
                    <a:pt x="0" y="60"/>
                  </a:lnTo>
                  <a:lnTo>
                    <a:pt x="0" y="0"/>
                  </a:lnTo>
                  <a:lnTo>
                    <a:pt x="1448" y="662"/>
                  </a:lnTo>
                  <a:lnTo>
                    <a:pt x="1448" y="72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080"/>
            <p:cNvSpPr>
              <a:spLocks/>
            </p:cNvSpPr>
            <p:nvPr/>
          </p:nvSpPr>
          <p:spPr bwMode="auto">
            <a:xfrm flipH="1">
              <a:off x="8071392" y="2061062"/>
              <a:ext cx="811156" cy="390703"/>
            </a:xfrm>
            <a:custGeom>
              <a:avLst/>
              <a:gdLst>
                <a:gd name="T0" fmla="*/ 0 w 660"/>
                <a:gd name="T1" fmla="*/ 366 h 366"/>
                <a:gd name="T2" fmla="*/ 660 w 660"/>
                <a:gd name="T3" fmla="*/ 59 h 366"/>
                <a:gd name="T4" fmla="*/ 660 w 660"/>
                <a:gd name="T5" fmla="*/ 0 h 366"/>
                <a:gd name="T6" fmla="*/ 0 w 660"/>
                <a:gd name="T7" fmla="*/ 306 h 366"/>
                <a:gd name="T8" fmla="*/ 0 w 660"/>
                <a:gd name="T9" fmla="*/ 366 h 366"/>
              </a:gdLst>
              <a:ahLst/>
              <a:cxnLst>
                <a:cxn ang="0">
                  <a:pos x="T0" y="T1"/>
                </a:cxn>
                <a:cxn ang="0">
                  <a:pos x="T2" y="T3"/>
                </a:cxn>
                <a:cxn ang="0">
                  <a:pos x="T4" y="T5"/>
                </a:cxn>
                <a:cxn ang="0">
                  <a:pos x="T6" y="T7"/>
                </a:cxn>
                <a:cxn ang="0">
                  <a:pos x="T8" y="T9"/>
                </a:cxn>
              </a:cxnLst>
              <a:rect l="0" t="0" r="r" b="b"/>
              <a:pathLst>
                <a:path w="660" h="366">
                  <a:moveTo>
                    <a:pt x="0" y="366"/>
                  </a:moveTo>
                  <a:lnTo>
                    <a:pt x="660" y="59"/>
                  </a:lnTo>
                  <a:lnTo>
                    <a:pt x="660" y="0"/>
                  </a:lnTo>
                  <a:lnTo>
                    <a:pt x="0" y="306"/>
                  </a:lnTo>
                  <a:lnTo>
                    <a:pt x="0" y="366"/>
                  </a:lnTo>
                  <a:close/>
                </a:path>
              </a:pathLst>
            </a:custGeom>
            <a:solidFill>
              <a:srgbClr val="E89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081"/>
            <p:cNvSpPr>
              <a:spLocks/>
            </p:cNvSpPr>
            <p:nvPr/>
          </p:nvSpPr>
          <p:spPr bwMode="auto">
            <a:xfrm flipH="1">
              <a:off x="8587584" y="1869397"/>
              <a:ext cx="81115" cy="88461"/>
            </a:xfrm>
            <a:custGeom>
              <a:avLst/>
              <a:gdLst>
                <a:gd name="T0" fmla="*/ 3 w 66"/>
                <a:gd name="T1" fmla="*/ 25 h 81"/>
                <a:gd name="T2" fmla="*/ 3 w 66"/>
                <a:gd name="T3" fmla="*/ 25 h 81"/>
                <a:gd name="T4" fmla="*/ 1 w 66"/>
                <a:gd name="T5" fmla="*/ 29 h 81"/>
                <a:gd name="T6" fmla="*/ 0 w 66"/>
                <a:gd name="T7" fmla="*/ 34 h 81"/>
                <a:gd name="T8" fmla="*/ 0 w 66"/>
                <a:gd name="T9" fmla="*/ 38 h 81"/>
                <a:gd name="T10" fmla="*/ 1 w 66"/>
                <a:gd name="T11" fmla="*/ 43 h 81"/>
                <a:gd name="T12" fmla="*/ 3 w 66"/>
                <a:gd name="T13" fmla="*/ 48 h 81"/>
                <a:gd name="T14" fmla="*/ 5 w 66"/>
                <a:gd name="T15" fmla="*/ 52 h 81"/>
                <a:gd name="T16" fmla="*/ 8 w 66"/>
                <a:gd name="T17" fmla="*/ 56 h 81"/>
                <a:gd name="T18" fmla="*/ 11 w 66"/>
                <a:gd name="T19" fmla="*/ 59 h 81"/>
                <a:gd name="T20" fmla="*/ 22 w 66"/>
                <a:gd name="T21" fmla="*/ 67 h 81"/>
                <a:gd name="T22" fmla="*/ 34 w 66"/>
                <a:gd name="T23" fmla="*/ 73 h 81"/>
                <a:gd name="T24" fmla="*/ 48 w 66"/>
                <a:gd name="T25" fmla="*/ 78 h 81"/>
                <a:gd name="T26" fmla="*/ 66 w 66"/>
                <a:gd name="T27" fmla="*/ 81 h 81"/>
                <a:gd name="T28" fmla="*/ 66 w 66"/>
                <a:gd name="T29" fmla="*/ 81 h 81"/>
                <a:gd name="T30" fmla="*/ 62 w 66"/>
                <a:gd name="T31" fmla="*/ 58 h 81"/>
                <a:gd name="T32" fmla="*/ 56 w 66"/>
                <a:gd name="T33" fmla="*/ 37 h 81"/>
                <a:gd name="T34" fmla="*/ 52 w 66"/>
                <a:gd name="T35" fmla="*/ 26 h 81"/>
                <a:gd name="T36" fmla="*/ 47 w 66"/>
                <a:gd name="T37" fmla="*/ 17 h 81"/>
                <a:gd name="T38" fmla="*/ 42 w 66"/>
                <a:gd name="T39" fmla="*/ 8 h 81"/>
                <a:gd name="T40" fmla="*/ 34 w 66"/>
                <a:gd name="T41" fmla="*/ 0 h 81"/>
                <a:gd name="T42" fmla="*/ 34 w 66"/>
                <a:gd name="T43" fmla="*/ 0 h 81"/>
                <a:gd name="T44" fmla="*/ 23 w 66"/>
                <a:gd name="T45" fmla="*/ 5 h 81"/>
                <a:gd name="T46" fmla="*/ 14 w 66"/>
                <a:gd name="T47" fmla="*/ 11 h 81"/>
                <a:gd name="T48" fmla="*/ 7 w 66"/>
                <a:gd name="T49" fmla="*/ 17 h 81"/>
                <a:gd name="T50" fmla="*/ 5 w 66"/>
                <a:gd name="T51" fmla="*/ 21 h 81"/>
                <a:gd name="T52" fmla="*/ 3 w 66"/>
                <a:gd name="T53" fmla="*/ 25 h 81"/>
                <a:gd name="T54" fmla="*/ 3 w 66"/>
                <a:gd name="T55" fmla="*/ 2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1">
                  <a:moveTo>
                    <a:pt x="3" y="25"/>
                  </a:moveTo>
                  <a:lnTo>
                    <a:pt x="3" y="25"/>
                  </a:lnTo>
                  <a:lnTo>
                    <a:pt x="1" y="29"/>
                  </a:lnTo>
                  <a:lnTo>
                    <a:pt x="0" y="34"/>
                  </a:lnTo>
                  <a:lnTo>
                    <a:pt x="0" y="38"/>
                  </a:lnTo>
                  <a:lnTo>
                    <a:pt x="1" y="43"/>
                  </a:lnTo>
                  <a:lnTo>
                    <a:pt x="3" y="48"/>
                  </a:lnTo>
                  <a:lnTo>
                    <a:pt x="5" y="52"/>
                  </a:lnTo>
                  <a:lnTo>
                    <a:pt x="8" y="56"/>
                  </a:lnTo>
                  <a:lnTo>
                    <a:pt x="11" y="59"/>
                  </a:lnTo>
                  <a:lnTo>
                    <a:pt x="22" y="67"/>
                  </a:lnTo>
                  <a:lnTo>
                    <a:pt x="34" y="73"/>
                  </a:lnTo>
                  <a:lnTo>
                    <a:pt x="48" y="78"/>
                  </a:lnTo>
                  <a:lnTo>
                    <a:pt x="66" y="81"/>
                  </a:lnTo>
                  <a:lnTo>
                    <a:pt x="66" y="81"/>
                  </a:lnTo>
                  <a:lnTo>
                    <a:pt x="62" y="58"/>
                  </a:lnTo>
                  <a:lnTo>
                    <a:pt x="56" y="37"/>
                  </a:lnTo>
                  <a:lnTo>
                    <a:pt x="52" y="26"/>
                  </a:lnTo>
                  <a:lnTo>
                    <a:pt x="47" y="17"/>
                  </a:lnTo>
                  <a:lnTo>
                    <a:pt x="42" y="8"/>
                  </a:lnTo>
                  <a:lnTo>
                    <a:pt x="34" y="0"/>
                  </a:lnTo>
                  <a:lnTo>
                    <a:pt x="34" y="0"/>
                  </a:lnTo>
                  <a:lnTo>
                    <a:pt x="23" y="5"/>
                  </a:lnTo>
                  <a:lnTo>
                    <a:pt x="14" y="11"/>
                  </a:lnTo>
                  <a:lnTo>
                    <a:pt x="7" y="17"/>
                  </a:lnTo>
                  <a:lnTo>
                    <a:pt x="5" y="21"/>
                  </a:lnTo>
                  <a:lnTo>
                    <a:pt x="3" y="25"/>
                  </a:lnTo>
                  <a:lnTo>
                    <a:pt x="3"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082"/>
            <p:cNvSpPr>
              <a:spLocks/>
            </p:cNvSpPr>
            <p:nvPr/>
          </p:nvSpPr>
          <p:spPr bwMode="auto">
            <a:xfrm flipH="1">
              <a:off x="8344237" y="1611386"/>
              <a:ext cx="243347" cy="346472"/>
            </a:xfrm>
            <a:custGeom>
              <a:avLst/>
              <a:gdLst>
                <a:gd name="T0" fmla="*/ 187 w 193"/>
                <a:gd name="T1" fmla="*/ 68 h 330"/>
                <a:gd name="T2" fmla="*/ 182 w 193"/>
                <a:gd name="T3" fmla="*/ 43 h 330"/>
                <a:gd name="T4" fmla="*/ 173 w 193"/>
                <a:gd name="T5" fmla="*/ 22 h 330"/>
                <a:gd name="T6" fmla="*/ 163 w 193"/>
                <a:gd name="T7" fmla="*/ 10 h 330"/>
                <a:gd name="T8" fmla="*/ 148 w 193"/>
                <a:gd name="T9" fmla="*/ 3 h 330"/>
                <a:gd name="T10" fmla="*/ 131 w 193"/>
                <a:gd name="T11" fmla="*/ 0 h 330"/>
                <a:gd name="T12" fmla="*/ 120 w 193"/>
                <a:gd name="T13" fmla="*/ 2 h 330"/>
                <a:gd name="T14" fmla="*/ 108 w 193"/>
                <a:gd name="T15" fmla="*/ 8 h 330"/>
                <a:gd name="T16" fmla="*/ 99 w 193"/>
                <a:gd name="T17" fmla="*/ 20 h 330"/>
                <a:gd name="T18" fmla="*/ 92 w 193"/>
                <a:gd name="T19" fmla="*/ 37 h 330"/>
                <a:gd name="T20" fmla="*/ 86 w 193"/>
                <a:gd name="T21" fmla="*/ 58 h 330"/>
                <a:gd name="T22" fmla="*/ 82 w 193"/>
                <a:gd name="T23" fmla="*/ 105 h 330"/>
                <a:gd name="T24" fmla="*/ 82 w 193"/>
                <a:gd name="T25" fmla="*/ 154 h 330"/>
                <a:gd name="T26" fmla="*/ 83 w 193"/>
                <a:gd name="T27" fmla="*/ 181 h 330"/>
                <a:gd name="T28" fmla="*/ 87 w 193"/>
                <a:gd name="T29" fmla="*/ 222 h 330"/>
                <a:gd name="T30" fmla="*/ 59 w 193"/>
                <a:gd name="T31" fmla="*/ 225 h 330"/>
                <a:gd name="T32" fmla="*/ 0 w 193"/>
                <a:gd name="T33" fmla="*/ 236 h 330"/>
                <a:gd name="T34" fmla="*/ 9 w 193"/>
                <a:gd name="T35" fmla="*/ 246 h 330"/>
                <a:gd name="T36" fmla="*/ 22 w 193"/>
                <a:gd name="T37" fmla="*/ 267 h 330"/>
                <a:gd name="T38" fmla="*/ 30 w 193"/>
                <a:gd name="T39" fmla="*/ 291 h 330"/>
                <a:gd name="T40" fmla="*/ 34 w 193"/>
                <a:gd name="T41" fmla="*/ 317 h 330"/>
                <a:gd name="T42" fmla="*/ 34 w 193"/>
                <a:gd name="T43" fmla="*/ 330 h 330"/>
                <a:gd name="T44" fmla="*/ 76 w 193"/>
                <a:gd name="T45" fmla="*/ 325 h 330"/>
                <a:gd name="T46" fmla="*/ 126 w 193"/>
                <a:gd name="T47" fmla="*/ 312 h 330"/>
                <a:gd name="T48" fmla="*/ 135 w 193"/>
                <a:gd name="T49" fmla="*/ 308 h 330"/>
                <a:gd name="T50" fmla="*/ 151 w 193"/>
                <a:gd name="T51" fmla="*/ 297 h 330"/>
                <a:gd name="T52" fmla="*/ 165 w 193"/>
                <a:gd name="T53" fmla="*/ 282 h 330"/>
                <a:gd name="T54" fmla="*/ 175 w 193"/>
                <a:gd name="T55" fmla="*/ 262 h 330"/>
                <a:gd name="T56" fmla="*/ 182 w 193"/>
                <a:gd name="T57" fmla="*/ 240 h 330"/>
                <a:gd name="T58" fmla="*/ 190 w 193"/>
                <a:gd name="T59" fmla="*/ 205 h 330"/>
                <a:gd name="T60" fmla="*/ 193 w 193"/>
                <a:gd name="T61" fmla="*/ 156 h 330"/>
                <a:gd name="T62" fmla="*/ 192 w 193"/>
                <a:gd name="T63" fmla="*/ 123 h 330"/>
                <a:gd name="T64" fmla="*/ 187 w 193"/>
                <a:gd name="T65" fmla="*/ 6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 h="330">
                  <a:moveTo>
                    <a:pt x="187" y="68"/>
                  </a:moveTo>
                  <a:lnTo>
                    <a:pt x="187" y="68"/>
                  </a:lnTo>
                  <a:lnTo>
                    <a:pt x="185" y="55"/>
                  </a:lnTo>
                  <a:lnTo>
                    <a:pt x="182" y="43"/>
                  </a:lnTo>
                  <a:lnTo>
                    <a:pt x="176" y="30"/>
                  </a:lnTo>
                  <a:lnTo>
                    <a:pt x="173" y="22"/>
                  </a:lnTo>
                  <a:lnTo>
                    <a:pt x="167" y="17"/>
                  </a:lnTo>
                  <a:lnTo>
                    <a:pt x="163" y="10"/>
                  </a:lnTo>
                  <a:lnTo>
                    <a:pt x="156" y="6"/>
                  </a:lnTo>
                  <a:lnTo>
                    <a:pt x="148" y="3"/>
                  </a:lnTo>
                  <a:lnTo>
                    <a:pt x="140" y="1"/>
                  </a:lnTo>
                  <a:lnTo>
                    <a:pt x="131" y="0"/>
                  </a:lnTo>
                  <a:lnTo>
                    <a:pt x="120" y="2"/>
                  </a:lnTo>
                  <a:lnTo>
                    <a:pt x="120" y="2"/>
                  </a:lnTo>
                  <a:lnTo>
                    <a:pt x="113" y="4"/>
                  </a:lnTo>
                  <a:lnTo>
                    <a:pt x="108" y="8"/>
                  </a:lnTo>
                  <a:lnTo>
                    <a:pt x="103" y="14"/>
                  </a:lnTo>
                  <a:lnTo>
                    <a:pt x="99" y="20"/>
                  </a:lnTo>
                  <a:lnTo>
                    <a:pt x="94" y="28"/>
                  </a:lnTo>
                  <a:lnTo>
                    <a:pt x="92" y="37"/>
                  </a:lnTo>
                  <a:lnTo>
                    <a:pt x="89" y="47"/>
                  </a:lnTo>
                  <a:lnTo>
                    <a:pt x="86" y="58"/>
                  </a:lnTo>
                  <a:lnTo>
                    <a:pt x="83" y="81"/>
                  </a:lnTo>
                  <a:lnTo>
                    <a:pt x="82" y="105"/>
                  </a:lnTo>
                  <a:lnTo>
                    <a:pt x="82" y="130"/>
                  </a:lnTo>
                  <a:lnTo>
                    <a:pt x="82" y="154"/>
                  </a:lnTo>
                  <a:lnTo>
                    <a:pt x="82" y="154"/>
                  </a:lnTo>
                  <a:lnTo>
                    <a:pt x="83" y="181"/>
                  </a:lnTo>
                  <a:lnTo>
                    <a:pt x="85" y="203"/>
                  </a:lnTo>
                  <a:lnTo>
                    <a:pt x="87" y="222"/>
                  </a:lnTo>
                  <a:lnTo>
                    <a:pt x="87" y="222"/>
                  </a:lnTo>
                  <a:lnTo>
                    <a:pt x="59" y="225"/>
                  </a:lnTo>
                  <a:lnTo>
                    <a:pt x="31" y="230"/>
                  </a:lnTo>
                  <a:lnTo>
                    <a:pt x="0" y="236"/>
                  </a:lnTo>
                  <a:lnTo>
                    <a:pt x="0" y="236"/>
                  </a:lnTo>
                  <a:lnTo>
                    <a:pt x="9" y="246"/>
                  </a:lnTo>
                  <a:lnTo>
                    <a:pt x="16" y="256"/>
                  </a:lnTo>
                  <a:lnTo>
                    <a:pt x="22" y="267"/>
                  </a:lnTo>
                  <a:lnTo>
                    <a:pt x="27" y="279"/>
                  </a:lnTo>
                  <a:lnTo>
                    <a:pt x="30" y="291"/>
                  </a:lnTo>
                  <a:lnTo>
                    <a:pt x="32" y="304"/>
                  </a:lnTo>
                  <a:lnTo>
                    <a:pt x="34" y="317"/>
                  </a:lnTo>
                  <a:lnTo>
                    <a:pt x="34" y="330"/>
                  </a:lnTo>
                  <a:lnTo>
                    <a:pt x="34" y="330"/>
                  </a:lnTo>
                  <a:lnTo>
                    <a:pt x="54" y="328"/>
                  </a:lnTo>
                  <a:lnTo>
                    <a:pt x="76" y="325"/>
                  </a:lnTo>
                  <a:lnTo>
                    <a:pt x="100" y="319"/>
                  </a:lnTo>
                  <a:lnTo>
                    <a:pt x="126" y="312"/>
                  </a:lnTo>
                  <a:lnTo>
                    <a:pt x="126" y="312"/>
                  </a:lnTo>
                  <a:lnTo>
                    <a:pt x="135" y="308"/>
                  </a:lnTo>
                  <a:lnTo>
                    <a:pt x="144" y="303"/>
                  </a:lnTo>
                  <a:lnTo>
                    <a:pt x="151" y="297"/>
                  </a:lnTo>
                  <a:lnTo>
                    <a:pt x="158" y="290"/>
                  </a:lnTo>
                  <a:lnTo>
                    <a:pt x="165" y="282"/>
                  </a:lnTo>
                  <a:lnTo>
                    <a:pt x="169" y="273"/>
                  </a:lnTo>
                  <a:lnTo>
                    <a:pt x="175" y="262"/>
                  </a:lnTo>
                  <a:lnTo>
                    <a:pt x="178" y="252"/>
                  </a:lnTo>
                  <a:lnTo>
                    <a:pt x="182" y="240"/>
                  </a:lnTo>
                  <a:lnTo>
                    <a:pt x="185" y="230"/>
                  </a:lnTo>
                  <a:lnTo>
                    <a:pt x="190" y="205"/>
                  </a:lnTo>
                  <a:lnTo>
                    <a:pt x="192" y="181"/>
                  </a:lnTo>
                  <a:lnTo>
                    <a:pt x="193" y="156"/>
                  </a:lnTo>
                  <a:lnTo>
                    <a:pt x="193" y="156"/>
                  </a:lnTo>
                  <a:lnTo>
                    <a:pt x="192" y="123"/>
                  </a:lnTo>
                  <a:lnTo>
                    <a:pt x="191" y="94"/>
                  </a:lnTo>
                  <a:lnTo>
                    <a:pt x="187" y="68"/>
                  </a:lnTo>
                  <a:lnTo>
                    <a:pt x="187" y="68"/>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083"/>
            <p:cNvSpPr>
              <a:spLocks/>
            </p:cNvSpPr>
            <p:nvPr/>
          </p:nvSpPr>
          <p:spPr bwMode="auto">
            <a:xfrm flipH="1">
              <a:off x="8543338" y="1854653"/>
              <a:ext cx="66368" cy="103204"/>
            </a:xfrm>
            <a:custGeom>
              <a:avLst/>
              <a:gdLst>
                <a:gd name="T0" fmla="*/ 21 w 55"/>
                <a:gd name="T1" fmla="*/ 0 h 94"/>
                <a:gd name="T2" fmla="*/ 21 w 55"/>
                <a:gd name="T3" fmla="*/ 0 h 94"/>
                <a:gd name="T4" fmla="*/ 0 w 55"/>
                <a:gd name="T5" fmla="*/ 6 h 94"/>
                <a:gd name="T6" fmla="*/ 0 w 55"/>
                <a:gd name="T7" fmla="*/ 6 h 94"/>
                <a:gd name="T8" fmla="*/ 11 w 55"/>
                <a:gd name="T9" fmla="*/ 14 h 94"/>
                <a:gd name="T10" fmla="*/ 20 w 55"/>
                <a:gd name="T11" fmla="*/ 24 h 94"/>
                <a:gd name="T12" fmla="*/ 28 w 55"/>
                <a:gd name="T13" fmla="*/ 35 h 94"/>
                <a:gd name="T14" fmla="*/ 33 w 55"/>
                <a:gd name="T15" fmla="*/ 46 h 94"/>
                <a:gd name="T16" fmla="*/ 37 w 55"/>
                <a:gd name="T17" fmla="*/ 57 h 94"/>
                <a:gd name="T18" fmla="*/ 40 w 55"/>
                <a:gd name="T19" fmla="*/ 69 h 94"/>
                <a:gd name="T20" fmla="*/ 41 w 55"/>
                <a:gd name="T21" fmla="*/ 81 h 94"/>
                <a:gd name="T22" fmla="*/ 42 w 55"/>
                <a:gd name="T23" fmla="*/ 94 h 94"/>
                <a:gd name="T24" fmla="*/ 42 w 55"/>
                <a:gd name="T25" fmla="*/ 94 h 94"/>
                <a:gd name="T26" fmla="*/ 55 w 55"/>
                <a:gd name="T27" fmla="*/ 94 h 94"/>
                <a:gd name="T28" fmla="*/ 55 w 55"/>
                <a:gd name="T29" fmla="*/ 94 h 94"/>
                <a:gd name="T30" fmla="*/ 55 w 55"/>
                <a:gd name="T31" fmla="*/ 81 h 94"/>
                <a:gd name="T32" fmla="*/ 53 w 55"/>
                <a:gd name="T33" fmla="*/ 68 h 94"/>
                <a:gd name="T34" fmla="*/ 51 w 55"/>
                <a:gd name="T35" fmla="*/ 55 h 94"/>
                <a:gd name="T36" fmla="*/ 48 w 55"/>
                <a:gd name="T37" fmla="*/ 43 h 94"/>
                <a:gd name="T38" fmla="*/ 43 w 55"/>
                <a:gd name="T39" fmla="*/ 31 h 94"/>
                <a:gd name="T40" fmla="*/ 37 w 55"/>
                <a:gd name="T41" fmla="*/ 20 h 94"/>
                <a:gd name="T42" fmla="*/ 30 w 55"/>
                <a:gd name="T43" fmla="*/ 10 h 94"/>
                <a:gd name="T44" fmla="*/ 21 w 55"/>
                <a:gd name="T45" fmla="*/ 0 h 94"/>
                <a:gd name="T46" fmla="*/ 21 w 55"/>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4">
                  <a:moveTo>
                    <a:pt x="21" y="0"/>
                  </a:moveTo>
                  <a:lnTo>
                    <a:pt x="21" y="0"/>
                  </a:lnTo>
                  <a:lnTo>
                    <a:pt x="0" y="6"/>
                  </a:lnTo>
                  <a:lnTo>
                    <a:pt x="0" y="6"/>
                  </a:lnTo>
                  <a:lnTo>
                    <a:pt x="11" y="14"/>
                  </a:lnTo>
                  <a:lnTo>
                    <a:pt x="20" y="24"/>
                  </a:lnTo>
                  <a:lnTo>
                    <a:pt x="28" y="35"/>
                  </a:lnTo>
                  <a:lnTo>
                    <a:pt x="33" y="46"/>
                  </a:lnTo>
                  <a:lnTo>
                    <a:pt x="37" y="57"/>
                  </a:lnTo>
                  <a:lnTo>
                    <a:pt x="40" y="69"/>
                  </a:lnTo>
                  <a:lnTo>
                    <a:pt x="41" y="81"/>
                  </a:lnTo>
                  <a:lnTo>
                    <a:pt x="42" y="94"/>
                  </a:lnTo>
                  <a:lnTo>
                    <a:pt x="42" y="94"/>
                  </a:lnTo>
                  <a:lnTo>
                    <a:pt x="55" y="94"/>
                  </a:lnTo>
                  <a:lnTo>
                    <a:pt x="55" y="94"/>
                  </a:lnTo>
                  <a:lnTo>
                    <a:pt x="55" y="81"/>
                  </a:lnTo>
                  <a:lnTo>
                    <a:pt x="53" y="68"/>
                  </a:lnTo>
                  <a:lnTo>
                    <a:pt x="51" y="55"/>
                  </a:lnTo>
                  <a:lnTo>
                    <a:pt x="48" y="43"/>
                  </a:lnTo>
                  <a:lnTo>
                    <a:pt x="43" y="31"/>
                  </a:lnTo>
                  <a:lnTo>
                    <a:pt x="37" y="20"/>
                  </a:lnTo>
                  <a:lnTo>
                    <a:pt x="30" y="10"/>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084"/>
            <p:cNvSpPr>
              <a:spLocks/>
            </p:cNvSpPr>
            <p:nvPr/>
          </p:nvSpPr>
          <p:spPr bwMode="auto">
            <a:xfrm flipH="1">
              <a:off x="8558087" y="1862025"/>
              <a:ext cx="73741" cy="95833"/>
            </a:xfrm>
            <a:custGeom>
              <a:avLst/>
              <a:gdLst>
                <a:gd name="T0" fmla="*/ 16 w 58"/>
                <a:gd name="T1" fmla="*/ 0 h 88"/>
                <a:gd name="T2" fmla="*/ 16 w 58"/>
                <a:gd name="T3" fmla="*/ 0 h 88"/>
                <a:gd name="T4" fmla="*/ 0 w 58"/>
                <a:gd name="T5" fmla="*/ 6 h 88"/>
                <a:gd name="T6" fmla="*/ 0 w 58"/>
                <a:gd name="T7" fmla="*/ 6 h 88"/>
                <a:gd name="T8" fmla="*/ 8 w 58"/>
                <a:gd name="T9" fmla="*/ 14 h 88"/>
                <a:gd name="T10" fmla="*/ 13 w 58"/>
                <a:gd name="T11" fmla="*/ 23 h 88"/>
                <a:gd name="T12" fmla="*/ 18 w 58"/>
                <a:gd name="T13" fmla="*/ 32 h 88"/>
                <a:gd name="T14" fmla="*/ 22 w 58"/>
                <a:gd name="T15" fmla="*/ 43 h 88"/>
                <a:gd name="T16" fmla="*/ 28 w 58"/>
                <a:gd name="T17" fmla="*/ 64 h 88"/>
                <a:gd name="T18" fmla="*/ 32 w 58"/>
                <a:gd name="T19" fmla="*/ 87 h 88"/>
                <a:gd name="T20" fmla="*/ 32 w 58"/>
                <a:gd name="T21" fmla="*/ 87 h 88"/>
                <a:gd name="T22" fmla="*/ 45 w 58"/>
                <a:gd name="T23" fmla="*/ 88 h 88"/>
                <a:gd name="T24" fmla="*/ 58 w 58"/>
                <a:gd name="T25" fmla="*/ 88 h 88"/>
                <a:gd name="T26" fmla="*/ 58 w 58"/>
                <a:gd name="T27" fmla="*/ 88 h 88"/>
                <a:gd name="T28" fmla="*/ 57 w 58"/>
                <a:gd name="T29" fmla="*/ 75 h 88"/>
                <a:gd name="T30" fmla="*/ 56 w 58"/>
                <a:gd name="T31" fmla="*/ 63 h 88"/>
                <a:gd name="T32" fmla="*/ 53 w 58"/>
                <a:gd name="T33" fmla="*/ 51 h 88"/>
                <a:gd name="T34" fmla="*/ 49 w 58"/>
                <a:gd name="T35" fmla="*/ 40 h 88"/>
                <a:gd name="T36" fmla="*/ 44 w 58"/>
                <a:gd name="T37" fmla="*/ 29 h 88"/>
                <a:gd name="T38" fmla="*/ 36 w 58"/>
                <a:gd name="T39" fmla="*/ 18 h 88"/>
                <a:gd name="T40" fmla="*/ 27 w 58"/>
                <a:gd name="T41" fmla="*/ 8 h 88"/>
                <a:gd name="T42" fmla="*/ 16 w 58"/>
                <a:gd name="T43" fmla="*/ 0 h 88"/>
                <a:gd name="T44" fmla="*/ 16 w 58"/>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88">
                  <a:moveTo>
                    <a:pt x="16" y="0"/>
                  </a:moveTo>
                  <a:lnTo>
                    <a:pt x="16" y="0"/>
                  </a:lnTo>
                  <a:lnTo>
                    <a:pt x="0" y="6"/>
                  </a:lnTo>
                  <a:lnTo>
                    <a:pt x="0" y="6"/>
                  </a:lnTo>
                  <a:lnTo>
                    <a:pt x="8" y="14"/>
                  </a:lnTo>
                  <a:lnTo>
                    <a:pt x="13" y="23"/>
                  </a:lnTo>
                  <a:lnTo>
                    <a:pt x="18" y="32"/>
                  </a:lnTo>
                  <a:lnTo>
                    <a:pt x="22" y="43"/>
                  </a:lnTo>
                  <a:lnTo>
                    <a:pt x="28" y="64"/>
                  </a:lnTo>
                  <a:lnTo>
                    <a:pt x="32" y="87"/>
                  </a:lnTo>
                  <a:lnTo>
                    <a:pt x="32" y="87"/>
                  </a:lnTo>
                  <a:lnTo>
                    <a:pt x="45" y="88"/>
                  </a:lnTo>
                  <a:lnTo>
                    <a:pt x="58" y="88"/>
                  </a:lnTo>
                  <a:lnTo>
                    <a:pt x="58" y="88"/>
                  </a:lnTo>
                  <a:lnTo>
                    <a:pt x="57" y="75"/>
                  </a:lnTo>
                  <a:lnTo>
                    <a:pt x="56" y="63"/>
                  </a:lnTo>
                  <a:lnTo>
                    <a:pt x="53" y="51"/>
                  </a:lnTo>
                  <a:lnTo>
                    <a:pt x="49" y="40"/>
                  </a:lnTo>
                  <a:lnTo>
                    <a:pt x="44" y="29"/>
                  </a:lnTo>
                  <a:lnTo>
                    <a:pt x="36" y="18"/>
                  </a:lnTo>
                  <a:lnTo>
                    <a:pt x="27" y="8"/>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085"/>
            <p:cNvSpPr>
              <a:spLocks/>
            </p:cNvSpPr>
            <p:nvPr/>
          </p:nvSpPr>
          <p:spPr bwMode="auto">
            <a:xfrm flipH="1">
              <a:off x="8609706" y="1884140"/>
              <a:ext cx="162231" cy="81089"/>
            </a:xfrm>
            <a:custGeom>
              <a:avLst/>
              <a:gdLst>
                <a:gd name="T0" fmla="*/ 134 w 135"/>
                <a:gd name="T1" fmla="*/ 55 h 77"/>
                <a:gd name="T2" fmla="*/ 134 w 135"/>
                <a:gd name="T3" fmla="*/ 55 h 77"/>
                <a:gd name="T4" fmla="*/ 135 w 135"/>
                <a:gd name="T5" fmla="*/ 46 h 77"/>
                <a:gd name="T6" fmla="*/ 134 w 135"/>
                <a:gd name="T7" fmla="*/ 39 h 77"/>
                <a:gd name="T8" fmla="*/ 130 w 135"/>
                <a:gd name="T9" fmla="*/ 29 h 77"/>
                <a:gd name="T10" fmla="*/ 128 w 135"/>
                <a:gd name="T11" fmla="*/ 24 h 77"/>
                <a:gd name="T12" fmla="*/ 124 w 135"/>
                <a:gd name="T13" fmla="*/ 18 h 77"/>
                <a:gd name="T14" fmla="*/ 119 w 135"/>
                <a:gd name="T15" fmla="*/ 14 h 77"/>
                <a:gd name="T16" fmla="*/ 114 w 135"/>
                <a:gd name="T17" fmla="*/ 10 h 77"/>
                <a:gd name="T18" fmla="*/ 107 w 135"/>
                <a:gd name="T19" fmla="*/ 7 h 77"/>
                <a:gd name="T20" fmla="*/ 99 w 135"/>
                <a:gd name="T21" fmla="*/ 3 h 77"/>
                <a:gd name="T22" fmla="*/ 90 w 135"/>
                <a:gd name="T23" fmla="*/ 1 h 77"/>
                <a:gd name="T24" fmla="*/ 79 w 135"/>
                <a:gd name="T25" fmla="*/ 0 h 77"/>
                <a:gd name="T26" fmla="*/ 79 w 135"/>
                <a:gd name="T27" fmla="*/ 0 h 77"/>
                <a:gd name="T28" fmla="*/ 66 w 135"/>
                <a:gd name="T29" fmla="*/ 0 h 77"/>
                <a:gd name="T30" fmla="*/ 56 w 135"/>
                <a:gd name="T31" fmla="*/ 0 h 77"/>
                <a:gd name="T32" fmla="*/ 46 w 135"/>
                <a:gd name="T33" fmla="*/ 2 h 77"/>
                <a:gd name="T34" fmla="*/ 37 w 135"/>
                <a:gd name="T35" fmla="*/ 5 h 77"/>
                <a:gd name="T36" fmla="*/ 29 w 135"/>
                <a:gd name="T37" fmla="*/ 9 h 77"/>
                <a:gd name="T38" fmla="*/ 22 w 135"/>
                <a:gd name="T39" fmla="*/ 13 h 77"/>
                <a:gd name="T40" fmla="*/ 16 w 135"/>
                <a:gd name="T41" fmla="*/ 17 h 77"/>
                <a:gd name="T42" fmla="*/ 10 w 135"/>
                <a:gd name="T43" fmla="*/ 23 h 77"/>
                <a:gd name="T44" fmla="*/ 7 w 135"/>
                <a:gd name="T45" fmla="*/ 28 h 77"/>
                <a:gd name="T46" fmla="*/ 4 w 135"/>
                <a:gd name="T47" fmla="*/ 34 h 77"/>
                <a:gd name="T48" fmla="*/ 1 w 135"/>
                <a:gd name="T49" fmla="*/ 39 h 77"/>
                <a:gd name="T50" fmla="*/ 0 w 135"/>
                <a:gd name="T51" fmla="*/ 44 h 77"/>
                <a:gd name="T52" fmla="*/ 1 w 135"/>
                <a:gd name="T53" fmla="*/ 50 h 77"/>
                <a:gd name="T54" fmla="*/ 2 w 135"/>
                <a:gd name="T55" fmla="*/ 55 h 77"/>
                <a:gd name="T56" fmla="*/ 5 w 135"/>
                <a:gd name="T57" fmla="*/ 59 h 77"/>
                <a:gd name="T58" fmla="*/ 8 w 135"/>
                <a:gd name="T59" fmla="*/ 63 h 77"/>
                <a:gd name="T60" fmla="*/ 8 w 135"/>
                <a:gd name="T61" fmla="*/ 63 h 77"/>
                <a:gd name="T62" fmla="*/ 13 w 135"/>
                <a:gd name="T63" fmla="*/ 67 h 77"/>
                <a:gd name="T64" fmla="*/ 19 w 135"/>
                <a:gd name="T65" fmla="*/ 69 h 77"/>
                <a:gd name="T66" fmla="*/ 26 w 135"/>
                <a:gd name="T67" fmla="*/ 72 h 77"/>
                <a:gd name="T68" fmla="*/ 34 w 135"/>
                <a:gd name="T69" fmla="*/ 75 h 77"/>
                <a:gd name="T70" fmla="*/ 52 w 135"/>
                <a:gd name="T71" fmla="*/ 77 h 77"/>
                <a:gd name="T72" fmla="*/ 71 w 135"/>
                <a:gd name="T73" fmla="*/ 77 h 77"/>
                <a:gd name="T74" fmla="*/ 90 w 135"/>
                <a:gd name="T75" fmla="*/ 76 h 77"/>
                <a:gd name="T76" fmla="*/ 99 w 135"/>
                <a:gd name="T77" fmla="*/ 73 h 77"/>
                <a:gd name="T78" fmla="*/ 108 w 135"/>
                <a:gd name="T79" fmla="*/ 71 h 77"/>
                <a:gd name="T80" fmla="*/ 116 w 135"/>
                <a:gd name="T81" fmla="*/ 68 h 77"/>
                <a:gd name="T82" fmla="*/ 123 w 135"/>
                <a:gd name="T83" fmla="*/ 65 h 77"/>
                <a:gd name="T84" fmla="*/ 129 w 135"/>
                <a:gd name="T85" fmla="*/ 61 h 77"/>
                <a:gd name="T86" fmla="*/ 134 w 135"/>
                <a:gd name="T87" fmla="*/ 55 h 77"/>
                <a:gd name="T88" fmla="*/ 134 w 135"/>
                <a:gd name="T89"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77">
                  <a:moveTo>
                    <a:pt x="134" y="55"/>
                  </a:moveTo>
                  <a:lnTo>
                    <a:pt x="134" y="55"/>
                  </a:lnTo>
                  <a:lnTo>
                    <a:pt x="135" y="46"/>
                  </a:lnTo>
                  <a:lnTo>
                    <a:pt x="134" y="39"/>
                  </a:lnTo>
                  <a:lnTo>
                    <a:pt x="130" y="29"/>
                  </a:lnTo>
                  <a:lnTo>
                    <a:pt x="128" y="24"/>
                  </a:lnTo>
                  <a:lnTo>
                    <a:pt x="124" y="18"/>
                  </a:lnTo>
                  <a:lnTo>
                    <a:pt x="119" y="14"/>
                  </a:lnTo>
                  <a:lnTo>
                    <a:pt x="114" y="10"/>
                  </a:lnTo>
                  <a:lnTo>
                    <a:pt x="107" y="7"/>
                  </a:lnTo>
                  <a:lnTo>
                    <a:pt x="99" y="3"/>
                  </a:lnTo>
                  <a:lnTo>
                    <a:pt x="90" y="1"/>
                  </a:lnTo>
                  <a:lnTo>
                    <a:pt x="79" y="0"/>
                  </a:lnTo>
                  <a:lnTo>
                    <a:pt x="79" y="0"/>
                  </a:lnTo>
                  <a:lnTo>
                    <a:pt x="66" y="0"/>
                  </a:lnTo>
                  <a:lnTo>
                    <a:pt x="56" y="0"/>
                  </a:lnTo>
                  <a:lnTo>
                    <a:pt x="46" y="2"/>
                  </a:lnTo>
                  <a:lnTo>
                    <a:pt x="37" y="5"/>
                  </a:lnTo>
                  <a:lnTo>
                    <a:pt x="29" y="9"/>
                  </a:lnTo>
                  <a:lnTo>
                    <a:pt x="22" y="13"/>
                  </a:lnTo>
                  <a:lnTo>
                    <a:pt x="16" y="17"/>
                  </a:lnTo>
                  <a:lnTo>
                    <a:pt x="10" y="23"/>
                  </a:lnTo>
                  <a:lnTo>
                    <a:pt x="7" y="28"/>
                  </a:lnTo>
                  <a:lnTo>
                    <a:pt x="4" y="34"/>
                  </a:lnTo>
                  <a:lnTo>
                    <a:pt x="1" y="39"/>
                  </a:lnTo>
                  <a:lnTo>
                    <a:pt x="0" y="44"/>
                  </a:lnTo>
                  <a:lnTo>
                    <a:pt x="1" y="50"/>
                  </a:lnTo>
                  <a:lnTo>
                    <a:pt x="2" y="55"/>
                  </a:lnTo>
                  <a:lnTo>
                    <a:pt x="5" y="59"/>
                  </a:lnTo>
                  <a:lnTo>
                    <a:pt x="8" y="63"/>
                  </a:lnTo>
                  <a:lnTo>
                    <a:pt x="8" y="63"/>
                  </a:lnTo>
                  <a:lnTo>
                    <a:pt x="13" y="67"/>
                  </a:lnTo>
                  <a:lnTo>
                    <a:pt x="19" y="69"/>
                  </a:lnTo>
                  <a:lnTo>
                    <a:pt x="26" y="72"/>
                  </a:lnTo>
                  <a:lnTo>
                    <a:pt x="34" y="75"/>
                  </a:lnTo>
                  <a:lnTo>
                    <a:pt x="52" y="77"/>
                  </a:lnTo>
                  <a:lnTo>
                    <a:pt x="71" y="77"/>
                  </a:lnTo>
                  <a:lnTo>
                    <a:pt x="90" y="76"/>
                  </a:lnTo>
                  <a:lnTo>
                    <a:pt x="99" y="73"/>
                  </a:lnTo>
                  <a:lnTo>
                    <a:pt x="108" y="71"/>
                  </a:lnTo>
                  <a:lnTo>
                    <a:pt x="116" y="68"/>
                  </a:lnTo>
                  <a:lnTo>
                    <a:pt x="123" y="65"/>
                  </a:lnTo>
                  <a:lnTo>
                    <a:pt x="129" y="61"/>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086"/>
            <p:cNvSpPr>
              <a:spLocks/>
            </p:cNvSpPr>
            <p:nvPr/>
          </p:nvSpPr>
          <p:spPr bwMode="auto">
            <a:xfrm flipH="1">
              <a:off x="8875176" y="1736706"/>
              <a:ext cx="81115" cy="88461"/>
            </a:xfrm>
            <a:custGeom>
              <a:avLst/>
              <a:gdLst>
                <a:gd name="T0" fmla="*/ 2 w 66"/>
                <a:gd name="T1" fmla="*/ 25 h 82"/>
                <a:gd name="T2" fmla="*/ 2 w 66"/>
                <a:gd name="T3" fmla="*/ 25 h 82"/>
                <a:gd name="T4" fmla="*/ 1 w 66"/>
                <a:gd name="T5" fmla="*/ 30 h 82"/>
                <a:gd name="T6" fmla="*/ 0 w 66"/>
                <a:gd name="T7" fmla="*/ 34 h 82"/>
                <a:gd name="T8" fmla="*/ 0 w 66"/>
                <a:gd name="T9" fmla="*/ 39 h 82"/>
                <a:gd name="T10" fmla="*/ 1 w 66"/>
                <a:gd name="T11" fmla="*/ 43 h 82"/>
                <a:gd name="T12" fmla="*/ 2 w 66"/>
                <a:gd name="T13" fmla="*/ 47 h 82"/>
                <a:gd name="T14" fmla="*/ 4 w 66"/>
                <a:gd name="T15" fmla="*/ 52 h 82"/>
                <a:gd name="T16" fmla="*/ 8 w 66"/>
                <a:gd name="T17" fmla="*/ 56 h 82"/>
                <a:gd name="T18" fmla="*/ 11 w 66"/>
                <a:gd name="T19" fmla="*/ 60 h 82"/>
                <a:gd name="T20" fmla="*/ 20 w 66"/>
                <a:gd name="T21" fmla="*/ 68 h 82"/>
                <a:gd name="T22" fmla="*/ 32 w 66"/>
                <a:gd name="T23" fmla="*/ 74 h 82"/>
                <a:gd name="T24" fmla="*/ 48 w 66"/>
                <a:gd name="T25" fmla="*/ 79 h 82"/>
                <a:gd name="T26" fmla="*/ 66 w 66"/>
                <a:gd name="T27" fmla="*/ 82 h 82"/>
                <a:gd name="T28" fmla="*/ 66 w 66"/>
                <a:gd name="T29" fmla="*/ 82 h 82"/>
                <a:gd name="T30" fmla="*/ 61 w 66"/>
                <a:gd name="T31" fmla="*/ 59 h 82"/>
                <a:gd name="T32" fmla="*/ 56 w 66"/>
                <a:gd name="T33" fmla="*/ 38 h 82"/>
                <a:gd name="T34" fmla="*/ 51 w 66"/>
                <a:gd name="T35" fmla="*/ 27 h 82"/>
                <a:gd name="T36" fmla="*/ 47 w 66"/>
                <a:gd name="T37" fmla="*/ 17 h 82"/>
                <a:gd name="T38" fmla="*/ 41 w 66"/>
                <a:gd name="T39" fmla="*/ 8 h 82"/>
                <a:gd name="T40" fmla="*/ 33 w 66"/>
                <a:gd name="T41" fmla="*/ 0 h 82"/>
                <a:gd name="T42" fmla="*/ 33 w 66"/>
                <a:gd name="T43" fmla="*/ 0 h 82"/>
                <a:gd name="T44" fmla="*/ 22 w 66"/>
                <a:gd name="T45" fmla="*/ 5 h 82"/>
                <a:gd name="T46" fmla="*/ 13 w 66"/>
                <a:gd name="T47" fmla="*/ 12 h 82"/>
                <a:gd name="T48" fmla="*/ 7 w 66"/>
                <a:gd name="T49" fmla="*/ 18 h 82"/>
                <a:gd name="T50" fmla="*/ 4 w 66"/>
                <a:gd name="T51" fmla="*/ 21 h 82"/>
                <a:gd name="T52" fmla="*/ 2 w 66"/>
                <a:gd name="T53" fmla="*/ 25 h 82"/>
                <a:gd name="T54" fmla="*/ 2 w 66"/>
                <a:gd name="T55" fmla="*/ 2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2">
                  <a:moveTo>
                    <a:pt x="2" y="25"/>
                  </a:moveTo>
                  <a:lnTo>
                    <a:pt x="2" y="25"/>
                  </a:lnTo>
                  <a:lnTo>
                    <a:pt x="1" y="30"/>
                  </a:lnTo>
                  <a:lnTo>
                    <a:pt x="0" y="34"/>
                  </a:lnTo>
                  <a:lnTo>
                    <a:pt x="0" y="39"/>
                  </a:lnTo>
                  <a:lnTo>
                    <a:pt x="1" y="43"/>
                  </a:lnTo>
                  <a:lnTo>
                    <a:pt x="2" y="47"/>
                  </a:lnTo>
                  <a:lnTo>
                    <a:pt x="4" y="52"/>
                  </a:lnTo>
                  <a:lnTo>
                    <a:pt x="8" y="56"/>
                  </a:lnTo>
                  <a:lnTo>
                    <a:pt x="11" y="60"/>
                  </a:lnTo>
                  <a:lnTo>
                    <a:pt x="20" y="68"/>
                  </a:lnTo>
                  <a:lnTo>
                    <a:pt x="32" y="74"/>
                  </a:lnTo>
                  <a:lnTo>
                    <a:pt x="48" y="79"/>
                  </a:lnTo>
                  <a:lnTo>
                    <a:pt x="66" y="82"/>
                  </a:lnTo>
                  <a:lnTo>
                    <a:pt x="66" y="82"/>
                  </a:lnTo>
                  <a:lnTo>
                    <a:pt x="61" y="59"/>
                  </a:lnTo>
                  <a:lnTo>
                    <a:pt x="56" y="38"/>
                  </a:lnTo>
                  <a:lnTo>
                    <a:pt x="51" y="27"/>
                  </a:lnTo>
                  <a:lnTo>
                    <a:pt x="47" y="17"/>
                  </a:lnTo>
                  <a:lnTo>
                    <a:pt x="41" y="8"/>
                  </a:lnTo>
                  <a:lnTo>
                    <a:pt x="33" y="0"/>
                  </a:lnTo>
                  <a:lnTo>
                    <a:pt x="33" y="0"/>
                  </a:lnTo>
                  <a:lnTo>
                    <a:pt x="22" y="5"/>
                  </a:lnTo>
                  <a:lnTo>
                    <a:pt x="13" y="12"/>
                  </a:lnTo>
                  <a:lnTo>
                    <a:pt x="7" y="18"/>
                  </a:lnTo>
                  <a:lnTo>
                    <a:pt x="4" y="21"/>
                  </a:lnTo>
                  <a:lnTo>
                    <a:pt x="2" y="25"/>
                  </a:lnTo>
                  <a:lnTo>
                    <a:pt x="2"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087"/>
            <p:cNvSpPr>
              <a:spLocks/>
            </p:cNvSpPr>
            <p:nvPr/>
          </p:nvSpPr>
          <p:spPr bwMode="auto">
            <a:xfrm flipH="1">
              <a:off x="8705570" y="1714590"/>
              <a:ext cx="169606" cy="110576"/>
            </a:xfrm>
            <a:custGeom>
              <a:avLst/>
              <a:gdLst>
                <a:gd name="T0" fmla="*/ 108 w 138"/>
                <a:gd name="T1" fmla="*/ 23 h 107"/>
                <a:gd name="T2" fmla="*/ 108 w 138"/>
                <a:gd name="T3" fmla="*/ 23 h 107"/>
                <a:gd name="T4" fmla="*/ 123 w 138"/>
                <a:gd name="T5" fmla="*/ 54 h 107"/>
                <a:gd name="T6" fmla="*/ 138 w 138"/>
                <a:gd name="T7" fmla="*/ 83 h 107"/>
                <a:gd name="T8" fmla="*/ 138 w 138"/>
                <a:gd name="T9" fmla="*/ 83 h 107"/>
                <a:gd name="T10" fmla="*/ 133 w 138"/>
                <a:gd name="T11" fmla="*/ 86 h 107"/>
                <a:gd name="T12" fmla="*/ 126 w 138"/>
                <a:gd name="T13" fmla="*/ 89 h 107"/>
                <a:gd name="T14" fmla="*/ 126 w 138"/>
                <a:gd name="T15" fmla="*/ 89 h 107"/>
                <a:gd name="T16" fmla="*/ 100 w 138"/>
                <a:gd name="T17" fmla="*/ 96 h 107"/>
                <a:gd name="T18" fmla="*/ 77 w 138"/>
                <a:gd name="T19" fmla="*/ 102 h 107"/>
                <a:gd name="T20" fmla="*/ 55 w 138"/>
                <a:gd name="T21" fmla="*/ 105 h 107"/>
                <a:gd name="T22" fmla="*/ 35 w 138"/>
                <a:gd name="T23" fmla="*/ 107 h 107"/>
                <a:gd name="T24" fmla="*/ 35 w 138"/>
                <a:gd name="T25" fmla="*/ 107 h 107"/>
                <a:gd name="T26" fmla="*/ 34 w 138"/>
                <a:gd name="T27" fmla="*/ 94 h 107"/>
                <a:gd name="T28" fmla="*/ 33 w 138"/>
                <a:gd name="T29" fmla="*/ 81 h 107"/>
                <a:gd name="T30" fmla="*/ 31 w 138"/>
                <a:gd name="T31" fmla="*/ 68 h 107"/>
                <a:gd name="T32" fmla="*/ 27 w 138"/>
                <a:gd name="T33" fmla="*/ 56 h 107"/>
                <a:gd name="T34" fmla="*/ 23 w 138"/>
                <a:gd name="T35" fmla="*/ 44 h 107"/>
                <a:gd name="T36" fmla="*/ 16 w 138"/>
                <a:gd name="T37" fmla="*/ 32 h 107"/>
                <a:gd name="T38" fmla="*/ 9 w 138"/>
                <a:gd name="T39" fmla="*/ 22 h 107"/>
                <a:gd name="T40" fmla="*/ 0 w 138"/>
                <a:gd name="T41" fmla="*/ 12 h 107"/>
                <a:gd name="T42" fmla="*/ 0 w 138"/>
                <a:gd name="T43" fmla="*/ 12 h 107"/>
                <a:gd name="T44" fmla="*/ 22 w 138"/>
                <a:gd name="T45" fmla="*/ 8 h 107"/>
                <a:gd name="T46" fmla="*/ 42 w 138"/>
                <a:gd name="T47" fmla="*/ 4 h 107"/>
                <a:gd name="T48" fmla="*/ 75 w 138"/>
                <a:gd name="T49" fmla="*/ 0 h 107"/>
                <a:gd name="T50" fmla="*/ 75 w 138"/>
                <a:gd name="T51" fmla="*/ 0 h 107"/>
                <a:gd name="T52" fmla="*/ 108 w 138"/>
                <a:gd name="T53" fmla="*/ 23 h 107"/>
                <a:gd name="T54" fmla="*/ 108 w 138"/>
                <a:gd name="T55" fmla="*/ 2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07">
                  <a:moveTo>
                    <a:pt x="108" y="23"/>
                  </a:moveTo>
                  <a:lnTo>
                    <a:pt x="108" y="23"/>
                  </a:lnTo>
                  <a:lnTo>
                    <a:pt x="123" y="54"/>
                  </a:lnTo>
                  <a:lnTo>
                    <a:pt x="138" y="83"/>
                  </a:lnTo>
                  <a:lnTo>
                    <a:pt x="138" y="83"/>
                  </a:lnTo>
                  <a:lnTo>
                    <a:pt x="133" y="86"/>
                  </a:lnTo>
                  <a:lnTo>
                    <a:pt x="126" y="89"/>
                  </a:lnTo>
                  <a:lnTo>
                    <a:pt x="126" y="89"/>
                  </a:lnTo>
                  <a:lnTo>
                    <a:pt x="100" y="96"/>
                  </a:lnTo>
                  <a:lnTo>
                    <a:pt x="77" y="102"/>
                  </a:lnTo>
                  <a:lnTo>
                    <a:pt x="55" y="105"/>
                  </a:lnTo>
                  <a:lnTo>
                    <a:pt x="35" y="107"/>
                  </a:lnTo>
                  <a:lnTo>
                    <a:pt x="35" y="107"/>
                  </a:lnTo>
                  <a:lnTo>
                    <a:pt x="34" y="94"/>
                  </a:lnTo>
                  <a:lnTo>
                    <a:pt x="33" y="81"/>
                  </a:lnTo>
                  <a:lnTo>
                    <a:pt x="31" y="68"/>
                  </a:lnTo>
                  <a:lnTo>
                    <a:pt x="27" y="56"/>
                  </a:lnTo>
                  <a:lnTo>
                    <a:pt x="23" y="44"/>
                  </a:lnTo>
                  <a:lnTo>
                    <a:pt x="16" y="32"/>
                  </a:lnTo>
                  <a:lnTo>
                    <a:pt x="9" y="22"/>
                  </a:lnTo>
                  <a:lnTo>
                    <a:pt x="0" y="12"/>
                  </a:lnTo>
                  <a:lnTo>
                    <a:pt x="0" y="12"/>
                  </a:lnTo>
                  <a:lnTo>
                    <a:pt x="22" y="8"/>
                  </a:lnTo>
                  <a:lnTo>
                    <a:pt x="42" y="4"/>
                  </a:lnTo>
                  <a:lnTo>
                    <a:pt x="75" y="0"/>
                  </a:lnTo>
                  <a:lnTo>
                    <a:pt x="75" y="0"/>
                  </a:lnTo>
                  <a:lnTo>
                    <a:pt x="108" y="23"/>
                  </a:lnTo>
                  <a:lnTo>
                    <a:pt x="108" y="23"/>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088"/>
            <p:cNvSpPr>
              <a:spLocks/>
            </p:cNvSpPr>
            <p:nvPr/>
          </p:nvSpPr>
          <p:spPr bwMode="auto">
            <a:xfrm flipH="1">
              <a:off x="8830930" y="1729334"/>
              <a:ext cx="66368" cy="95833"/>
            </a:xfrm>
            <a:custGeom>
              <a:avLst/>
              <a:gdLst>
                <a:gd name="T0" fmla="*/ 21 w 56"/>
                <a:gd name="T1" fmla="*/ 0 h 95"/>
                <a:gd name="T2" fmla="*/ 21 w 56"/>
                <a:gd name="T3" fmla="*/ 0 h 95"/>
                <a:gd name="T4" fmla="*/ 0 w 56"/>
                <a:gd name="T5" fmla="*/ 6 h 95"/>
                <a:gd name="T6" fmla="*/ 0 w 56"/>
                <a:gd name="T7" fmla="*/ 6 h 95"/>
                <a:gd name="T8" fmla="*/ 11 w 56"/>
                <a:gd name="T9" fmla="*/ 15 h 95"/>
                <a:gd name="T10" fmla="*/ 20 w 56"/>
                <a:gd name="T11" fmla="*/ 25 h 95"/>
                <a:gd name="T12" fmla="*/ 28 w 56"/>
                <a:gd name="T13" fmla="*/ 36 h 95"/>
                <a:gd name="T14" fmla="*/ 34 w 56"/>
                <a:gd name="T15" fmla="*/ 46 h 95"/>
                <a:gd name="T16" fmla="*/ 37 w 56"/>
                <a:gd name="T17" fmla="*/ 58 h 95"/>
                <a:gd name="T18" fmla="*/ 41 w 56"/>
                <a:gd name="T19" fmla="*/ 70 h 95"/>
                <a:gd name="T20" fmla="*/ 42 w 56"/>
                <a:gd name="T21" fmla="*/ 82 h 95"/>
                <a:gd name="T22" fmla="*/ 43 w 56"/>
                <a:gd name="T23" fmla="*/ 95 h 95"/>
                <a:gd name="T24" fmla="*/ 43 w 56"/>
                <a:gd name="T25" fmla="*/ 95 h 95"/>
                <a:gd name="T26" fmla="*/ 56 w 56"/>
                <a:gd name="T27" fmla="*/ 95 h 95"/>
                <a:gd name="T28" fmla="*/ 56 w 56"/>
                <a:gd name="T29" fmla="*/ 95 h 95"/>
                <a:gd name="T30" fmla="*/ 55 w 56"/>
                <a:gd name="T31" fmla="*/ 82 h 95"/>
                <a:gd name="T32" fmla="*/ 54 w 56"/>
                <a:gd name="T33" fmla="*/ 69 h 95"/>
                <a:gd name="T34" fmla="*/ 52 w 56"/>
                <a:gd name="T35" fmla="*/ 56 h 95"/>
                <a:gd name="T36" fmla="*/ 48 w 56"/>
                <a:gd name="T37" fmla="*/ 44 h 95"/>
                <a:gd name="T38" fmla="*/ 44 w 56"/>
                <a:gd name="T39" fmla="*/ 32 h 95"/>
                <a:gd name="T40" fmla="*/ 37 w 56"/>
                <a:gd name="T41" fmla="*/ 20 h 95"/>
                <a:gd name="T42" fmla="*/ 30 w 56"/>
                <a:gd name="T43" fmla="*/ 10 h 95"/>
                <a:gd name="T44" fmla="*/ 21 w 56"/>
                <a:gd name="T45" fmla="*/ 0 h 95"/>
                <a:gd name="T46" fmla="*/ 21 w 56"/>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95">
                  <a:moveTo>
                    <a:pt x="21" y="0"/>
                  </a:moveTo>
                  <a:lnTo>
                    <a:pt x="21" y="0"/>
                  </a:lnTo>
                  <a:lnTo>
                    <a:pt x="0" y="6"/>
                  </a:lnTo>
                  <a:lnTo>
                    <a:pt x="0" y="6"/>
                  </a:lnTo>
                  <a:lnTo>
                    <a:pt x="11" y="15"/>
                  </a:lnTo>
                  <a:lnTo>
                    <a:pt x="20" y="25"/>
                  </a:lnTo>
                  <a:lnTo>
                    <a:pt x="28" y="36"/>
                  </a:lnTo>
                  <a:lnTo>
                    <a:pt x="34" y="46"/>
                  </a:lnTo>
                  <a:lnTo>
                    <a:pt x="37" y="58"/>
                  </a:lnTo>
                  <a:lnTo>
                    <a:pt x="41" y="70"/>
                  </a:lnTo>
                  <a:lnTo>
                    <a:pt x="42" y="82"/>
                  </a:lnTo>
                  <a:lnTo>
                    <a:pt x="43" y="95"/>
                  </a:lnTo>
                  <a:lnTo>
                    <a:pt x="43" y="95"/>
                  </a:lnTo>
                  <a:lnTo>
                    <a:pt x="56" y="95"/>
                  </a:lnTo>
                  <a:lnTo>
                    <a:pt x="56" y="95"/>
                  </a:lnTo>
                  <a:lnTo>
                    <a:pt x="55" y="82"/>
                  </a:lnTo>
                  <a:lnTo>
                    <a:pt x="54" y="69"/>
                  </a:lnTo>
                  <a:lnTo>
                    <a:pt x="52" y="56"/>
                  </a:lnTo>
                  <a:lnTo>
                    <a:pt x="48" y="44"/>
                  </a:lnTo>
                  <a:lnTo>
                    <a:pt x="44" y="32"/>
                  </a:lnTo>
                  <a:lnTo>
                    <a:pt x="37" y="20"/>
                  </a:lnTo>
                  <a:lnTo>
                    <a:pt x="30" y="10"/>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089"/>
            <p:cNvSpPr>
              <a:spLocks/>
            </p:cNvSpPr>
            <p:nvPr/>
          </p:nvSpPr>
          <p:spPr bwMode="auto">
            <a:xfrm flipH="1">
              <a:off x="8845679" y="1729334"/>
              <a:ext cx="73741" cy="95833"/>
            </a:xfrm>
            <a:custGeom>
              <a:avLst/>
              <a:gdLst>
                <a:gd name="T0" fmla="*/ 16 w 59"/>
                <a:gd name="T1" fmla="*/ 0 h 89"/>
                <a:gd name="T2" fmla="*/ 16 w 59"/>
                <a:gd name="T3" fmla="*/ 0 h 89"/>
                <a:gd name="T4" fmla="*/ 0 w 59"/>
                <a:gd name="T5" fmla="*/ 6 h 89"/>
                <a:gd name="T6" fmla="*/ 0 w 59"/>
                <a:gd name="T7" fmla="*/ 6 h 89"/>
                <a:gd name="T8" fmla="*/ 8 w 59"/>
                <a:gd name="T9" fmla="*/ 14 h 89"/>
                <a:gd name="T10" fmla="*/ 14 w 59"/>
                <a:gd name="T11" fmla="*/ 23 h 89"/>
                <a:gd name="T12" fmla="*/ 18 w 59"/>
                <a:gd name="T13" fmla="*/ 33 h 89"/>
                <a:gd name="T14" fmla="*/ 23 w 59"/>
                <a:gd name="T15" fmla="*/ 44 h 89"/>
                <a:gd name="T16" fmla="*/ 28 w 59"/>
                <a:gd name="T17" fmla="*/ 65 h 89"/>
                <a:gd name="T18" fmla="*/ 33 w 59"/>
                <a:gd name="T19" fmla="*/ 88 h 89"/>
                <a:gd name="T20" fmla="*/ 33 w 59"/>
                <a:gd name="T21" fmla="*/ 88 h 89"/>
                <a:gd name="T22" fmla="*/ 45 w 59"/>
                <a:gd name="T23" fmla="*/ 89 h 89"/>
                <a:gd name="T24" fmla="*/ 59 w 59"/>
                <a:gd name="T25" fmla="*/ 89 h 89"/>
                <a:gd name="T26" fmla="*/ 59 w 59"/>
                <a:gd name="T27" fmla="*/ 89 h 89"/>
                <a:gd name="T28" fmla="*/ 58 w 59"/>
                <a:gd name="T29" fmla="*/ 76 h 89"/>
                <a:gd name="T30" fmla="*/ 57 w 59"/>
                <a:gd name="T31" fmla="*/ 64 h 89"/>
                <a:gd name="T32" fmla="*/ 53 w 59"/>
                <a:gd name="T33" fmla="*/ 52 h 89"/>
                <a:gd name="T34" fmla="*/ 50 w 59"/>
                <a:gd name="T35" fmla="*/ 40 h 89"/>
                <a:gd name="T36" fmla="*/ 44 w 59"/>
                <a:gd name="T37" fmla="*/ 30 h 89"/>
                <a:gd name="T38" fmla="*/ 36 w 59"/>
                <a:gd name="T39" fmla="*/ 19 h 89"/>
                <a:gd name="T40" fmla="*/ 27 w 59"/>
                <a:gd name="T41" fmla="*/ 9 h 89"/>
                <a:gd name="T42" fmla="*/ 16 w 59"/>
                <a:gd name="T43" fmla="*/ 0 h 89"/>
                <a:gd name="T44" fmla="*/ 16 w 59"/>
                <a:gd name="T4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89">
                  <a:moveTo>
                    <a:pt x="16" y="0"/>
                  </a:moveTo>
                  <a:lnTo>
                    <a:pt x="16" y="0"/>
                  </a:lnTo>
                  <a:lnTo>
                    <a:pt x="0" y="6"/>
                  </a:lnTo>
                  <a:lnTo>
                    <a:pt x="0" y="6"/>
                  </a:lnTo>
                  <a:lnTo>
                    <a:pt x="8" y="14"/>
                  </a:lnTo>
                  <a:lnTo>
                    <a:pt x="14" y="23"/>
                  </a:lnTo>
                  <a:lnTo>
                    <a:pt x="18" y="33"/>
                  </a:lnTo>
                  <a:lnTo>
                    <a:pt x="23" y="44"/>
                  </a:lnTo>
                  <a:lnTo>
                    <a:pt x="28" y="65"/>
                  </a:lnTo>
                  <a:lnTo>
                    <a:pt x="33" y="88"/>
                  </a:lnTo>
                  <a:lnTo>
                    <a:pt x="33" y="88"/>
                  </a:lnTo>
                  <a:lnTo>
                    <a:pt x="45" y="89"/>
                  </a:lnTo>
                  <a:lnTo>
                    <a:pt x="59" y="89"/>
                  </a:lnTo>
                  <a:lnTo>
                    <a:pt x="59" y="89"/>
                  </a:lnTo>
                  <a:lnTo>
                    <a:pt x="58" y="76"/>
                  </a:lnTo>
                  <a:lnTo>
                    <a:pt x="57" y="64"/>
                  </a:lnTo>
                  <a:lnTo>
                    <a:pt x="53" y="52"/>
                  </a:lnTo>
                  <a:lnTo>
                    <a:pt x="50" y="40"/>
                  </a:lnTo>
                  <a:lnTo>
                    <a:pt x="44" y="30"/>
                  </a:lnTo>
                  <a:lnTo>
                    <a:pt x="36" y="19"/>
                  </a:lnTo>
                  <a:lnTo>
                    <a:pt x="27" y="9"/>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090"/>
            <p:cNvSpPr>
              <a:spLocks/>
            </p:cNvSpPr>
            <p:nvPr/>
          </p:nvSpPr>
          <p:spPr bwMode="auto">
            <a:xfrm flipH="1">
              <a:off x="8897298" y="1751449"/>
              <a:ext cx="162231" cy="81089"/>
            </a:xfrm>
            <a:custGeom>
              <a:avLst/>
              <a:gdLst>
                <a:gd name="T0" fmla="*/ 133 w 134"/>
                <a:gd name="T1" fmla="*/ 56 h 78"/>
                <a:gd name="T2" fmla="*/ 133 w 134"/>
                <a:gd name="T3" fmla="*/ 56 h 78"/>
                <a:gd name="T4" fmla="*/ 134 w 134"/>
                <a:gd name="T5" fmla="*/ 47 h 78"/>
                <a:gd name="T6" fmla="*/ 133 w 134"/>
                <a:gd name="T7" fmla="*/ 39 h 78"/>
                <a:gd name="T8" fmla="*/ 130 w 134"/>
                <a:gd name="T9" fmla="*/ 29 h 78"/>
                <a:gd name="T10" fmla="*/ 127 w 134"/>
                <a:gd name="T11" fmla="*/ 25 h 78"/>
                <a:gd name="T12" fmla="*/ 123 w 134"/>
                <a:gd name="T13" fmla="*/ 19 h 78"/>
                <a:gd name="T14" fmla="*/ 119 w 134"/>
                <a:gd name="T15" fmla="*/ 15 h 78"/>
                <a:gd name="T16" fmla="*/ 113 w 134"/>
                <a:gd name="T17" fmla="*/ 11 h 78"/>
                <a:gd name="T18" fmla="*/ 106 w 134"/>
                <a:gd name="T19" fmla="*/ 6 h 78"/>
                <a:gd name="T20" fmla="*/ 99 w 134"/>
                <a:gd name="T21" fmla="*/ 3 h 78"/>
                <a:gd name="T22" fmla="*/ 88 w 134"/>
                <a:gd name="T23" fmla="*/ 1 h 78"/>
                <a:gd name="T24" fmla="*/ 77 w 134"/>
                <a:gd name="T25" fmla="*/ 0 h 78"/>
                <a:gd name="T26" fmla="*/ 77 w 134"/>
                <a:gd name="T27" fmla="*/ 0 h 78"/>
                <a:gd name="T28" fmla="*/ 66 w 134"/>
                <a:gd name="T29" fmla="*/ 0 h 78"/>
                <a:gd name="T30" fmla="*/ 55 w 134"/>
                <a:gd name="T31" fmla="*/ 1 h 78"/>
                <a:gd name="T32" fmla="*/ 45 w 134"/>
                <a:gd name="T33" fmla="*/ 3 h 78"/>
                <a:gd name="T34" fmla="*/ 36 w 134"/>
                <a:gd name="T35" fmla="*/ 6 h 78"/>
                <a:gd name="T36" fmla="*/ 28 w 134"/>
                <a:gd name="T37" fmla="*/ 10 h 78"/>
                <a:gd name="T38" fmla="*/ 21 w 134"/>
                <a:gd name="T39" fmla="*/ 14 h 78"/>
                <a:gd name="T40" fmla="*/ 14 w 134"/>
                <a:gd name="T41" fmla="*/ 18 h 78"/>
                <a:gd name="T42" fmla="*/ 10 w 134"/>
                <a:gd name="T43" fmla="*/ 24 h 78"/>
                <a:gd name="T44" fmla="*/ 5 w 134"/>
                <a:gd name="T45" fmla="*/ 29 h 78"/>
                <a:gd name="T46" fmla="*/ 2 w 134"/>
                <a:gd name="T47" fmla="*/ 34 h 78"/>
                <a:gd name="T48" fmla="*/ 1 w 134"/>
                <a:gd name="T49" fmla="*/ 40 h 78"/>
                <a:gd name="T50" fmla="*/ 0 w 134"/>
                <a:gd name="T51" fmla="*/ 45 h 78"/>
                <a:gd name="T52" fmla="*/ 0 w 134"/>
                <a:gd name="T53" fmla="*/ 51 h 78"/>
                <a:gd name="T54" fmla="*/ 1 w 134"/>
                <a:gd name="T55" fmla="*/ 55 h 78"/>
                <a:gd name="T56" fmla="*/ 3 w 134"/>
                <a:gd name="T57" fmla="*/ 60 h 78"/>
                <a:gd name="T58" fmla="*/ 8 w 134"/>
                <a:gd name="T59" fmla="*/ 64 h 78"/>
                <a:gd name="T60" fmla="*/ 8 w 134"/>
                <a:gd name="T61" fmla="*/ 64 h 78"/>
                <a:gd name="T62" fmla="*/ 12 w 134"/>
                <a:gd name="T63" fmla="*/ 68 h 78"/>
                <a:gd name="T64" fmla="*/ 18 w 134"/>
                <a:gd name="T65" fmla="*/ 70 h 78"/>
                <a:gd name="T66" fmla="*/ 26 w 134"/>
                <a:gd name="T67" fmla="*/ 73 h 78"/>
                <a:gd name="T68" fmla="*/ 33 w 134"/>
                <a:gd name="T69" fmla="*/ 75 h 78"/>
                <a:gd name="T70" fmla="*/ 50 w 134"/>
                <a:gd name="T71" fmla="*/ 78 h 78"/>
                <a:gd name="T72" fmla="*/ 69 w 134"/>
                <a:gd name="T73" fmla="*/ 78 h 78"/>
                <a:gd name="T74" fmla="*/ 88 w 134"/>
                <a:gd name="T75" fmla="*/ 76 h 78"/>
                <a:gd name="T76" fmla="*/ 99 w 134"/>
                <a:gd name="T77" fmla="*/ 74 h 78"/>
                <a:gd name="T78" fmla="*/ 106 w 134"/>
                <a:gd name="T79" fmla="*/ 72 h 78"/>
                <a:gd name="T80" fmla="*/ 115 w 134"/>
                <a:gd name="T81" fmla="*/ 69 h 78"/>
                <a:gd name="T82" fmla="*/ 122 w 134"/>
                <a:gd name="T83" fmla="*/ 65 h 78"/>
                <a:gd name="T84" fmla="*/ 129 w 134"/>
                <a:gd name="T85" fmla="*/ 60 h 78"/>
                <a:gd name="T86" fmla="*/ 133 w 134"/>
                <a:gd name="T87" fmla="*/ 56 h 78"/>
                <a:gd name="T88" fmla="*/ 133 w 134"/>
                <a:gd name="T89"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8">
                  <a:moveTo>
                    <a:pt x="133" y="56"/>
                  </a:moveTo>
                  <a:lnTo>
                    <a:pt x="133" y="56"/>
                  </a:lnTo>
                  <a:lnTo>
                    <a:pt x="134" y="47"/>
                  </a:lnTo>
                  <a:lnTo>
                    <a:pt x="133" y="39"/>
                  </a:lnTo>
                  <a:lnTo>
                    <a:pt x="130" y="29"/>
                  </a:lnTo>
                  <a:lnTo>
                    <a:pt x="127" y="25"/>
                  </a:lnTo>
                  <a:lnTo>
                    <a:pt x="123" y="19"/>
                  </a:lnTo>
                  <a:lnTo>
                    <a:pt x="119" y="15"/>
                  </a:lnTo>
                  <a:lnTo>
                    <a:pt x="113" y="11"/>
                  </a:lnTo>
                  <a:lnTo>
                    <a:pt x="106" y="6"/>
                  </a:lnTo>
                  <a:lnTo>
                    <a:pt x="99" y="3"/>
                  </a:lnTo>
                  <a:lnTo>
                    <a:pt x="88" y="1"/>
                  </a:lnTo>
                  <a:lnTo>
                    <a:pt x="77" y="0"/>
                  </a:lnTo>
                  <a:lnTo>
                    <a:pt x="77" y="0"/>
                  </a:lnTo>
                  <a:lnTo>
                    <a:pt x="66" y="0"/>
                  </a:lnTo>
                  <a:lnTo>
                    <a:pt x="55" y="1"/>
                  </a:lnTo>
                  <a:lnTo>
                    <a:pt x="45" y="3"/>
                  </a:lnTo>
                  <a:lnTo>
                    <a:pt x="36" y="6"/>
                  </a:lnTo>
                  <a:lnTo>
                    <a:pt x="28" y="10"/>
                  </a:lnTo>
                  <a:lnTo>
                    <a:pt x="21" y="14"/>
                  </a:lnTo>
                  <a:lnTo>
                    <a:pt x="14" y="18"/>
                  </a:lnTo>
                  <a:lnTo>
                    <a:pt x="10" y="24"/>
                  </a:lnTo>
                  <a:lnTo>
                    <a:pt x="5" y="29"/>
                  </a:lnTo>
                  <a:lnTo>
                    <a:pt x="2" y="34"/>
                  </a:lnTo>
                  <a:lnTo>
                    <a:pt x="1" y="40"/>
                  </a:lnTo>
                  <a:lnTo>
                    <a:pt x="0" y="45"/>
                  </a:lnTo>
                  <a:lnTo>
                    <a:pt x="0" y="51"/>
                  </a:lnTo>
                  <a:lnTo>
                    <a:pt x="1" y="55"/>
                  </a:lnTo>
                  <a:lnTo>
                    <a:pt x="3" y="60"/>
                  </a:lnTo>
                  <a:lnTo>
                    <a:pt x="8" y="64"/>
                  </a:lnTo>
                  <a:lnTo>
                    <a:pt x="8" y="64"/>
                  </a:lnTo>
                  <a:lnTo>
                    <a:pt x="12" y="68"/>
                  </a:lnTo>
                  <a:lnTo>
                    <a:pt x="18" y="70"/>
                  </a:lnTo>
                  <a:lnTo>
                    <a:pt x="26" y="73"/>
                  </a:lnTo>
                  <a:lnTo>
                    <a:pt x="33" y="75"/>
                  </a:lnTo>
                  <a:lnTo>
                    <a:pt x="50" y="78"/>
                  </a:lnTo>
                  <a:lnTo>
                    <a:pt x="69" y="78"/>
                  </a:lnTo>
                  <a:lnTo>
                    <a:pt x="88" y="76"/>
                  </a:lnTo>
                  <a:lnTo>
                    <a:pt x="99" y="74"/>
                  </a:lnTo>
                  <a:lnTo>
                    <a:pt x="106" y="72"/>
                  </a:lnTo>
                  <a:lnTo>
                    <a:pt x="115" y="69"/>
                  </a:lnTo>
                  <a:lnTo>
                    <a:pt x="122" y="65"/>
                  </a:lnTo>
                  <a:lnTo>
                    <a:pt x="129" y="60"/>
                  </a:lnTo>
                  <a:lnTo>
                    <a:pt x="133" y="56"/>
                  </a:lnTo>
                  <a:lnTo>
                    <a:pt x="133" y="5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091"/>
            <p:cNvSpPr>
              <a:spLocks/>
            </p:cNvSpPr>
            <p:nvPr/>
          </p:nvSpPr>
          <p:spPr bwMode="auto">
            <a:xfrm flipH="1">
              <a:off x="9413488" y="1567155"/>
              <a:ext cx="81115" cy="81089"/>
            </a:xfrm>
            <a:custGeom>
              <a:avLst/>
              <a:gdLst>
                <a:gd name="T0" fmla="*/ 3 w 67"/>
                <a:gd name="T1" fmla="*/ 24 h 82"/>
                <a:gd name="T2" fmla="*/ 3 w 67"/>
                <a:gd name="T3" fmla="*/ 24 h 82"/>
                <a:gd name="T4" fmla="*/ 2 w 67"/>
                <a:gd name="T5" fmla="*/ 29 h 82"/>
                <a:gd name="T6" fmla="*/ 0 w 67"/>
                <a:gd name="T7" fmla="*/ 34 h 82"/>
                <a:gd name="T8" fmla="*/ 0 w 67"/>
                <a:gd name="T9" fmla="*/ 38 h 82"/>
                <a:gd name="T10" fmla="*/ 2 w 67"/>
                <a:gd name="T11" fmla="*/ 43 h 82"/>
                <a:gd name="T12" fmla="*/ 3 w 67"/>
                <a:gd name="T13" fmla="*/ 47 h 82"/>
                <a:gd name="T14" fmla="*/ 5 w 67"/>
                <a:gd name="T15" fmla="*/ 51 h 82"/>
                <a:gd name="T16" fmla="*/ 8 w 67"/>
                <a:gd name="T17" fmla="*/ 56 h 82"/>
                <a:gd name="T18" fmla="*/ 12 w 67"/>
                <a:gd name="T19" fmla="*/ 60 h 82"/>
                <a:gd name="T20" fmla="*/ 21 w 67"/>
                <a:gd name="T21" fmla="*/ 68 h 82"/>
                <a:gd name="T22" fmla="*/ 33 w 67"/>
                <a:gd name="T23" fmla="*/ 73 h 82"/>
                <a:gd name="T24" fmla="*/ 49 w 67"/>
                <a:gd name="T25" fmla="*/ 78 h 82"/>
                <a:gd name="T26" fmla="*/ 67 w 67"/>
                <a:gd name="T27" fmla="*/ 82 h 82"/>
                <a:gd name="T28" fmla="*/ 67 w 67"/>
                <a:gd name="T29" fmla="*/ 82 h 82"/>
                <a:gd name="T30" fmla="*/ 61 w 67"/>
                <a:gd name="T31" fmla="*/ 58 h 82"/>
                <a:gd name="T32" fmla="*/ 55 w 67"/>
                <a:gd name="T33" fmla="*/ 36 h 82"/>
                <a:gd name="T34" fmla="*/ 52 w 67"/>
                <a:gd name="T35" fmla="*/ 27 h 82"/>
                <a:gd name="T36" fmla="*/ 48 w 67"/>
                <a:gd name="T37" fmla="*/ 17 h 82"/>
                <a:gd name="T38" fmla="*/ 41 w 67"/>
                <a:gd name="T39" fmla="*/ 8 h 82"/>
                <a:gd name="T40" fmla="*/ 34 w 67"/>
                <a:gd name="T41" fmla="*/ 0 h 82"/>
                <a:gd name="T42" fmla="*/ 34 w 67"/>
                <a:gd name="T43" fmla="*/ 0 h 82"/>
                <a:gd name="T44" fmla="*/ 23 w 67"/>
                <a:gd name="T45" fmla="*/ 5 h 82"/>
                <a:gd name="T46" fmla="*/ 14 w 67"/>
                <a:gd name="T47" fmla="*/ 10 h 82"/>
                <a:gd name="T48" fmla="*/ 7 w 67"/>
                <a:gd name="T49" fmla="*/ 17 h 82"/>
                <a:gd name="T50" fmla="*/ 4 w 67"/>
                <a:gd name="T51" fmla="*/ 21 h 82"/>
                <a:gd name="T52" fmla="*/ 3 w 67"/>
                <a:gd name="T53" fmla="*/ 24 h 82"/>
                <a:gd name="T54" fmla="*/ 3 w 67"/>
                <a:gd name="T55" fmla="*/ 2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82">
                  <a:moveTo>
                    <a:pt x="3" y="24"/>
                  </a:moveTo>
                  <a:lnTo>
                    <a:pt x="3" y="24"/>
                  </a:lnTo>
                  <a:lnTo>
                    <a:pt x="2" y="29"/>
                  </a:lnTo>
                  <a:lnTo>
                    <a:pt x="0" y="34"/>
                  </a:lnTo>
                  <a:lnTo>
                    <a:pt x="0" y="38"/>
                  </a:lnTo>
                  <a:lnTo>
                    <a:pt x="2" y="43"/>
                  </a:lnTo>
                  <a:lnTo>
                    <a:pt x="3" y="47"/>
                  </a:lnTo>
                  <a:lnTo>
                    <a:pt x="5" y="51"/>
                  </a:lnTo>
                  <a:lnTo>
                    <a:pt x="8" y="56"/>
                  </a:lnTo>
                  <a:lnTo>
                    <a:pt x="12" y="60"/>
                  </a:lnTo>
                  <a:lnTo>
                    <a:pt x="21" y="68"/>
                  </a:lnTo>
                  <a:lnTo>
                    <a:pt x="33" y="73"/>
                  </a:lnTo>
                  <a:lnTo>
                    <a:pt x="49" y="78"/>
                  </a:lnTo>
                  <a:lnTo>
                    <a:pt x="67" y="82"/>
                  </a:lnTo>
                  <a:lnTo>
                    <a:pt x="67" y="82"/>
                  </a:lnTo>
                  <a:lnTo>
                    <a:pt x="61" y="58"/>
                  </a:lnTo>
                  <a:lnTo>
                    <a:pt x="55" y="36"/>
                  </a:lnTo>
                  <a:lnTo>
                    <a:pt x="52" y="27"/>
                  </a:lnTo>
                  <a:lnTo>
                    <a:pt x="48" y="17"/>
                  </a:lnTo>
                  <a:lnTo>
                    <a:pt x="41" y="8"/>
                  </a:lnTo>
                  <a:lnTo>
                    <a:pt x="34" y="0"/>
                  </a:lnTo>
                  <a:lnTo>
                    <a:pt x="34" y="0"/>
                  </a:lnTo>
                  <a:lnTo>
                    <a:pt x="23" y="5"/>
                  </a:lnTo>
                  <a:lnTo>
                    <a:pt x="14" y="10"/>
                  </a:lnTo>
                  <a:lnTo>
                    <a:pt x="7" y="17"/>
                  </a:lnTo>
                  <a:lnTo>
                    <a:pt x="4" y="21"/>
                  </a:lnTo>
                  <a:lnTo>
                    <a:pt x="3" y="24"/>
                  </a:lnTo>
                  <a:lnTo>
                    <a:pt x="3" y="24"/>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92"/>
            <p:cNvSpPr>
              <a:spLocks/>
            </p:cNvSpPr>
            <p:nvPr/>
          </p:nvSpPr>
          <p:spPr bwMode="auto">
            <a:xfrm flipH="1">
              <a:off x="9170142" y="1301772"/>
              <a:ext cx="235973" cy="346472"/>
            </a:xfrm>
            <a:custGeom>
              <a:avLst/>
              <a:gdLst>
                <a:gd name="T0" fmla="*/ 187 w 192"/>
                <a:gd name="T1" fmla="*/ 67 h 330"/>
                <a:gd name="T2" fmla="*/ 182 w 192"/>
                <a:gd name="T3" fmla="*/ 43 h 330"/>
                <a:gd name="T4" fmla="*/ 172 w 192"/>
                <a:gd name="T5" fmla="*/ 23 h 330"/>
                <a:gd name="T6" fmla="*/ 162 w 192"/>
                <a:gd name="T7" fmla="*/ 11 h 330"/>
                <a:gd name="T8" fmla="*/ 148 w 192"/>
                <a:gd name="T9" fmla="*/ 2 h 330"/>
                <a:gd name="T10" fmla="*/ 130 w 192"/>
                <a:gd name="T11" fmla="*/ 0 h 330"/>
                <a:gd name="T12" fmla="*/ 120 w 192"/>
                <a:gd name="T13" fmla="*/ 1 h 330"/>
                <a:gd name="T14" fmla="*/ 108 w 192"/>
                <a:gd name="T15" fmla="*/ 8 h 330"/>
                <a:gd name="T16" fmla="*/ 98 w 192"/>
                <a:gd name="T17" fmla="*/ 20 h 330"/>
                <a:gd name="T18" fmla="*/ 91 w 192"/>
                <a:gd name="T19" fmla="*/ 37 h 330"/>
                <a:gd name="T20" fmla="*/ 86 w 192"/>
                <a:gd name="T21" fmla="*/ 57 h 330"/>
                <a:gd name="T22" fmla="*/ 82 w 192"/>
                <a:gd name="T23" fmla="*/ 105 h 330"/>
                <a:gd name="T24" fmla="*/ 82 w 192"/>
                <a:gd name="T25" fmla="*/ 154 h 330"/>
                <a:gd name="T26" fmla="*/ 83 w 192"/>
                <a:gd name="T27" fmla="*/ 181 h 330"/>
                <a:gd name="T28" fmla="*/ 86 w 192"/>
                <a:gd name="T29" fmla="*/ 223 h 330"/>
                <a:gd name="T30" fmla="*/ 60 w 192"/>
                <a:gd name="T31" fmla="*/ 226 h 330"/>
                <a:gd name="T32" fmla="*/ 0 w 192"/>
                <a:gd name="T33" fmla="*/ 236 h 330"/>
                <a:gd name="T34" fmla="*/ 8 w 192"/>
                <a:gd name="T35" fmla="*/ 245 h 330"/>
                <a:gd name="T36" fmla="*/ 21 w 192"/>
                <a:gd name="T37" fmla="*/ 267 h 330"/>
                <a:gd name="T38" fmla="*/ 30 w 192"/>
                <a:gd name="T39" fmla="*/ 292 h 330"/>
                <a:gd name="T40" fmla="*/ 34 w 192"/>
                <a:gd name="T41" fmla="*/ 317 h 330"/>
                <a:gd name="T42" fmla="*/ 34 w 192"/>
                <a:gd name="T43" fmla="*/ 330 h 330"/>
                <a:gd name="T44" fmla="*/ 76 w 192"/>
                <a:gd name="T45" fmla="*/ 324 h 330"/>
                <a:gd name="T46" fmla="*/ 125 w 192"/>
                <a:gd name="T47" fmla="*/ 312 h 330"/>
                <a:gd name="T48" fmla="*/ 135 w 192"/>
                <a:gd name="T49" fmla="*/ 308 h 330"/>
                <a:gd name="T50" fmla="*/ 152 w 192"/>
                <a:gd name="T51" fmla="*/ 297 h 330"/>
                <a:gd name="T52" fmla="*/ 164 w 192"/>
                <a:gd name="T53" fmla="*/ 281 h 330"/>
                <a:gd name="T54" fmla="*/ 174 w 192"/>
                <a:gd name="T55" fmla="*/ 263 h 330"/>
                <a:gd name="T56" fmla="*/ 182 w 192"/>
                <a:gd name="T57" fmla="*/ 241 h 330"/>
                <a:gd name="T58" fmla="*/ 189 w 192"/>
                <a:gd name="T59" fmla="*/ 205 h 330"/>
                <a:gd name="T60" fmla="*/ 192 w 192"/>
                <a:gd name="T61" fmla="*/ 157 h 330"/>
                <a:gd name="T62" fmla="*/ 192 w 192"/>
                <a:gd name="T63" fmla="*/ 122 h 330"/>
                <a:gd name="T64" fmla="*/ 187 w 192"/>
                <a:gd name="T65" fmla="*/ 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330">
                  <a:moveTo>
                    <a:pt x="187" y="67"/>
                  </a:moveTo>
                  <a:lnTo>
                    <a:pt x="187" y="67"/>
                  </a:lnTo>
                  <a:lnTo>
                    <a:pt x="185" y="55"/>
                  </a:lnTo>
                  <a:lnTo>
                    <a:pt x="182" y="43"/>
                  </a:lnTo>
                  <a:lnTo>
                    <a:pt x="176" y="29"/>
                  </a:lnTo>
                  <a:lnTo>
                    <a:pt x="172" y="23"/>
                  </a:lnTo>
                  <a:lnTo>
                    <a:pt x="167" y="16"/>
                  </a:lnTo>
                  <a:lnTo>
                    <a:pt x="162" y="11"/>
                  </a:lnTo>
                  <a:lnTo>
                    <a:pt x="156" y="7"/>
                  </a:lnTo>
                  <a:lnTo>
                    <a:pt x="148" y="2"/>
                  </a:lnTo>
                  <a:lnTo>
                    <a:pt x="140" y="0"/>
                  </a:lnTo>
                  <a:lnTo>
                    <a:pt x="130" y="0"/>
                  </a:lnTo>
                  <a:lnTo>
                    <a:pt x="120" y="1"/>
                  </a:lnTo>
                  <a:lnTo>
                    <a:pt x="120" y="1"/>
                  </a:lnTo>
                  <a:lnTo>
                    <a:pt x="113" y="3"/>
                  </a:lnTo>
                  <a:lnTo>
                    <a:pt x="108" y="8"/>
                  </a:lnTo>
                  <a:lnTo>
                    <a:pt x="102" y="13"/>
                  </a:lnTo>
                  <a:lnTo>
                    <a:pt x="98" y="20"/>
                  </a:lnTo>
                  <a:lnTo>
                    <a:pt x="94" y="28"/>
                  </a:lnTo>
                  <a:lnTo>
                    <a:pt x="91" y="37"/>
                  </a:lnTo>
                  <a:lnTo>
                    <a:pt x="89" y="47"/>
                  </a:lnTo>
                  <a:lnTo>
                    <a:pt x="86" y="57"/>
                  </a:lnTo>
                  <a:lnTo>
                    <a:pt x="83" y="81"/>
                  </a:lnTo>
                  <a:lnTo>
                    <a:pt x="82" y="105"/>
                  </a:lnTo>
                  <a:lnTo>
                    <a:pt x="81" y="130"/>
                  </a:lnTo>
                  <a:lnTo>
                    <a:pt x="82" y="154"/>
                  </a:lnTo>
                  <a:lnTo>
                    <a:pt x="82" y="154"/>
                  </a:lnTo>
                  <a:lnTo>
                    <a:pt x="83" y="181"/>
                  </a:lnTo>
                  <a:lnTo>
                    <a:pt x="85" y="202"/>
                  </a:lnTo>
                  <a:lnTo>
                    <a:pt x="86" y="223"/>
                  </a:lnTo>
                  <a:lnTo>
                    <a:pt x="86" y="223"/>
                  </a:lnTo>
                  <a:lnTo>
                    <a:pt x="60" y="226"/>
                  </a:lnTo>
                  <a:lnTo>
                    <a:pt x="32" y="229"/>
                  </a:lnTo>
                  <a:lnTo>
                    <a:pt x="0" y="236"/>
                  </a:lnTo>
                  <a:lnTo>
                    <a:pt x="0" y="236"/>
                  </a:lnTo>
                  <a:lnTo>
                    <a:pt x="8" y="245"/>
                  </a:lnTo>
                  <a:lnTo>
                    <a:pt x="16" y="256"/>
                  </a:lnTo>
                  <a:lnTo>
                    <a:pt x="21" y="267"/>
                  </a:lnTo>
                  <a:lnTo>
                    <a:pt x="26" y="279"/>
                  </a:lnTo>
                  <a:lnTo>
                    <a:pt x="30" y="292"/>
                  </a:lnTo>
                  <a:lnTo>
                    <a:pt x="33" y="304"/>
                  </a:lnTo>
                  <a:lnTo>
                    <a:pt x="34" y="317"/>
                  </a:lnTo>
                  <a:lnTo>
                    <a:pt x="34" y="330"/>
                  </a:lnTo>
                  <a:lnTo>
                    <a:pt x="34" y="330"/>
                  </a:lnTo>
                  <a:lnTo>
                    <a:pt x="54" y="327"/>
                  </a:lnTo>
                  <a:lnTo>
                    <a:pt x="76" y="324"/>
                  </a:lnTo>
                  <a:lnTo>
                    <a:pt x="100" y="319"/>
                  </a:lnTo>
                  <a:lnTo>
                    <a:pt x="125" y="312"/>
                  </a:lnTo>
                  <a:lnTo>
                    <a:pt x="125" y="312"/>
                  </a:lnTo>
                  <a:lnTo>
                    <a:pt x="135" y="308"/>
                  </a:lnTo>
                  <a:lnTo>
                    <a:pt x="144" y="304"/>
                  </a:lnTo>
                  <a:lnTo>
                    <a:pt x="152" y="297"/>
                  </a:lnTo>
                  <a:lnTo>
                    <a:pt x="158" y="290"/>
                  </a:lnTo>
                  <a:lnTo>
                    <a:pt x="164" y="281"/>
                  </a:lnTo>
                  <a:lnTo>
                    <a:pt x="169" y="272"/>
                  </a:lnTo>
                  <a:lnTo>
                    <a:pt x="174" y="263"/>
                  </a:lnTo>
                  <a:lnTo>
                    <a:pt x="178" y="252"/>
                  </a:lnTo>
                  <a:lnTo>
                    <a:pt x="182" y="241"/>
                  </a:lnTo>
                  <a:lnTo>
                    <a:pt x="185" y="229"/>
                  </a:lnTo>
                  <a:lnTo>
                    <a:pt x="189" y="205"/>
                  </a:lnTo>
                  <a:lnTo>
                    <a:pt x="192" y="181"/>
                  </a:lnTo>
                  <a:lnTo>
                    <a:pt x="192" y="157"/>
                  </a:lnTo>
                  <a:lnTo>
                    <a:pt x="192" y="157"/>
                  </a:lnTo>
                  <a:lnTo>
                    <a:pt x="192" y="122"/>
                  </a:lnTo>
                  <a:lnTo>
                    <a:pt x="190" y="94"/>
                  </a:lnTo>
                  <a:lnTo>
                    <a:pt x="187" y="67"/>
                  </a:lnTo>
                  <a:lnTo>
                    <a:pt x="187" y="6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93"/>
            <p:cNvSpPr>
              <a:spLocks/>
            </p:cNvSpPr>
            <p:nvPr/>
          </p:nvSpPr>
          <p:spPr bwMode="auto">
            <a:xfrm flipH="1">
              <a:off x="9369244" y="1552412"/>
              <a:ext cx="66368" cy="103204"/>
            </a:xfrm>
            <a:custGeom>
              <a:avLst/>
              <a:gdLst>
                <a:gd name="T0" fmla="*/ 21 w 55"/>
                <a:gd name="T1" fmla="*/ 0 h 95"/>
                <a:gd name="T2" fmla="*/ 21 w 55"/>
                <a:gd name="T3" fmla="*/ 0 h 95"/>
                <a:gd name="T4" fmla="*/ 0 w 55"/>
                <a:gd name="T5" fmla="*/ 6 h 95"/>
                <a:gd name="T6" fmla="*/ 0 w 55"/>
                <a:gd name="T7" fmla="*/ 6 h 95"/>
                <a:gd name="T8" fmla="*/ 11 w 55"/>
                <a:gd name="T9" fmla="*/ 15 h 95"/>
                <a:gd name="T10" fmla="*/ 20 w 55"/>
                <a:gd name="T11" fmla="*/ 24 h 95"/>
                <a:gd name="T12" fmla="*/ 27 w 55"/>
                <a:gd name="T13" fmla="*/ 34 h 95"/>
                <a:gd name="T14" fmla="*/ 32 w 55"/>
                <a:gd name="T15" fmla="*/ 46 h 95"/>
                <a:gd name="T16" fmla="*/ 37 w 55"/>
                <a:gd name="T17" fmla="*/ 57 h 95"/>
                <a:gd name="T18" fmla="*/ 39 w 55"/>
                <a:gd name="T19" fmla="*/ 69 h 95"/>
                <a:gd name="T20" fmla="*/ 41 w 55"/>
                <a:gd name="T21" fmla="*/ 82 h 95"/>
                <a:gd name="T22" fmla="*/ 41 w 55"/>
                <a:gd name="T23" fmla="*/ 95 h 95"/>
                <a:gd name="T24" fmla="*/ 41 w 55"/>
                <a:gd name="T25" fmla="*/ 95 h 95"/>
                <a:gd name="T26" fmla="*/ 55 w 55"/>
                <a:gd name="T27" fmla="*/ 94 h 95"/>
                <a:gd name="T28" fmla="*/ 55 w 55"/>
                <a:gd name="T29" fmla="*/ 94 h 95"/>
                <a:gd name="T30" fmla="*/ 55 w 55"/>
                <a:gd name="T31" fmla="*/ 81 h 95"/>
                <a:gd name="T32" fmla="*/ 54 w 55"/>
                <a:gd name="T33" fmla="*/ 68 h 95"/>
                <a:gd name="T34" fmla="*/ 51 w 55"/>
                <a:gd name="T35" fmla="*/ 56 h 95"/>
                <a:gd name="T36" fmla="*/ 47 w 55"/>
                <a:gd name="T37" fmla="*/ 43 h 95"/>
                <a:gd name="T38" fmla="*/ 42 w 55"/>
                <a:gd name="T39" fmla="*/ 31 h 95"/>
                <a:gd name="T40" fmla="*/ 37 w 55"/>
                <a:gd name="T41" fmla="*/ 20 h 95"/>
                <a:gd name="T42" fmla="*/ 29 w 55"/>
                <a:gd name="T43" fmla="*/ 9 h 95"/>
                <a:gd name="T44" fmla="*/ 21 w 55"/>
                <a:gd name="T45" fmla="*/ 0 h 95"/>
                <a:gd name="T46" fmla="*/ 21 w 55"/>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5">
                  <a:moveTo>
                    <a:pt x="21" y="0"/>
                  </a:moveTo>
                  <a:lnTo>
                    <a:pt x="21" y="0"/>
                  </a:lnTo>
                  <a:lnTo>
                    <a:pt x="0" y="6"/>
                  </a:lnTo>
                  <a:lnTo>
                    <a:pt x="0" y="6"/>
                  </a:lnTo>
                  <a:lnTo>
                    <a:pt x="11" y="15"/>
                  </a:lnTo>
                  <a:lnTo>
                    <a:pt x="20" y="24"/>
                  </a:lnTo>
                  <a:lnTo>
                    <a:pt x="27" y="34"/>
                  </a:lnTo>
                  <a:lnTo>
                    <a:pt x="32" y="46"/>
                  </a:lnTo>
                  <a:lnTo>
                    <a:pt x="37" y="57"/>
                  </a:lnTo>
                  <a:lnTo>
                    <a:pt x="39" y="69"/>
                  </a:lnTo>
                  <a:lnTo>
                    <a:pt x="41" y="82"/>
                  </a:lnTo>
                  <a:lnTo>
                    <a:pt x="41" y="95"/>
                  </a:lnTo>
                  <a:lnTo>
                    <a:pt x="41" y="95"/>
                  </a:lnTo>
                  <a:lnTo>
                    <a:pt x="55" y="94"/>
                  </a:lnTo>
                  <a:lnTo>
                    <a:pt x="55" y="94"/>
                  </a:lnTo>
                  <a:lnTo>
                    <a:pt x="55" y="81"/>
                  </a:lnTo>
                  <a:lnTo>
                    <a:pt x="54" y="68"/>
                  </a:lnTo>
                  <a:lnTo>
                    <a:pt x="51" y="56"/>
                  </a:lnTo>
                  <a:lnTo>
                    <a:pt x="47" y="43"/>
                  </a:lnTo>
                  <a:lnTo>
                    <a:pt x="42" y="31"/>
                  </a:lnTo>
                  <a:lnTo>
                    <a:pt x="37" y="20"/>
                  </a:lnTo>
                  <a:lnTo>
                    <a:pt x="29" y="9"/>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094"/>
            <p:cNvSpPr>
              <a:spLocks/>
            </p:cNvSpPr>
            <p:nvPr/>
          </p:nvSpPr>
          <p:spPr bwMode="auto">
            <a:xfrm flipH="1">
              <a:off x="9383993" y="1559784"/>
              <a:ext cx="66368" cy="95833"/>
            </a:xfrm>
            <a:custGeom>
              <a:avLst/>
              <a:gdLst>
                <a:gd name="T0" fmla="*/ 16 w 57"/>
                <a:gd name="T1" fmla="*/ 0 h 89"/>
                <a:gd name="T2" fmla="*/ 16 w 57"/>
                <a:gd name="T3" fmla="*/ 0 h 89"/>
                <a:gd name="T4" fmla="*/ 0 w 57"/>
                <a:gd name="T5" fmla="*/ 6 h 89"/>
                <a:gd name="T6" fmla="*/ 0 w 57"/>
                <a:gd name="T7" fmla="*/ 6 h 89"/>
                <a:gd name="T8" fmla="*/ 7 w 57"/>
                <a:gd name="T9" fmla="*/ 14 h 89"/>
                <a:gd name="T10" fmla="*/ 14 w 57"/>
                <a:gd name="T11" fmla="*/ 23 h 89"/>
                <a:gd name="T12" fmla="*/ 18 w 57"/>
                <a:gd name="T13" fmla="*/ 33 h 89"/>
                <a:gd name="T14" fmla="*/ 21 w 57"/>
                <a:gd name="T15" fmla="*/ 42 h 89"/>
                <a:gd name="T16" fmla="*/ 27 w 57"/>
                <a:gd name="T17" fmla="*/ 64 h 89"/>
                <a:gd name="T18" fmla="*/ 33 w 57"/>
                <a:gd name="T19" fmla="*/ 88 h 89"/>
                <a:gd name="T20" fmla="*/ 33 w 57"/>
                <a:gd name="T21" fmla="*/ 88 h 89"/>
                <a:gd name="T22" fmla="*/ 45 w 57"/>
                <a:gd name="T23" fmla="*/ 88 h 89"/>
                <a:gd name="T24" fmla="*/ 57 w 57"/>
                <a:gd name="T25" fmla="*/ 89 h 89"/>
                <a:gd name="T26" fmla="*/ 57 w 57"/>
                <a:gd name="T27" fmla="*/ 89 h 89"/>
                <a:gd name="T28" fmla="*/ 57 w 57"/>
                <a:gd name="T29" fmla="*/ 76 h 89"/>
                <a:gd name="T30" fmla="*/ 55 w 57"/>
                <a:gd name="T31" fmla="*/ 63 h 89"/>
                <a:gd name="T32" fmla="*/ 53 w 57"/>
                <a:gd name="T33" fmla="*/ 51 h 89"/>
                <a:gd name="T34" fmla="*/ 48 w 57"/>
                <a:gd name="T35" fmla="*/ 40 h 89"/>
                <a:gd name="T36" fmla="*/ 43 w 57"/>
                <a:gd name="T37" fmla="*/ 28 h 89"/>
                <a:gd name="T38" fmla="*/ 36 w 57"/>
                <a:gd name="T39" fmla="*/ 18 h 89"/>
                <a:gd name="T40" fmla="*/ 27 w 57"/>
                <a:gd name="T41" fmla="*/ 9 h 89"/>
                <a:gd name="T42" fmla="*/ 16 w 57"/>
                <a:gd name="T43" fmla="*/ 0 h 89"/>
                <a:gd name="T44" fmla="*/ 16 w 57"/>
                <a:gd name="T4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16" y="0"/>
                  </a:moveTo>
                  <a:lnTo>
                    <a:pt x="16" y="0"/>
                  </a:lnTo>
                  <a:lnTo>
                    <a:pt x="0" y="6"/>
                  </a:lnTo>
                  <a:lnTo>
                    <a:pt x="0" y="6"/>
                  </a:lnTo>
                  <a:lnTo>
                    <a:pt x="7" y="14"/>
                  </a:lnTo>
                  <a:lnTo>
                    <a:pt x="14" y="23"/>
                  </a:lnTo>
                  <a:lnTo>
                    <a:pt x="18" y="33"/>
                  </a:lnTo>
                  <a:lnTo>
                    <a:pt x="21" y="42"/>
                  </a:lnTo>
                  <a:lnTo>
                    <a:pt x="27" y="64"/>
                  </a:lnTo>
                  <a:lnTo>
                    <a:pt x="33" y="88"/>
                  </a:lnTo>
                  <a:lnTo>
                    <a:pt x="33" y="88"/>
                  </a:lnTo>
                  <a:lnTo>
                    <a:pt x="45" y="88"/>
                  </a:lnTo>
                  <a:lnTo>
                    <a:pt x="57" y="89"/>
                  </a:lnTo>
                  <a:lnTo>
                    <a:pt x="57" y="89"/>
                  </a:lnTo>
                  <a:lnTo>
                    <a:pt x="57" y="76"/>
                  </a:lnTo>
                  <a:lnTo>
                    <a:pt x="55" y="63"/>
                  </a:lnTo>
                  <a:lnTo>
                    <a:pt x="53" y="51"/>
                  </a:lnTo>
                  <a:lnTo>
                    <a:pt x="48" y="40"/>
                  </a:lnTo>
                  <a:lnTo>
                    <a:pt x="43" y="28"/>
                  </a:lnTo>
                  <a:lnTo>
                    <a:pt x="36" y="18"/>
                  </a:lnTo>
                  <a:lnTo>
                    <a:pt x="27" y="9"/>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095"/>
            <p:cNvSpPr>
              <a:spLocks/>
            </p:cNvSpPr>
            <p:nvPr/>
          </p:nvSpPr>
          <p:spPr bwMode="auto">
            <a:xfrm flipH="1">
              <a:off x="9435611" y="1581898"/>
              <a:ext cx="162231" cy="81089"/>
            </a:xfrm>
            <a:custGeom>
              <a:avLst/>
              <a:gdLst>
                <a:gd name="T0" fmla="*/ 134 w 134"/>
                <a:gd name="T1" fmla="*/ 55 h 77"/>
                <a:gd name="T2" fmla="*/ 134 w 134"/>
                <a:gd name="T3" fmla="*/ 55 h 77"/>
                <a:gd name="T4" fmla="*/ 134 w 134"/>
                <a:gd name="T5" fmla="*/ 47 h 77"/>
                <a:gd name="T6" fmla="*/ 133 w 134"/>
                <a:gd name="T7" fmla="*/ 38 h 77"/>
                <a:gd name="T8" fmla="*/ 131 w 134"/>
                <a:gd name="T9" fmla="*/ 29 h 77"/>
                <a:gd name="T10" fmla="*/ 127 w 134"/>
                <a:gd name="T11" fmla="*/ 23 h 77"/>
                <a:gd name="T12" fmla="*/ 124 w 134"/>
                <a:gd name="T13" fmla="*/ 19 h 77"/>
                <a:gd name="T14" fmla="*/ 119 w 134"/>
                <a:gd name="T15" fmla="*/ 14 h 77"/>
                <a:gd name="T16" fmla="*/ 114 w 134"/>
                <a:gd name="T17" fmla="*/ 10 h 77"/>
                <a:gd name="T18" fmla="*/ 107 w 134"/>
                <a:gd name="T19" fmla="*/ 6 h 77"/>
                <a:gd name="T20" fmla="*/ 99 w 134"/>
                <a:gd name="T21" fmla="*/ 3 h 77"/>
                <a:gd name="T22" fmla="*/ 89 w 134"/>
                <a:gd name="T23" fmla="*/ 1 h 77"/>
                <a:gd name="T24" fmla="*/ 78 w 134"/>
                <a:gd name="T25" fmla="*/ 0 h 77"/>
                <a:gd name="T26" fmla="*/ 78 w 134"/>
                <a:gd name="T27" fmla="*/ 0 h 77"/>
                <a:gd name="T28" fmla="*/ 67 w 134"/>
                <a:gd name="T29" fmla="*/ 0 h 77"/>
                <a:gd name="T30" fmla="*/ 55 w 134"/>
                <a:gd name="T31" fmla="*/ 1 h 77"/>
                <a:gd name="T32" fmla="*/ 45 w 134"/>
                <a:gd name="T33" fmla="*/ 3 h 77"/>
                <a:gd name="T34" fmla="*/ 36 w 134"/>
                <a:gd name="T35" fmla="*/ 5 h 77"/>
                <a:gd name="T36" fmla="*/ 28 w 134"/>
                <a:gd name="T37" fmla="*/ 9 h 77"/>
                <a:gd name="T38" fmla="*/ 22 w 134"/>
                <a:gd name="T39" fmla="*/ 14 h 77"/>
                <a:gd name="T40" fmla="*/ 16 w 134"/>
                <a:gd name="T41" fmla="*/ 18 h 77"/>
                <a:gd name="T42" fmla="*/ 11 w 134"/>
                <a:gd name="T43" fmla="*/ 23 h 77"/>
                <a:gd name="T44" fmla="*/ 6 w 134"/>
                <a:gd name="T45" fmla="*/ 28 h 77"/>
                <a:gd name="T46" fmla="*/ 4 w 134"/>
                <a:gd name="T47" fmla="*/ 34 h 77"/>
                <a:gd name="T48" fmla="*/ 2 w 134"/>
                <a:gd name="T49" fmla="*/ 40 h 77"/>
                <a:gd name="T50" fmla="*/ 0 w 134"/>
                <a:gd name="T51" fmla="*/ 45 h 77"/>
                <a:gd name="T52" fmla="*/ 0 w 134"/>
                <a:gd name="T53" fmla="*/ 50 h 77"/>
                <a:gd name="T54" fmla="*/ 2 w 134"/>
                <a:gd name="T55" fmla="*/ 55 h 77"/>
                <a:gd name="T56" fmla="*/ 5 w 134"/>
                <a:gd name="T57" fmla="*/ 59 h 77"/>
                <a:gd name="T58" fmla="*/ 8 w 134"/>
                <a:gd name="T59" fmla="*/ 63 h 77"/>
                <a:gd name="T60" fmla="*/ 8 w 134"/>
                <a:gd name="T61" fmla="*/ 63 h 77"/>
                <a:gd name="T62" fmla="*/ 13 w 134"/>
                <a:gd name="T63" fmla="*/ 67 h 77"/>
                <a:gd name="T64" fmla="*/ 18 w 134"/>
                <a:gd name="T65" fmla="*/ 70 h 77"/>
                <a:gd name="T66" fmla="*/ 26 w 134"/>
                <a:gd name="T67" fmla="*/ 72 h 77"/>
                <a:gd name="T68" fmla="*/ 34 w 134"/>
                <a:gd name="T69" fmla="*/ 74 h 77"/>
                <a:gd name="T70" fmla="*/ 51 w 134"/>
                <a:gd name="T71" fmla="*/ 76 h 77"/>
                <a:gd name="T72" fmla="*/ 70 w 134"/>
                <a:gd name="T73" fmla="*/ 77 h 77"/>
                <a:gd name="T74" fmla="*/ 89 w 134"/>
                <a:gd name="T75" fmla="*/ 75 h 77"/>
                <a:gd name="T76" fmla="*/ 98 w 134"/>
                <a:gd name="T77" fmla="*/ 74 h 77"/>
                <a:gd name="T78" fmla="*/ 107 w 134"/>
                <a:gd name="T79" fmla="*/ 71 h 77"/>
                <a:gd name="T80" fmla="*/ 115 w 134"/>
                <a:gd name="T81" fmla="*/ 68 h 77"/>
                <a:gd name="T82" fmla="*/ 123 w 134"/>
                <a:gd name="T83" fmla="*/ 64 h 77"/>
                <a:gd name="T84" fmla="*/ 128 w 134"/>
                <a:gd name="T85" fmla="*/ 60 h 77"/>
                <a:gd name="T86" fmla="*/ 134 w 134"/>
                <a:gd name="T87" fmla="*/ 55 h 77"/>
                <a:gd name="T88" fmla="*/ 134 w 134"/>
                <a:gd name="T89"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7">
                  <a:moveTo>
                    <a:pt x="134" y="55"/>
                  </a:moveTo>
                  <a:lnTo>
                    <a:pt x="134" y="55"/>
                  </a:lnTo>
                  <a:lnTo>
                    <a:pt x="134" y="47"/>
                  </a:lnTo>
                  <a:lnTo>
                    <a:pt x="133" y="38"/>
                  </a:lnTo>
                  <a:lnTo>
                    <a:pt x="131" y="29"/>
                  </a:lnTo>
                  <a:lnTo>
                    <a:pt x="127" y="23"/>
                  </a:lnTo>
                  <a:lnTo>
                    <a:pt x="124" y="19"/>
                  </a:lnTo>
                  <a:lnTo>
                    <a:pt x="119" y="14"/>
                  </a:lnTo>
                  <a:lnTo>
                    <a:pt x="114" y="10"/>
                  </a:lnTo>
                  <a:lnTo>
                    <a:pt x="107" y="6"/>
                  </a:lnTo>
                  <a:lnTo>
                    <a:pt x="99" y="3"/>
                  </a:lnTo>
                  <a:lnTo>
                    <a:pt x="89" y="1"/>
                  </a:lnTo>
                  <a:lnTo>
                    <a:pt x="78" y="0"/>
                  </a:lnTo>
                  <a:lnTo>
                    <a:pt x="78" y="0"/>
                  </a:lnTo>
                  <a:lnTo>
                    <a:pt x="67" y="0"/>
                  </a:lnTo>
                  <a:lnTo>
                    <a:pt x="55" y="1"/>
                  </a:lnTo>
                  <a:lnTo>
                    <a:pt x="45" y="3"/>
                  </a:lnTo>
                  <a:lnTo>
                    <a:pt x="36" y="5"/>
                  </a:lnTo>
                  <a:lnTo>
                    <a:pt x="28" y="9"/>
                  </a:lnTo>
                  <a:lnTo>
                    <a:pt x="22" y="14"/>
                  </a:lnTo>
                  <a:lnTo>
                    <a:pt x="16" y="18"/>
                  </a:lnTo>
                  <a:lnTo>
                    <a:pt x="11" y="23"/>
                  </a:lnTo>
                  <a:lnTo>
                    <a:pt x="6" y="28"/>
                  </a:lnTo>
                  <a:lnTo>
                    <a:pt x="4" y="34"/>
                  </a:lnTo>
                  <a:lnTo>
                    <a:pt x="2" y="40"/>
                  </a:lnTo>
                  <a:lnTo>
                    <a:pt x="0" y="45"/>
                  </a:lnTo>
                  <a:lnTo>
                    <a:pt x="0" y="50"/>
                  </a:lnTo>
                  <a:lnTo>
                    <a:pt x="2" y="55"/>
                  </a:lnTo>
                  <a:lnTo>
                    <a:pt x="5" y="59"/>
                  </a:lnTo>
                  <a:lnTo>
                    <a:pt x="8" y="63"/>
                  </a:lnTo>
                  <a:lnTo>
                    <a:pt x="8" y="63"/>
                  </a:lnTo>
                  <a:lnTo>
                    <a:pt x="13" y="67"/>
                  </a:lnTo>
                  <a:lnTo>
                    <a:pt x="18" y="70"/>
                  </a:lnTo>
                  <a:lnTo>
                    <a:pt x="26" y="72"/>
                  </a:lnTo>
                  <a:lnTo>
                    <a:pt x="34" y="74"/>
                  </a:lnTo>
                  <a:lnTo>
                    <a:pt x="51" y="76"/>
                  </a:lnTo>
                  <a:lnTo>
                    <a:pt x="70" y="77"/>
                  </a:lnTo>
                  <a:lnTo>
                    <a:pt x="89" y="75"/>
                  </a:lnTo>
                  <a:lnTo>
                    <a:pt x="98" y="74"/>
                  </a:lnTo>
                  <a:lnTo>
                    <a:pt x="107" y="71"/>
                  </a:lnTo>
                  <a:lnTo>
                    <a:pt x="115" y="68"/>
                  </a:lnTo>
                  <a:lnTo>
                    <a:pt x="123" y="64"/>
                  </a:lnTo>
                  <a:lnTo>
                    <a:pt x="128" y="60"/>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096"/>
            <p:cNvSpPr>
              <a:spLocks/>
            </p:cNvSpPr>
            <p:nvPr/>
          </p:nvSpPr>
          <p:spPr bwMode="auto">
            <a:xfrm flipH="1">
              <a:off x="9701080" y="1434464"/>
              <a:ext cx="81115" cy="81089"/>
            </a:xfrm>
            <a:custGeom>
              <a:avLst/>
              <a:gdLst>
                <a:gd name="T0" fmla="*/ 2 w 66"/>
                <a:gd name="T1" fmla="*/ 25 h 81"/>
                <a:gd name="T2" fmla="*/ 2 w 66"/>
                <a:gd name="T3" fmla="*/ 25 h 81"/>
                <a:gd name="T4" fmla="*/ 0 w 66"/>
                <a:gd name="T5" fmla="*/ 30 h 81"/>
                <a:gd name="T6" fmla="*/ 0 w 66"/>
                <a:gd name="T7" fmla="*/ 34 h 81"/>
                <a:gd name="T8" fmla="*/ 0 w 66"/>
                <a:gd name="T9" fmla="*/ 39 h 81"/>
                <a:gd name="T10" fmla="*/ 0 w 66"/>
                <a:gd name="T11" fmla="*/ 44 h 81"/>
                <a:gd name="T12" fmla="*/ 2 w 66"/>
                <a:gd name="T13" fmla="*/ 48 h 81"/>
                <a:gd name="T14" fmla="*/ 4 w 66"/>
                <a:gd name="T15" fmla="*/ 52 h 81"/>
                <a:gd name="T16" fmla="*/ 7 w 66"/>
                <a:gd name="T17" fmla="*/ 57 h 81"/>
                <a:gd name="T18" fmla="*/ 11 w 66"/>
                <a:gd name="T19" fmla="*/ 61 h 81"/>
                <a:gd name="T20" fmla="*/ 20 w 66"/>
                <a:gd name="T21" fmla="*/ 67 h 81"/>
                <a:gd name="T22" fmla="*/ 32 w 66"/>
                <a:gd name="T23" fmla="*/ 74 h 81"/>
                <a:gd name="T24" fmla="*/ 48 w 66"/>
                <a:gd name="T25" fmla="*/ 79 h 81"/>
                <a:gd name="T26" fmla="*/ 66 w 66"/>
                <a:gd name="T27" fmla="*/ 81 h 81"/>
                <a:gd name="T28" fmla="*/ 66 w 66"/>
                <a:gd name="T29" fmla="*/ 81 h 81"/>
                <a:gd name="T30" fmla="*/ 61 w 66"/>
                <a:gd name="T31" fmla="*/ 59 h 81"/>
                <a:gd name="T32" fmla="*/ 55 w 66"/>
                <a:gd name="T33" fmla="*/ 37 h 81"/>
                <a:gd name="T34" fmla="*/ 52 w 66"/>
                <a:gd name="T35" fmla="*/ 27 h 81"/>
                <a:gd name="T36" fmla="*/ 46 w 66"/>
                <a:gd name="T37" fmla="*/ 18 h 81"/>
                <a:gd name="T38" fmla="*/ 40 w 66"/>
                <a:gd name="T39" fmla="*/ 8 h 81"/>
                <a:gd name="T40" fmla="*/ 34 w 66"/>
                <a:gd name="T41" fmla="*/ 0 h 81"/>
                <a:gd name="T42" fmla="*/ 34 w 66"/>
                <a:gd name="T43" fmla="*/ 0 h 81"/>
                <a:gd name="T44" fmla="*/ 22 w 66"/>
                <a:gd name="T45" fmla="*/ 6 h 81"/>
                <a:gd name="T46" fmla="*/ 13 w 66"/>
                <a:gd name="T47" fmla="*/ 11 h 81"/>
                <a:gd name="T48" fmla="*/ 6 w 66"/>
                <a:gd name="T49" fmla="*/ 18 h 81"/>
                <a:gd name="T50" fmla="*/ 3 w 66"/>
                <a:gd name="T51" fmla="*/ 21 h 81"/>
                <a:gd name="T52" fmla="*/ 2 w 66"/>
                <a:gd name="T53" fmla="*/ 25 h 81"/>
                <a:gd name="T54" fmla="*/ 2 w 66"/>
                <a:gd name="T55" fmla="*/ 2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1">
                  <a:moveTo>
                    <a:pt x="2" y="25"/>
                  </a:moveTo>
                  <a:lnTo>
                    <a:pt x="2" y="25"/>
                  </a:lnTo>
                  <a:lnTo>
                    <a:pt x="0" y="30"/>
                  </a:lnTo>
                  <a:lnTo>
                    <a:pt x="0" y="34"/>
                  </a:lnTo>
                  <a:lnTo>
                    <a:pt x="0" y="39"/>
                  </a:lnTo>
                  <a:lnTo>
                    <a:pt x="0" y="44"/>
                  </a:lnTo>
                  <a:lnTo>
                    <a:pt x="2" y="48"/>
                  </a:lnTo>
                  <a:lnTo>
                    <a:pt x="4" y="52"/>
                  </a:lnTo>
                  <a:lnTo>
                    <a:pt x="7" y="57"/>
                  </a:lnTo>
                  <a:lnTo>
                    <a:pt x="11" y="61"/>
                  </a:lnTo>
                  <a:lnTo>
                    <a:pt x="20" y="67"/>
                  </a:lnTo>
                  <a:lnTo>
                    <a:pt x="32" y="74"/>
                  </a:lnTo>
                  <a:lnTo>
                    <a:pt x="48" y="79"/>
                  </a:lnTo>
                  <a:lnTo>
                    <a:pt x="66" y="81"/>
                  </a:lnTo>
                  <a:lnTo>
                    <a:pt x="66" y="81"/>
                  </a:lnTo>
                  <a:lnTo>
                    <a:pt x="61" y="59"/>
                  </a:lnTo>
                  <a:lnTo>
                    <a:pt x="55" y="37"/>
                  </a:lnTo>
                  <a:lnTo>
                    <a:pt x="52" y="27"/>
                  </a:lnTo>
                  <a:lnTo>
                    <a:pt x="46" y="18"/>
                  </a:lnTo>
                  <a:lnTo>
                    <a:pt x="40" y="8"/>
                  </a:lnTo>
                  <a:lnTo>
                    <a:pt x="34" y="0"/>
                  </a:lnTo>
                  <a:lnTo>
                    <a:pt x="34" y="0"/>
                  </a:lnTo>
                  <a:lnTo>
                    <a:pt x="22" y="6"/>
                  </a:lnTo>
                  <a:lnTo>
                    <a:pt x="13" y="11"/>
                  </a:lnTo>
                  <a:lnTo>
                    <a:pt x="6" y="18"/>
                  </a:lnTo>
                  <a:lnTo>
                    <a:pt x="3" y="21"/>
                  </a:lnTo>
                  <a:lnTo>
                    <a:pt x="2" y="25"/>
                  </a:lnTo>
                  <a:lnTo>
                    <a:pt x="2"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097"/>
            <p:cNvSpPr>
              <a:spLocks/>
            </p:cNvSpPr>
            <p:nvPr/>
          </p:nvSpPr>
          <p:spPr bwMode="auto">
            <a:xfrm flipH="1">
              <a:off x="9524100" y="1404978"/>
              <a:ext cx="169606" cy="117948"/>
            </a:xfrm>
            <a:custGeom>
              <a:avLst/>
              <a:gdLst>
                <a:gd name="T0" fmla="*/ 107 w 138"/>
                <a:gd name="T1" fmla="*/ 23 h 106"/>
                <a:gd name="T2" fmla="*/ 107 w 138"/>
                <a:gd name="T3" fmla="*/ 23 h 106"/>
                <a:gd name="T4" fmla="*/ 122 w 138"/>
                <a:gd name="T5" fmla="*/ 54 h 106"/>
                <a:gd name="T6" fmla="*/ 138 w 138"/>
                <a:gd name="T7" fmla="*/ 84 h 106"/>
                <a:gd name="T8" fmla="*/ 138 w 138"/>
                <a:gd name="T9" fmla="*/ 84 h 106"/>
                <a:gd name="T10" fmla="*/ 131 w 138"/>
                <a:gd name="T11" fmla="*/ 86 h 106"/>
                <a:gd name="T12" fmla="*/ 125 w 138"/>
                <a:gd name="T13" fmla="*/ 89 h 106"/>
                <a:gd name="T14" fmla="*/ 125 w 138"/>
                <a:gd name="T15" fmla="*/ 89 h 106"/>
                <a:gd name="T16" fmla="*/ 99 w 138"/>
                <a:gd name="T17" fmla="*/ 96 h 106"/>
                <a:gd name="T18" fmla="*/ 76 w 138"/>
                <a:gd name="T19" fmla="*/ 101 h 106"/>
                <a:gd name="T20" fmla="*/ 53 w 138"/>
                <a:gd name="T21" fmla="*/ 104 h 106"/>
                <a:gd name="T22" fmla="*/ 33 w 138"/>
                <a:gd name="T23" fmla="*/ 106 h 106"/>
                <a:gd name="T24" fmla="*/ 33 w 138"/>
                <a:gd name="T25" fmla="*/ 106 h 106"/>
                <a:gd name="T26" fmla="*/ 33 w 138"/>
                <a:gd name="T27" fmla="*/ 93 h 106"/>
                <a:gd name="T28" fmla="*/ 32 w 138"/>
                <a:gd name="T29" fmla="*/ 81 h 106"/>
                <a:gd name="T30" fmla="*/ 30 w 138"/>
                <a:gd name="T31" fmla="*/ 69 h 106"/>
                <a:gd name="T32" fmla="*/ 27 w 138"/>
                <a:gd name="T33" fmla="*/ 56 h 106"/>
                <a:gd name="T34" fmla="*/ 21 w 138"/>
                <a:gd name="T35" fmla="*/ 44 h 106"/>
                <a:gd name="T36" fmla="*/ 15 w 138"/>
                <a:gd name="T37" fmla="*/ 33 h 106"/>
                <a:gd name="T38" fmla="*/ 7 w 138"/>
                <a:gd name="T39" fmla="*/ 22 h 106"/>
                <a:gd name="T40" fmla="*/ 0 w 138"/>
                <a:gd name="T41" fmla="*/ 12 h 106"/>
                <a:gd name="T42" fmla="*/ 0 w 138"/>
                <a:gd name="T43" fmla="*/ 12 h 106"/>
                <a:gd name="T44" fmla="*/ 21 w 138"/>
                <a:gd name="T45" fmla="*/ 8 h 106"/>
                <a:gd name="T46" fmla="*/ 41 w 138"/>
                <a:gd name="T47" fmla="*/ 4 h 106"/>
                <a:gd name="T48" fmla="*/ 74 w 138"/>
                <a:gd name="T49" fmla="*/ 0 h 106"/>
                <a:gd name="T50" fmla="*/ 74 w 138"/>
                <a:gd name="T51" fmla="*/ 0 h 106"/>
                <a:gd name="T52" fmla="*/ 107 w 138"/>
                <a:gd name="T53" fmla="*/ 23 h 106"/>
                <a:gd name="T54" fmla="*/ 107 w 138"/>
                <a:gd name="T55" fmla="*/ 2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06">
                  <a:moveTo>
                    <a:pt x="107" y="23"/>
                  </a:moveTo>
                  <a:lnTo>
                    <a:pt x="107" y="23"/>
                  </a:lnTo>
                  <a:lnTo>
                    <a:pt x="122" y="54"/>
                  </a:lnTo>
                  <a:lnTo>
                    <a:pt x="138" y="84"/>
                  </a:lnTo>
                  <a:lnTo>
                    <a:pt x="138" y="84"/>
                  </a:lnTo>
                  <a:lnTo>
                    <a:pt x="131" y="86"/>
                  </a:lnTo>
                  <a:lnTo>
                    <a:pt x="125" y="89"/>
                  </a:lnTo>
                  <a:lnTo>
                    <a:pt x="125" y="89"/>
                  </a:lnTo>
                  <a:lnTo>
                    <a:pt x="99" y="96"/>
                  </a:lnTo>
                  <a:lnTo>
                    <a:pt x="76" y="101"/>
                  </a:lnTo>
                  <a:lnTo>
                    <a:pt x="53" y="104"/>
                  </a:lnTo>
                  <a:lnTo>
                    <a:pt x="33" y="106"/>
                  </a:lnTo>
                  <a:lnTo>
                    <a:pt x="33" y="106"/>
                  </a:lnTo>
                  <a:lnTo>
                    <a:pt x="33" y="93"/>
                  </a:lnTo>
                  <a:lnTo>
                    <a:pt x="32" y="81"/>
                  </a:lnTo>
                  <a:lnTo>
                    <a:pt x="30" y="69"/>
                  </a:lnTo>
                  <a:lnTo>
                    <a:pt x="27" y="56"/>
                  </a:lnTo>
                  <a:lnTo>
                    <a:pt x="21" y="44"/>
                  </a:lnTo>
                  <a:lnTo>
                    <a:pt x="15" y="33"/>
                  </a:lnTo>
                  <a:lnTo>
                    <a:pt x="7" y="22"/>
                  </a:lnTo>
                  <a:lnTo>
                    <a:pt x="0" y="12"/>
                  </a:lnTo>
                  <a:lnTo>
                    <a:pt x="0" y="12"/>
                  </a:lnTo>
                  <a:lnTo>
                    <a:pt x="21" y="8"/>
                  </a:lnTo>
                  <a:lnTo>
                    <a:pt x="41" y="4"/>
                  </a:lnTo>
                  <a:lnTo>
                    <a:pt x="74" y="0"/>
                  </a:lnTo>
                  <a:lnTo>
                    <a:pt x="74" y="0"/>
                  </a:lnTo>
                  <a:lnTo>
                    <a:pt x="107" y="23"/>
                  </a:lnTo>
                  <a:lnTo>
                    <a:pt x="107" y="23"/>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98"/>
            <p:cNvSpPr>
              <a:spLocks/>
            </p:cNvSpPr>
            <p:nvPr/>
          </p:nvSpPr>
          <p:spPr bwMode="auto">
            <a:xfrm flipH="1">
              <a:off x="9656836" y="1419721"/>
              <a:ext cx="66368" cy="103204"/>
            </a:xfrm>
            <a:custGeom>
              <a:avLst/>
              <a:gdLst>
                <a:gd name="T0" fmla="*/ 22 w 55"/>
                <a:gd name="T1" fmla="*/ 0 h 94"/>
                <a:gd name="T2" fmla="*/ 22 w 55"/>
                <a:gd name="T3" fmla="*/ 0 h 94"/>
                <a:gd name="T4" fmla="*/ 0 w 55"/>
                <a:gd name="T5" fmla="*/ 6 h 94"/>
                <a:gd name="T6" fmla="*/ 0 w 55"/>
                <a:gd name="T7" fmla="*/ 6 h 94"/>
                <a:gd name="T8" fmla="*/ 12 w 55"/>
                <a:gd name="T9" fmla="*/ 16 h 94"/>
                <a:gd name="T10" fmla="*/ 21 w 55"/>
                <a:gd name="T11" fmla="*/ 25 h 94"/>
                <a:gd name="T12" fmla="*/ 27 w 55"/>
                <a:gd name="T13" fmla="*/ 35 h 94"/>
                <a:gd name="T14" fmla="*/ 33 w 55"/>
                <a:gd name="T15" fmla="*/ 46 h 94"/>
                <a:gd name="T16" fmla="*/ 37 w 55"/>
                <a:gd name="T17" fmla="*/ 58 h 94"/>
                <a:gd name="T18" fmla="*/ 40 w 55"/>
                <a:gd name="T19" fmla="*/ 70 h 94"/>
                <a:gd name="T20" fmla="*/ 42 w 55"/>
                <a:gd name="T21" fmla="*/ 83 h 94"/>
                <a:gd name="T22" fmla="*/ 42 w 55"/>
                <a:gd name="T23" fmla="*/ 94 h 94"/>
                <a:gd name="T24" fmla="*/ 42 w 55"/>
                <a:gd name="T25" fmla="*/ 94 h 94"/>
                <a:gd name="T26" fmla="*/ 55 w 55"/>
                <a:gd name="T27" fmla="*/ 94 h 94"/>
                <a:gd name="T28" fmla="*/ 55 w 55"/>
                <a:gd name="T29" fmla="*/ 94 h 94"/>
                <a:gd name="T30" fmla="*/ 55 w 55"/>
                <a:gd name="T31" fmla="*/ 81 h 94"/>
                <a:gd name="T32" fmla="*/ 54 w 55"/>
                <a:gd name="T33" fmla="*/ 69 h 94"/>
                <a:gd name="T34" fmla="*/ 52 w 55"/>
                <a:gd name="T35" fmla="*/ 57 h 94"/>
                <a:gd name="T36" fmla="*/ 49 w 55"/>
                <a:gd name="T37" fmla="*/ 44 h 94"/>
                <a:gd name="T38" fmla="*/ 43 w 55"/>
                <a:gd name="T39" fmla="*/ 32 h 94"/>
                <a:gd name="T40" fmla="*/ 37 w 55"/>
                <a:gd name="T41" fmla="*/ 21 h 94"/>
                <a:gd name="T42" fmla="*/ 29 w 55"/>
                <a:gd name="T43" fmla="*/ 10 h 94"/>
                <a:gd name="T44" fmla="*/ 22 w 55"/>
                <a:gd name="T45" fmla="*/ 0 h 94"/>
                <a:gd name="T46" fmla="*/ 22 w 55"/>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4">
                  <a:moveTo>
                    <a:pt x="22" y="0"/>
                  </a:moveTo>
                  <a:lnTo>
                    <a:pt x="22" y="0"/>
                  </a:lnTo>
                  <a:lnTo>
                    <a:pt x="0" y="6"/>
                  </a:lnTo>
                  <a:lnTo>
                    <a:pt x="0" y="6"/>
                  </a:lnTo>
                  <a:lnTo>
                    <a:pt x="12" y="16"/>
                  </a:lnTo>
                  <a:lnTo>
                    <a:pt x="21" y="25"/>
                  </a:lnTo>
                  <a:lnTo>
                    <a:pt x="27" y="35"/>
                  </a:lnTo>
                  <a:lnTo>
                    <a:pt x="33" y="46"/>
                  </a:lnTo>
                  <a:lnTo>
                    <a:pt x="37" y="58"/>
                  </a:lnTo>
                  <a:lnTo>
                    <a:pt x="40" y="70"/>
                  </a:lnTo>
                  <a:lnTo>
                    <a:pt x="42" y="83"/>
                  </a:lnTo>
                  <a:lnTo>
                    <a:pt x="42" y="94"/>
                  </a:lnTo>
                  <a:lnTo>
                    <a:pt x="42" y="94"/>
                  </a:lnTo>
                  <a:lnTo>
                    <a:pt x="55" y="94"/>
                  </a:lnTo>
                  <a:lnTo>
                    <a:pt x="55" y="94"/>
                  </a:lnTo>
                  <a:lnTo>
                    <a:pt x="55" y="81"/>
                  </a:lnTo>
                  <a:lnTo>
                    <a:pt x="54" y="69"/>
                  </a:lnTo>
                  <a:lnTo>
                    <a:pt x="52" y="57"/>
                  </a:lnTo>
                  <a:lnTo>
                    <a:pt x="49" y="44"/>
                  </a:lnTo>
                  <a:lnTo>
                    <a:pt x="43" y="32"/>
                  </a:lnTo>
                  <a:lnTo>
                    <a:pt x="37" y="21"/>
                  </a:lnTo>
                  <a:lnTo>
                    <a:pt x="29" y="10"/>
                  </a:lnTo>
                  <a:lnTo>
                    <a:pt x="22" y="0"/>
                  </a:lnTo>
                  <a:lnTo>
                    <a:pt x="22"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99"/>
            <p:cNvSpPr>
              <a:spLocks/>
            </p:cNvSpPr>
            <p:nvPr/>
          </p:nvSpPr>
          <p:spPr bwMode="auto">
            <a:xfrm flipH="1">
              <a:off x="9671583" y="1427092"/>
              <a:ext cx="73741" cy="95833"/>
            </a:xfrm>
            <a:custGeom>
              <a:avLst/>
              <a:gdLst>
                <a:gd name="T0" fmla="*/ 15 w 57"/>
                <a:gd name="T1" fmla="*/ 0 h 88"/>
                <a:gd name="T2" fmla="*/ 15 w 57"/>
                <a:gd name="T3" fmla="*/ 0 h 88"/>
                <a:gd name="T4" fmla="*/ 0 w 57"/>
                <a:gd name="T5" fmla="*/ 6 h 88"/>
                <a:gd name="T6" fmla="*/ 0 w 57"/>
                <a:gd name="T7" fmla="*/ 6 h 88"/>
                <a:gd name="T8" fmla="*/ 6 w 57"/>
                <a:gd name="T9" fmla="*/ 14 h 88"/>
                <a:gd name="T10" fmla="*/ 12 w 57"/>
                <a:gd name="T11" fmla="*/ 24 h 88"/>
                <a:gd name="T12" fmla="*/ 18 w 57"/>
                <a:gd name="T13" fmla="*/ 33 h 88"/>
                <a:gd name="T14" fmla="*/ 21 w 57"/>
                <a:gd name="T15" fmla="*/ 43 h 88"/>
                <a:gd name="T16" fmla="*/ 27 w 57"/>
                <a:gd name="T17" fmla="*/ 65 h 88"/>
                <a:gd name="T18" fmla="*/ 32 w 57"/>
                <a:gd name="T19" fmla="*/ 87 h 88"/>
                <a:gd name="T20" fmla="*/ 32 w 57"/>
                <a:gd name="T21" fmla="*/ 87 h 88"/>
                <a:gd name="T22" fmla="*/ 44 w 57"/>
                <a:gd name="T23" fmla="*/ 88 h 88"/>
                <a:gd name="T24" fmla="*/ 57 w 57"/>
                <a:gd name="T25" fmla="*/ 88 h 88"/>
                <a:gd name="T26" fmla="*/ 57 w 57"/>
                <a:gd name="T27" fmla="*/ 88 h 88"/>
                <a:gd name="T28" fmla="*/ 57 w 57"/>
                <a:gd name="T29" fmla="*/ 77 h 88"/>
                <a:gd name="T30" fmla="*/ 55 w 57"/>
                <a:gd name="T31" fmla="*/ 64 h 88"/>
                <a:gd name="T32" fmla="*/ 52 w 57"/>
                <a:gd name="T33" fmla="*/ 52 h 88"/>
                <a:gd name="T34" fmla="*/ 48 w 57"/>
                <a:gd name="T35" fmla="*/ 40 h 88"/>
                <a:gd name="T36" fmla="*/ 42 w 57"/>
                <a:gd name="T37" fmla="*/ 29 h 88"/>
                <a:gd name="T38" fmla="*/ 36 w 57"/>
                <a:gd name="T39" fmla="*/ 19 h 88"/>
                <a:gd name="T40" fmla="*/ 27 w 57"/>
                <a:gd name="T41" fmla="*/ 10 h 88"/>
                <a:gd name="T42" fmla="*/ 15 w 57"/>
                <a:gd name="T43" fmla="*/ 0 h 88"/>
                <a:gd name="T44" fmla="*/ 15 w 57"/>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8">
                  <a:moveTo>
                    <a:pt x="15" y="0"/>
                  </a:moveTo>
                  <a:lnTo>
                    <a:pt x="15" y="0"/>
                  </a:lnTo>
                  <a:lnTo>
                    <a:pt x="0" y="6"/>
                  </a:lnTo>
                  <a:lnTo>
                    <a:pt x="0" y="6"/>
                  </a:lnTo>
                  <a:lnTo>
                    <a:pt x="6" y="14"/>
                  </a:lnTo>
                  <a:lnTo>
                    <a:pt x="12" y="24"/>
                  </a:lnTo>
                  <a:lnTo>
                    <a:pt x="18" y="33"/>
                  </a:lnTo>
                  <a:lnTo>
                    <a:pt x="21" y="43"/>
                  </a:lnTo>
                  <a:lnTo>
                    <a:pt x="27" y="65"/>
                  </a:lnTo>
                  <a:lnTo>
                    <a:pt x="32" y="87"/>
                  </a:lnTo>
                  <a:lnTo>
                    <a:pt x="32" y="87"/>
                  </a:lnTo>
                  <a:lnTo>
                    <a:pt x="44" y="88"/>
                  </a:lnTo>
                  <a:lnTo>
                    <a:pt x="57" y="88"/>
                  </a:lnTo>
                  <a:lnTo>
                    <a:pt x="57" y="88"/>
                  </a:lnTo>
                  <a:lnTo>
                    <a:pt x="57" y="77"/>
                  </a:lnTo>
                  <a:lnTo>
                    <a:pt x="55" y="64"/>
                  </a:lnTo>
                  <a:lnTo>
                    <a:pt x="52" y="52"/>
                  </a:lnTo>
                  <a:lnTo>
                    <a:pt x="48" y="40"/>
                  </a:lnTo>
                  <a:lnTo>
                    <a:pt x="42" y="29"/>
                  </a:lnTo>
                  <a:lnTo>
                    <a:pt x="36" y="19"/>
                  </a:lnTo>
                  <a:lnTo>
                    <a:pt x="27" y="10"/>
                  </a:lnTo>
                  <a:lnTo>
                    <a:pt x="15" y="0"/>
                  </a:ln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100"/>
            <p:cNvSpPr>
              <a:spLocks/>
            </p:cNvSpPr>
            <p:nvPr/>
          </p:nvSpPr>
          <p:spPr bwMode="auto">
            <a:xfrm flipH="1">
              <a:off x="9723203" y="1449208"/>
              <a:ext cx="162231" cy="81089"/>
            </a:xfrm>
            <a:custGeom>
              <a:avLst/>
              <a:gdLst>
                <a:gd name="T0" fmla="*/ 134 w 134"/>
                <a:gd name="T1" fmla="*/ 55 h 78"/>
                <a:gd name="T2" fmla="*/ 134 w 134"/>
                <a:gd name="T3" fmla="*/ 55 h 78"/>
                <a:gd name="T4" fmla="*/ 134 w 134"/>
                <a:gd name="T5" fmla="*/ 48 h 78"/>
                <a:gd name="T6" fmla="*/ 133 w 134"/>
                <a:gd name="T7" fmla="*/ 39 h 78"/>
                <a:gd name="T8" fmla="*/ 130 w 134"/>
                <a:gd name="T9" fmla="*/ 30 h 78"/>
                <a:gd name="T10" fmla="*/ 128 w 134"/>
                <a:gd name="T11" fmla="*/ 24 h 78"/>
                <a:gd name="T12" fmla="*/ 124 w 134"/>
                <a:gd name="T13" fmla="*/ 20 h 78"/>
                <a:gd name="T14" fmla="*/ 120 w 134"/>
                <a:gd name="T15" fmla="*/ 14 h 78"/>
                <a:gd name="T16" fmla="*/ 114 w 134"/>
                <a:gd name="T17" fmla="*/ 10 h 78"/>
                <a:gd name="T18" fmla="*/ 108 w 134"/>
                <a:gd name="T19" fmla="*/ 7 h 78"/>
                <a:gd name="T20" fmla="*/ 99 w 134"/>
                <a:gd name="T21" fmla="*/ 4 h 78"/>
                <a:gd name="T22" fmla="*/ 90 w 134"/>
                <a:gd name="T23" fmla="*/ 1 h 78"/>
                <a:gd name="T24" fmla="*/ 78 w 134"/>
                <a:gd name="T25" fmla="*/ 0 h 78"/>
                <a:gd name="T26" fmla="*/ 78 w 134"/>
                <a:gd name="T27" fmla="*/ 0 h 78"/>
                <a:gd name="T28" fmla="*/ 66 w 134"/>
                <a:gd name="T29" fmla="*/ 0 h 78"/>
                <a:gd name="T30" fmla="*/ 56 w 134"/>
                <a:gd name="T31" fmla="*/ 1 h 78"/>
                <a:gd name="T32" fmla="*/ 46 w 134"/>
                <a:gd name="T33" fmla="*/ 3 h 78"/>
                <a:gd name="T34" fmla="*/ 37 w 134"/>
                <a:gd name="T35" fmla="*/ 6 h 78"/>
                <a:gd name="T36" fmla="*/ 29 w 134"/>
                <a:gd name="T37" fmla="*/ 9 h 78"/>
                <a:gd name="T38" fmla="*/ 21 w 134"/>
                <a:gd name="T39" fmla="*/ 13 h 78"/>
                <a:gd name="T40" fmla="*/ 16 w 134"/>
                <a:gd name="T41" fmla="*/ 19 h 78"/>
                <a:gd name="T42" fmla="*/ 10 w 134"/>
                <a:gd name="T43" fmla="*/ 23 h 78"/>
                <a:gd name="T44" fmla="*/ 7 w 134"/>
                <a:gd name="T45" fmla="*/ 28 h 78"/>
                <a:gd name="T46" fmla="*/ 3 w 134"/>
                <a:gd name="T47" fmla="*/ 34 h 78"/>
                <a:gd name="T48" fmla="*/ 1 w 134"/>
                <a:gd name="T49" fmla="*/ 39 h 78"/>
                <a:gd name="T50" fmla="*/ 0 w 134"/>
                <a:gd name="T51" fmla="*/ 45 h 78"/>
                <a:gd name="T52" fmla="*/ 1 w 134"/>
                <a:gd name="T53" fmla="*/ 50 h 78"/>
                <a:gd name="T54" fmla="*/ 2 w 134"/>
                <a:gd name="T55" fmla="*/ 55 h 78"/>
                <a:gd name="T56" fmla="*/ 4 w 134"/>
                <a:gd name="T57" fmla="*/ 60 h 78"/>
                <a:gd name="T58" fmla="*/ 8 w 134"/>
                <a:gd name="T59" fmla="*/ 64 h 78"/>
                <a:gd name="T60" fmla="*/ 8 w 134"/>
                <a:gd name="T61" fmla="*/ 64 h 78"/>
                <a:gd name="T62" fmla="*/ 13 w 134"/>
                <a:gd name="T63" fmla="*/ 67 h 78"/>
                <a:gd name="T64" fmla="*/ 19 w 134"/>
                <a:gd name="T65" fmla="*/ 71 h 78"/>
                <a:gd name="T66" fmla="*/ 26 w 134"/>
                <a:gd name="T67" fmla="*/ 73 h 78"/>
                <a:gd name="T68" fmla="*/ 33 w 134"/>
                <a:gd name="T69" fmla="*/ 75 h 78"/>
                <a:gd name="T70" fmla="*/ 51 w 134"/>
                <a:gd name="T71" fmla="*/ 77 h 78"/>
                <a:gd name="T72" fmla="*/ 71 w 134"/>
                <a:gd name="T73" fmla="*/ 78 h 78"/>
                <a:gd name="T74" fmla="*/ 90 w 134"/>
                <a:gd name="T75" fmla="*/ 76 h 78"/>
                <a:gd name="T76" fmla="*/ 99 w 134"/>
                <a:gd name="T77" fmla="*/ 74 h 78"/>
                <a:gd name="T78" fmla="*/ 108 w 134"/>
                <a:gd name="T79" fmla="*/ 72 h 78"/>
                <a:gd name="T80" fmla="*/ 115 w 134"/>
                <a:gd name="T81" fmla="*/ 68 h 78"/>
                <a:gd name="T82" fmla="*/ 123 w 134"/>
                <a:gd name="T83" fmla="*/ 65 h 78"/>
                <a:gd name="T84" fmla="*/ 129 w 134"/>
                <a:gd name="T85" fmla="*/ 61 h 78"/>
                <a:gd name="T86" fmla="*/ 134 w 134"/>
                <a:gd name="T87" fmla="*/ 55 h 78"/>
                <a:gd name="T88" fmla="*/ 134 w 134"/>
                <a:gd name="T89"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8">
                  <a:moveTo>
                    <a:pt x="134" y="55"/>
                  </a:moveTo>
                  <a:lnTo>
                    <a:pt x="134" y="55"/>
                  </a:lnTo>
                  <a:lnTo>
                    <a:pt x="134" y="48"/>
                  </a:lnTo>
                  <a:lnTo>
                    <a:pt x="133" y="39"/>
                  </a:lnTo>
                  <a:lnTo>
                    <a:pt x="130" y="30"/>
                  </a:lnTo>
                  <a:lnTo>
                    <a:pt x="128" y="24"/>
                  </a:lnTo>
                  <a:lnTo>
                    <a:pt x="124" y="20"/>
                  </a:lnTo>
                  <a:lnTo>
                    <a:pt x="120" y="14"/>
                  </a:lnTo>
                  <a:lnTo>
                    <a:pt x="114" y="10"/>
                  </a:lnTo>
                  <a:lnTo>
                    <a:pt x="108" y="7"/>
                  </a:lnTo>
                  <a:lnTo>
                    <a:pt x="99" y="4"/>
                  </a:lnTo>
                  <a:lnTo>
                    <a:pt x="90" y="1"/>
                  </a:lnTo>
                  <a:lnTo>
                    <a:pt x="78" y="0"/>
                  </a:lnTo>
                  <a:lnTo>
                    <a:pt x="78" y="0"/>
                  </a:lnTo>
                  <a:lnTo>
                    <a:pt x="66" y="0"/>
                  </a:lnTo>
                  <a:lnTo>
                    <a:pt x="56" y="1"/>
                  </a:lnTo>
                  <a:lnTo>
                    <a:pt x="46" y="3"/>
                  </a:lnTo>
                  <a:lnTo>
                    <a:pt x="37" y="6"/>
                  </a:lnTo>
                  <a:lnTo>
                    <a:pt x="29" y="9"/>
                  </a:lnTo>
                  <a:lnTo>
                    <a:pt x="21" y="13"/>
                  </a:lnTo>
                  <a:lnTo>
                    <a:pt x="16" y="19"/>
                  </a:lnTo>
                  <a:lnTo>
                    <a:pt x="10" y="23"/>
                  </a:lnTo>
                  <a:lnTo>
                    <a:pt x="7" y="28"/>
                  </a:lnTo>
                  <a:lnTo>
                    <a:pt x="3" y="34"/>
                  </a:lnTo>
                  <a:lnTo>
                    <a:pt x="1" y="39"/>
                  </a:lnTo>
                  <a:lnTo>
                    <a:pt x="0" y="45"/>
                  </a:lnTo>
                  <a:lnTo>
                    <a:pt x="1" y="50"/>
                  </a:lnTo>
                  <a:lnTo>
                    <a:pt x="2" y="55"/>
                  </a:lnTo>
                  <a:lnTo>
                    <a:pt x="4" y="60"/>
                  </a:lnTo>
                  <a:lnTo>
                    <a:pt x="8" y="64"/>
                  </a:lnTo>
                  <a:lnTo>
                    <a:pt x="8" y="64"/>
                  </a:lnTo>
                  <a:lnTo>
                    <a:pt x="13" y="67"/>
                  </a:lnTo>
                  <a:lnTo>
                    <a:pt x="19" y="71"/>
                  </a:lnTo>
                  <a:lnTo>
                    <a:pt x="26" y="73"/>
                  </a:lnTo>
                  <a:lnTo>
                    <a:pt x="33" y="75"/>
                  </a:lnTo>
                  <a:lnTo>
                    <a:pt x="51" y="77"/>
                  </a:lnTo>
                  <a:lnTo>
                    <a:pt x="71" y="78"/>
                  </a:lnTo>
                  <a:lnTo>
                    <a:pt x="90" y="76"/>
                  </a:lnTo>
                  <a:lnTo>
                    <a:pt x="99" y="74"/>
                  </a:lnTo>
                  <a:lnTo>
                    <a:pt x="108" y="72"/>
                  </a:lnTo>
                  <a:lnTo>
                    <a:pt x="115" y="68"/>
                  </a:lnTo>
                  <a:lnTo>
                    <a:pt x="123" y="65"/>
                  </a:lnTo>
                  <a:lnTo>
                    <a:pt x="129" y="61"/>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101"/>
            <p:cNvSpPr>
              <a:spLocks noEditPoints="1"/>
            </p:cNvSpPr>
            <p:nvPr/>
          </p:nvSpPr>
          <p:spPr bwMode="auto">
            <a:xfrm flipH="1">
              <a:off x="8528590" y="1397605"/>
              <a:ext cx="206477" cy="66345"/>
            </a:xfrm>
            <a:custGeom>
              <a:avLst/>
              <a:gdLst>
                <a:gd name="T0" fmla="*/ 66 w 165"/>
                <a:gd name="T1" fmla="*/ 7 h 66"/>
                <a:gd name="T2" fmla="*/ 69 w 165"/>
                <a:gd name="T3" fmla="*/ 8 h 66"/>
                <a:gd name="T4" fmla="*/ 74 w 165"/>
                <a:gd name="T5" fmla="*/ 14 h 66"/>
                <a:gd name="T6" fmla="*/ 90 w 165"/>
                <a:gd name="T7" fmla="*/ 19 h 66"/>
                <a:gd name="T8" fmla="*/ 91 w 165"/>
                <a:gd name="T9" fmla="*/ 16 h 66"/>
                <a:gd name="T10" fmla="*/ 95 w 165"/>
                <a:gd name="T11" fmla="*/ 13 h 66"/>
                <a:gd name="T12" fmla="*/ 156 w 165"/>
                <a:gd name="T13" fmla="*/ 21 h 66"/>
                <a:gd name="T14" fmla="*/ 158 w 165"/>
                <a:gd name="T15" fmla="*/ 21 h 66"/>
                <a:gd name="T16" fmla="*/ 164 w 165"/>
                <a:gd name="T17" fmla="*/ 27 h 66"/>
                <a:gd name="T18" fmla="*/ 165 w 165"/>
                <a:gd name="T19" fmla="*/ 31 h 66"/>
                <a:gd name="T20" fmla="*/ 165 w 165"/>
                <a:gd name="T21" fmla="*/ 57 h 66"/>
                <a:gd name="T22" fmla="*/ 163 w 165"/>
                <a:gd name="T23" fmla="*/ 63 h 66"/>
                <a:gd name="T24" fmla="*/ 156 w 165"/>
                <a:gd name="T25" fmla="*/ 66 h 66"/>
                <a:gd name="T26" fmla="*/ 99 w 165"/>
                <a:gd name="T27" fmla="*/ 57 h 66"/>
                <a:gd name="T28" fmla="*/ 92 w 165"/>
                <a:gd name="T29" fmla="*/ 53 h 66"/>
                <a:gd name="T30" fmla="*/ 90 w 165"/>
                <a:gd name="T31" fmla="*/ 46 h 66"/>
                <a:gd name="T32" fmla="*/ 75 w 165"/>
                <a:gd name="T33" fmla="*/ 27 h 66"/>
                <a:gd name="T34" fmla="*/ 75 w 165"/>
                <a:gd name="T35" fmla="*/ 44 h 66"/>
                <a:gd name="T36" fmla="*/ 73 w 165"/>
                <a:gd name="T37" fmla="*/ 50 h 66"/>
                <a:gd name="T38" fmla="*/ 66 w 165"/>
                <a:gd name="T39" fmla="*/ 52 h 66"/>
                <a:gd name="T40" fmla="*/ 9 w 165"/>
                <a:gd name="T41" fmla="*/ 44 h 66"/>
                <a:gd name="T42" fmla="*/ 3 w 165"/>
                <a:gd name="T43" fmla="*/ 40 h 66"/>
                <a:gd name="T44" fmla="*/ 0 w 165"/>
                <a:gd name="T45" fmla="*/ 33 h 66"/>
                <a:gd name="T46" fmla="*/ 0 w 165"/>
                <a:gd name="T47" fmla="*/ 7 h 66"/>
                <a:gd name="T48" fmla="*/ 3 w 165"/>
                <a:gd name="T49" fmla="*/ 1 h 66"/>
                <a:gd name="T50" fmla="*/ 9 w 165"/>
                <a:gd name="T51" fmla="*/ 0 h 66"/>
                <a:gd name="T52" fmla="*/ 96 w 165"/>
                <a:gd name="T53" fmla="*/ 45 h 66"/>
                <a:gd name="T54" fmla="*/ 96 w 165"/>
                <a:gd name="T55" fmla="*/ 47 h 66"/>
                <a:gd name="T56" fmla="*/ 100 w 165"/>
                <a:gd name="T57" fmla="*/ 49 h 66"/>
                <a:gd name="T58" fmla="*/ 154 w 165"/>
                <a:gd name="T59" fmla="*/ 58 h 66"/>
                <a:gd name="T60" fmla="*/ 155 w 165"/>
                <a:gd name="T61" fmla="*/ 58 h 66"/>
                <a:gd name="T62" fmla="*/ 158 w 165"/>
                <a:gd name="T63" fmla="*/ 56 h 66"/>
                <a:gd name="T64" fmla="*/ 158 w 165"/>
                <a:gd name="T65" fmla="*/ 32 h 66"/>
                <a:gd name="T66" fmla="*/ 158 w 165"/>
                <a:gd name="T67" fmla="*/ 31 h 66"/>
                <a:gd name="T68" fmla="*/ 155 w 165"/>
                <a:gd name="T69" fmla="*/ 28 h 66"/>
                <a:gd name="T70" fmla="*/ 101 w 165"/>
                <a:gd name="T71" fmla="*/ 19 h 66"/>
                <a:gd name="T72" fmla="*/ 100 w 165"/>
                <a:gd name="T73" fmla="*/ 19 h 66"/>
                <a:gd name="T74" fmla="*/ 96 w 165"/>
                <a:gd name="T75" fmla="*/ 21 h 66"/>
                <a:gd name="T76" fmla="*/ 96 w 165"/>
                <a:gd name="T77" fmla="*/ 45 h 66"/>
                <a:gd name="T78" fmla="*/ 7 w 165"/>
                <a:gd name="T79" fmla="*/ 32 h 66"/>
                <a:gd name="T80" fmla="*/ 9 w 165"/>
                <a:gd name="T81" fmla="*/ 35 h 66"/>
                <a:gd name="T82" fmla="*/ 12 w 165"/>
                <a:gd name="T83" fmla="*/ 38 h 66"/>
                <a:gd name="T84" fmla="*/ 64 w 165"/>
                <a:gd name="T85" fmla="*/ 45 h 66"/>
                <a:gd name="T86" fmla="*/ 67 w 165"/>
                <a:gd name="T87" fmla="*/ 44 h 66"/>
                <a:gd name="T88" fmla="*/ 68 w 165"/>
                <a:gd name="T89" fmla="*/ 41 h 66"/>
                <a:gd name="T90" fmla="*/ 68 w 165"/>
                <a:gd name="T91" fmla="*/ 19 h 66"/>
                <a:gd name="T92" fmla="*/ 67 w 165"/>
                <a:gd name="T93" fmla="*/ 16 h 66"/>
                <a:gd name="T94" fmla="*/ 64 w 165"/>
                <a:gd name="T95" fmla="*/ 14 h 66"/>
                <a:gd name="T96" fmla="*/ 12 w 165"/>
                <a:gd name="T97" fmla="*/ 6 h 66"/>
                <a:gd name="T98" fmla="*/ 9 w 165"/>
                <a:gd name="T99" fmla="*/ 7 h 66"/>
                <a:gd name="T100" fmla="*/ 7 w 165"/>
                <a:gd name="T101"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 h="66">
                  <a:moveTo>
                    <a:pt x="9" y="0"/>
                  </a:moveTo>
                  <a:lnTo>
                    <a:pt x="66" y="7"/>
                  </a:lnTo>
                  <a:lnTo>
                    <a:pt x="66" y="7"/>
                  </a:lnTo>
                  <a:lnTo>
                    <a:pt x="69" y="8"/>
                  </a:lnTo>
                  <a:lnTo>
                    <a:pt x="72" y="11"/>
                  </a:lnTo>
                  <a:lnTo>
                    <a:pt x="74" y="14"/>
                  </a:lnTo>
                  <a:lnTo>
                    <a:pt x="75" y="17"/>
                  </a:lnTo>
                  <a:lnTo>
                    <a:pt x="90" y="19"/>
                  </a:lnTo>
                  <a:lnTo>
                    <a:pt x="90" y="19"/>
                  </a:lnTo>
                  <a:lnTo>
                    <a:pt x="91" y="16"/>
                  </a:lnTo>
                  <a:lnTo>
                    <a:pt x="93" y="14"/>
                  </a:lnTo>
                  <a:lnTo>
                    <a:pt x="95" y="13"/>
                  </a:lnTo>
                  <a:lnTo>
                    <a:pt x="99" y="13"/>
                  </a:lnTo>
                  <a:lnTo>
                    <a:pt x="156" y="21"/>
                  </a:lnTo>
                  <a:lnTo>
                    <a:pt x="156" y="21"/>
                  </a:lnTo>
                  <a:lnTo>
                    <a:pt x="158" y="21"/>
                  </a:lnTo>
                  <a:lnTo>
                    <a:pt x="160" y="22"/>
                  </a:lnTo>
                  <a:lnTo>
                    <a:pt x="164" y="27"/>
                  </a:lnTo>
                  <a:lnTo>
                    <a:pt x="164" y="27"/>
                  </a:lnTo>
                  <a:lnTo>
                    <a:pt x="165" y="31"/>
                  </a:lnTo>
                  <a:lnTo>
                    <a:pt x="165" y="57"/>
                  </a:lnTo>
                  <a:lnTo>
                    <a:pt x="165" y="57"/>
                  </a:lnTo>
                  <a:lnTo>
                    <a:pt x="164" y="61"/>
                  </a:lnTo>
                  <a:lnTo>
                    <a:pt x="163" y="63"/>
                  </a:lnTo>
                  <a:lnTo>
                    <a:pt x="159" y="65"/>
                  </a:lnTo>
                  <a:lnTo>
                    <a:pt x="156" y="66"/>
                  </a:lnTo>
                  <a:lnTo>
                    <a:pt x="99" y="57"/>
                  </a:lnTo>
                  <a:lnTo>
                    <a:pt x="99" y="57"/>
                  </a:lnTo>
                  <a:lnTo>
                    <a:pt x="95" y="56"/>
                  </a:lnTo>
                  <a:lnTo>
                    <a:pt x="92" y="53"/>
                  </a:lnTo>
                  <a:lnTo>
                    <a:pt x="91" y="49"/>
                  </a:lnTo>
                  <a:lnTo>
                    <a:pt x="90" y="46"/>
                  </a:lnTo>
                  <a:lnTo>
                    <a:pt x="90" y="29"/>
                  </a:lnTo>
                  <a:lnTo>
                    <a:pt x="75" y="27"/>
                  </a:lnTo>
                  <a:lnTo>
                    <a:pt x="75" y="44"/>
                  </a:lnTo>
                  <a:lnTo>
                    <a:pt x="75" y="44"/>
                  </a:lnTo>
                  <a:lnTo>
                    <a:pt x="75" y="47"/>
                  </a:lnTo>
                  <a:lnTo>
                    <a:pt x="73" y="50"/>
                  </a:lnTo>
                  <a:lnTo>
                    <a:pt x="69" y="52"/>
                  </a:lnTo>
                  <a:lnTo>
                    <a:pt x="66" y="52"/>
                  </a:lnTo>
                  <a:lnTo>
                    <a:pt x="9" y="44"/>
                  </a:lnTo>
                  <a:lnTo>
                    <a:pt x="9" y="44"/>
                  </a:lnTo>
                  <a:lnTo>
                    <a:pt x="6" y="42"/>
                  </a:lnTo>
                  <a:lnTo>
                    <a:pt x="3" y="40"/>
                  </a:lnTo>
                  <a:lnTo>
                    <a:pt x="1" y="36"/>
                  </a:lnTo>
                  <a:lnTo>
                    <a:pt x="0" y="33"/>
                  </a:lnTo>
                  <a:lnTo>
                    <a:pt x="0" y="7"/>
                  </a:lnTo>
                  <a:lnTo>
                    <a:pt x="0" y="7"/>
                  </a:lnTo>
                  <a:lnTo>
                    <a:pt x="1" y="4"/>
                  </a:lnTo>
                  <a:lnTo>
                    <a:pt x="3" y="1"/>
                  </a:lnTo>
                  <a:lnTo>
                    <a:pt x="6" y="0"/>
                  </a:lnTo>
                  <a:lnTo>
                    <a:pt x="9" y="0"/>
                  </a:lnTo>
                  <a:lnTo>
                    <a:pt x="9" y="0"/>
                  </a:lnTo>
                  <a:close/>
                  <a:moveTo>
                    <a:pt x="96" y="45"/>
                  </a:moveTo>
                  <a:lnTo>
                    <a:pt x="96" y="45"/>
                  </a:lnTo>
                  <a:lnTo>
                    <a:pt x="96" y="47"/>
                  </a:lnTo>
                  <a:lnTo>
                    <a:pt x="97" y="48"/>
                  </a:lnTo>
                  <a:lnTo>
                    <a:pt x="100" y="49"/>
                  </a:lnTo>
                  <a:lnTo>
                    <a:pt x="101" y="50"/>
                  </a:lnTo>
                  <a:lnTo>
                    <a:pt x="154" y="58"/>
                  </a:lnTo>
                  <a:lnTo>
                    <a:pt x="154" y="58"/>
                  </a:lnTo>
                  <a:lnTo>
                    <a:pt x="155" y="58"/>
                  </a:lnTo>
                  <a:lnTo>
                    <a:pt x="157" y="57"/>
                  </a:lnTo>
                  <a:lnTo>
                    <a:pt x="158" y="56"/>
                  </a:lnTo>
                  <a:lnTo>
                    <a:pt x="158" y="54"/>
                  </a:lnTo>
                  <a:lnTo>
                    <a:pt x="158" y="32"/>
                  </a:lnTo>
                  <a:lnTo>
                    <a:pt x="158" y="32"/>
                  </a:lnTo>
                  <a:lnTo>
                    <a:pt x="158" y="31"/>
                  </a:lnTo>
                  <a:lnTo>
                    <a:pt x="157" y="29"/>
                  </a:lnTo>
                  <a:lnTo>
                    <a:pt x="155" y="28"/>
                  </a:lnTo>
                  <a:lnTo>
                    <a:pt x="154" y="27"/>
                  </a:lnTo>
                  <a:lnTo>
                    <a:pt x="101" y="19"/>
                  </a:lnTo>
                  <a:lnTo>
                    <a:pt x="101" y="19"/>
                  </a:lnTo>
                  <a:lnTo>
                    <a:pt x="100" y="19"/>
                  </a:lnTo>
                  <a:lnTo>
                    <a:pt x="97" y="20"/>
                  </a:lnTo>
                  <a:lnTo>
                    <a:pt x="96" y="21"/>
                  </a:lnTo>
                  <a:lnTo>
                    <a:pt x="96" y="23"/>
                  </a:lnTo>
                  <a:lnTo>
                    <a:pt x="96" y="45"/>
                  </a:lnTo>
                  <a:close/>
                  <a:moveTo>
                    <a:pt x="7" y="32"/>
                  </a:moveTo>
                  <a:lnTo>
                    <a:pt x="7" y="32"/>
                  </a:lnTo>
                  <a:lnTo>
                    <a:pt x="8" y="34"/>
                  </a:lnTo>
                  <a:lnTo>
                    <a:pt x="9" y="35"/>
                  </a:lnTo>
                  <a:lnTo>
                    <a:pt x="10" y="36"/>
                  </a:lnTo>
                  <a:lnTo>
                    <a:pt x="12" y="38"/>
                  </a:lnTo>
                  <a:lnTo>
                    <a:pt x="64" y="45"/>
                  </a:lnTo>
                  <a:lnTo>
                    <a:pt x="64" y="45"/>
                  </a:lnTo>
                  <a:lnTo>
                    <a:pt x="66" y="45"/>
                  </a:lnTo>
                  <a:lnTo>
                    <a:pt x="67" y="44"/>
                  </a:lnTo>
                  <a:lnTo>
                    <a:pt x="68" y="43"/>
                  </a:lnTo>
                  <a:lnTo>
                    <a:pt x="68" y="41"/>
                  </a:lnTo>
                  <a:lnTo>
                    <a:pt x="68" y="19"/>
                  </a:lnTo>
                  <a:lnTo>
                    <a:pt x="68" y="19"/>
                  </a:lnTo>
                  <a:lnTo>
                    <a:pt x="68" y="17"/>
                  </a:lnTo>
                  <a:lnTo>
                    <a:pt x="67" y="16"/>
                  </a:lnTo>
                  <a:lnTo>
                    <a:pt x="66" y="15"/>
                  </a:lnTo>
                  <a:lnTo>
                    <a:pt x="64" y="14"/>
                  </a:lnTo>
                  <a:lnTo>
                    <a:pt x="12" y="6"/>
                  </a:lnTo>
                  <a:lnTo>
                    <a:pt x="12" y="6"/>
                  </a:lnTo>
                  <a:lnTo>
                    <a:pt x="10" y="6"/>
                  </a:lnTo>
                  <a:lnTo>
                    <a:pt x="9" y="7"/>
                  </a:lnTo>
                  <a:lnTo>
                    <a:pt x="8" y="8"/>
                  </a:lnTo>
                  <a:lnTo>
                    <a:pt x="7" y="11"/>
                  </a:lnTo>
                  <a:lnTo>
                    <a:pt x="7" y="32"/>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102"/>
            <p:cNvSpPr>
              <a:spLocks/>
            </p:cNvSpPr>
            <p:nvPr/>
          </p:nvSpPr>
          <p:spPr bwMode="auto">
            <a:xfrm flipH="1">
              <a:off x="8440100" y="1404978"/>
              <a:ext cx="95864" cy="29487"/>
            </a:xfrm>
            <a:custGeom>
              <a:avLst/>
              <a:gdLst>
                <a:gd name="T0" fmla="*/ 75 w 75"/>
                <a:gd name="T1" fmla="*/ 0 h 23"/>
                <a:gd name="T2" fmla="*/ 0 w 75"/>
                <a:gd name="T3" fmla="*/ 11 h 23"/>
                <a:gd name="T4" fmla="*/ 0 w 75"/>
                <a:gd name="T5" fmla="*/ 23 h 23"/>
                <a:gd name="T6" fmla="*/ 57 w 75"/>
                <a:gd name="T7" fmla="*/ 10 h 23"/>
                <a:gd name="T8" fmla="*/ 75 w 75"/>
                <a:gd name="T9" fmla="*/ 10 h 23"/>
                <a:gd name="T10" fmla="*/ 75 w 75"/>
                <a:gd name="T11" fmla="*/ 0 h 23"/>
              </a:gdLst>
              <a:ahLst/>
              <a:cxnLst>
                <a:cxn ang="0">
                  <a:pos x="T0" y="T1"/>
                </a:cxn>
                <a:cxn ang="0">
                  <a:pos x="T2" y="T3"/>
                </a:cxn>
                <a:cxn ang="0">
                  <a:pos x="T4" y="T5"/>
                </a:cxn>
                <a:cxn ang="0">
                  <a:pos x="T6" y="T7"/>
                </a:cxn>
                <a:cxn ang="0">
                  <a:pos x="T8" y="T9"/>
                </a:cxn>
                <a:cxn ang="0">
                  <a:pos x="T10" y="T11"/>
                </a:cxn>
              </a:cxnLst>
              <a:rect l="0" t="0" r="r" b="b"/>
              <a:pathLst>
                <a:path w="75" h="23">
                  <a:moveTo>
                    <a:pt x="75" y="0"/>
                  </a:moveTo>
                  <a:lnTo>
                    <a:pt x="0" y="11"/>
                  </a:lnTo>
                  <a:lnTo>
                    <a:pt x="0" y="23"/>
                  </a:lnTo>
                  <a:lnTo>
                    <a:pt x="57" y="10"/>
                  </a:lnTo>
                  <a:lnTo>
                    <a:pt x="75" y="10"/>
                  </a:lnTo>
                  <a:lnTo>
                    <a:pt x="75" y="0"/>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35" name="Picture 110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0150904" y="2245355"/>
              <a:ext cx="589932" cy="26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1104"/>
            <p:cNvSpPr>
              <a:spLocks/>
            </p:cNvSpPr>
            <p:nvPr/>
          </p:nvSpPr>
          <p:spPr bwMode="auto">
            <a:xfrm flipH="1">
              <a:off x="10261517" y="2282214"/>
              <a:ext cx="361334" cy="184293"/>
            </a:xfrm>
            <a:custGeom>
              <a:avLst/>
              <a:gdLst>
                <a:gd name="T0" fmla="*/ 19 w 293"/>
                <a:gd name="T1" fmla="*/ 63 h 174"/>
                <a:gd name="T2" fmla="*/ 19 w 293"/>
                <a:gd name="T3" fmla="*/ 63 h 174"/>
                <a:gd name="T4" fmla="*/ 12 w 293"/>
                <a:gd name="T5" fmla="*/ 59 h 174"/>
                <a:gd name="T6" fmla="*/ 8 w 293"/>
                <a:gd name="T7" fmla="*/ 55 h 174"/>
                <a:gd name="T8" fmla="*/ 5 w 293"/>
                <a:gd name="T9" fmla="*/ 50 h 174"/>
                <a:gd name="T10" fmla="*/ 1 w 293"/>
                <a:gd name="T11" fmla="*/ 43 h 174"/>
                <a:gd name="T12" fmla="*/ 0 w 293"/>
                <a:gd name="T13" fmla="*/ 38 h 174"/>
                <a:gd name="T14" fmla="*/ 0 w 293"/>
                <a:gd name="T15" fmla="*/ 31 h 174"/>
                <a:gd name="T16" fmla="*/ 1 w 293"/>
                <a:gd name="T17" fmla="*/ 25 h 174"/>
                <a:gd name="T18" fmla="*/ 3 w 293"/>
                <a:gd name="T19" fmla="*/ 18 h 174"/>
                <a:gd name="T20" fmla="*/ 3 w 293"/>
                <a:gd name="T21" fmla="*/ 18 h 174"/>
                <a:gd name="T22" fmla="*/ 7 w 293"/>
                <a:gd name="T23" fmla="*/ 13 h 174"/>
                <a:gd name="T24" fmla="*/ 11 w 293"/>
                <a:gd name="T25" fmla="*/ 8 h 174"/>
                <a:gd name="T26" fmla="*/ 17 w 293"/>
                <a:gd name="T27" fmla="*/ 4 h 174"/>
                <a:gd name="T28" fmla="*/ 24 w 293"/>
                <a:gd name="T29" fmla="*/ 1 h 174"/>
                <a:gd name="T30" fmla="*/ 29 w 293"/>
                <a:gd name="T31" fmla="*/ 0 h 174"/>
                <a:gd name="T32" fmla="*/ 36 w 293"/>
                <a:gd name="T33" fmla="*/ 0 h 174"/>
                <a:gd name="T34" fmla="*/ 43 w 293"/>
                <a:gd name="T35" fmla="*/ 1 h 174"/>
                <a:gd name="T36" fmla="*/ 49 w 293"/>
                <a:gd name="T37" fmla="*/ 3 h 174"/>
                <a:gd name="T38" fmla="*/ 274 w 293"/>
                <a:gd name="T39" fmla="*/ 111 h 174"/>
                <a:gd name="T40" fmla="*/ 274 w 293"/>
                <a:gd name="T41" fmla="*/ 111 h 174"/>
                <a:gd name="T42" fmla="*/ 280 w 293"/>
                <a:gd name="T43" fmla="*/ 115 h 174"/>
                <a:gd name="T44" fmla="*/ 285 w 293"/>
                <a:gd name="T45" fmla="*/ 119 h 174"/>
                <a:gd name="T46" fmla="*/ 288 w 293"/>
                <a:gd name="T47" fmla="*/ 124 h 174"/>
                <a:gd name="T48" fmla="*/ 292 w 293"/>
                <a:gd name="T49" fmla="*/ 130 h 174"/>
                <a:gd name="T50" fmla="*/ 293 w 293"/>
                <a:gd name="T51" fmla="*/ 136 h 174"/>
                <a:gd name="T52" fmla="*/ 293 w 293"/>
                <a:gd name="T53" fmla="*/ 143 h 174"/>
                <a:gd name="T54" fmla="*/ 292 w 293"/>
                <a:gd name="T55" fmla="*/ 149 h 174"/>
                <a:gd name="T56" fmla="*/ 289 w 293"/>
                <a:gd name="T57" fmla="*/ 156 h 174"/>
                <a:gd name="T58" fmla="*/ 289 w 293"/>
                <a:gd name="T59" fmla="*/ 156 h 174"/>
                <a:gd name="T60" fmla="*/ 286 w 293"/>
                <a:gd name="T61" fmla="*/ 161 h 174"/>
                <a:gd name="T62" fmla="*/ 282 w 293"/>
                <a:gd name="T63" fmla="*/ 166 h 174"/>
                <a:gd name="T64" fmla="*/ 276 w 293"/>
                <a:gd name="T65" fmla="*/ 170 h 174"/>
                <a:gd name="T66" fmla="*/ 269 w 293"/>
                <a:gd name="T67" fmla="*/ 172 h 174"/>
                <a:gd name="T68" fmla="*/ 264 w 293"/>
                <a:gd name="T69" fmla="*/ 174 h 174"/>
                <a:gd name="T70" fmla="*/ 257 w 293"/>
                <a:gd name="T71" fmla="*/ 174 h 174"/>
                <a:gd name="T72" fmla="*/ 250 w 293"/>
                <a:gd name="T73" fmla="*/ 173 h 174"/>
                <a:gd name="T74" fmla="*/ 243 w 293"/>
                <a:gd name="T75" fmla="*/ 171 h 174"/>
                <a:gd name="T76" fmla="*/ 19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19" y="63"/>
                  </a:moveTo>
                  <a:lnTo>
                    <a:pt x="19" y="63"/>
                  </a:lnTo>
                  <a:lnTo>
                    <a:pt x="12" y="59"/>
                  </a:lnTo>
                  <a:lnTo>
                    <a:pt x="8" y="55"/>
                  </a:lnTo>
                  <a:lnTo>
                    <a:pt x="5" y="50"/>
                  </a:lnTo>
                  <a:lnTo>
                    <a:pt x="1" y="43"/>
                  </a:lnTo>
                  <a:lnTo>
                    <a:pt x="0" y="38"/>
                  </a:lnTo>
                  <a:lnTo>
                    <a:pt x="0" y="31"/>
                  </a:lnTo>
                  <a:lnTo>
                    <a:pt x="1" y="25"/>
                  </a:lnTo>
                  <a:lnTo>
                    <a:pt x="3" y="18"/>
                  </a:lnTo>
                  <a:lnTo>
                    <a:pt x="3" y="18"/>
                  </a:lnTo>
                  <a:lnTo>
                    <a:pt x="7" y="13"/>
                  </a:lnTo>
                  <a:lnTo>
                    <a:pt x="11" y="8"/>
                  </a:lnTo>
                  <a:lnTo>
                    <a:pt x="17" y="4"/>
                  </a:lnTo>
                  <a:lnTo>
                    <a:pt x="24" y="1"/>
                  </a:lnTo>
                  <a:lnTo>
                    <a:pt x="29" y="0"/>
                  </a:lnTo>
                  <a:lnTo>
                    <a:pt x="36" y="0"/>
                  </a:lnTo>
                  <a:lnTo>
                    <a:pt x="43" y="1"/>
                  </a:lnTo>
                  <a:lnTo>
                    <a:pt x="49" y="3"/>
                  </a:lnTo>
                  <a:lnTo>
                    <a:pt x="274" y="111"/>
                  </a:lnTo>
                  <a:lnTo>
                    <a:pt x="274" y="111"/>
                  </a:lnTo>
                  <a:lnTo>
                    <a:pt x="280" y="115"/>
                  </a:lnTo>
                  <a:lnTo>
                    <a:pt x="285" y="119"/>
                  </a:lnTo>
                  <a:lnTo>
                    <a:pt x="288" y="124"/>
                  </a:lnTo>
                  <a:lnTo>
                    <a:pt x="292" y="130"/>
                  </a:lnTo>
                  <a:lnTo>
                    <a:pt x="293" y="136"/>
                  </a:lnTo>
                  <a:lnTo>
                    <a:pt x="293" y="143"/>
                  </a:lnTo>
                  <a:lnTo>
                    <a:pt x="292" y="149"/>
                  </a:lnTo>
                  <a:lnTo>
                    <a:pt x="289" y="156"/>
                  </a:lnTo>
                  <a:lnTo>
                    <a:pt x="289" y="156"/>
                  </a:lnTo>
                  <a:lnTo>
                    <a:pt x="286" y="161"/>
                  </a:lnTo>
                  <a:lnTo>
                    <a:pt x="282" y="166"/>
                  </a:lnTo>
                  <a:lnTo>
                    <a:pt x="276" y="170"/>
                  </a:lnTo>
                  <a:lnTo>
                    <a:pt x="269" y="172"/>
                  </a:lnTo>
                  <a:lnTo>
                    <a:pt x="264" y="174"/>
                  </a:lnTo>
                  <a:lnTo>
                    <a:pt x="257" y="174"/>
                  </a:lnTo>
                  <a:lnTo>
                    <a:pt x="250" y="173"/>
                  </a:lnTo>
                  <a:lnTo>
                    <a:pt x="243" y="171"/>
                  </a:lnTo>
                  <a:lnTo>
                    <a:pt x="19"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105"/>
            <p:cNvSpPr>
              <a:spLocks/>
            </p:cNvSpPr>
            <p:nvPr/>
          </p:nvSpPr>
          <p:spPr bwMode="auto">
            <a:xfrm flipH="1">
              <a:off x="10268890" y="2282214"/>
              <a:ext cx="353960" cy="184293"/>
            </a:xfrm>
            <a:custGeom>
              <a:avLst/>
              <a:gdLst>
                <a:gd name="T0" fmla="*/ 241 w 290"/>
                <a:gd name="T1" fmla="*/ 3 h 178"/>
                <a:gd name="T2" fmla="*/ 241 w 290"/>
                <a:gd name="T3" fmla="*/ 3 h 178"/>
                <a:gd name="T4" fmla="*/ 246 w 290"/>
                <a:gd name="T5" fmla="*/ 1 h 178"/>
                <a:gd name="T6" fmla="*/ 253 w 290"/>
                <a:gd name="T7" fmla="*/ 0 h 178"/>
                <a:gd name="T8" fmla="*/ 260 w 290"/>
                <a:gd name="T9" fmla="*/ 0 h 178"/>
                <a:gd name="T10" fmla="*/ 267 w 290"/>
                <a:gd name="T11" fmla="*/ 1 h 178"/>
                <a:gd name="T12" fmla="*/ 272 w 290"/>
                <a:gd name="T13" fmla="*/ 4 h 178"/>
                <a:gd name="T14" fmla="*/ 278 w 290"/>
                <a:gd name="T15" fmla="*/ 8 h 178"/>
                <a:gd name="T16" fmla="*/ 283 w 290"/>
                <a:gd name="T17" fmla="*/ 12 h 178"/>
                <a:gd name="T18" fmla="*/ 287 w 290"/>
                <a:gd name="T19" fmla="*/ 17 h 178"/>
                <a:gd name="T20" fmla="*/ 287 w 290"/>
                <a:gd name="T21" fmla="*/ 17 h 178"/>
                <a:gd name="T22" fmla="*/ 289 w 290"/>
                <a:gd name="T23" fmla="*/ 24 h 178"/>
                <a:gd name="T24" fmla="*/ 290 w 290"/>
                <a:gd name="T25" fmla="*/ 30 h 178"/>
                <a:gd name="T26" fmla="*/ 290 w 290"/>
                <a:gd name="T27" fmla="*/ 37 h 178"/>
                <a:gd name="T28" fmla="*/ 289 w 290"/>
                <a:gd name="T29" fmla="*/ 43 h 178"/>
                <a:gd name="T30" fmla="*/ 287 w 290"/>
                <a:gd name="T31" fmla="*/ 49 h 178"/>
                <a:gd name="T32" fmla="*/ 282 w 290"/>
                <a:gd name="T33" fmla="*/ 54 h 178"/>
                <a:gd name="T34" fmla="*/ 278 w 290"/>
                <a:gd name="T35" fmla="*/ 58 h 178"/>
                <a:gd name="T36" fmla="*/ 272 w 290"/>
                <a:gd name="T37" fmla="*/ 63 h 178"/>
                <a:gd name="T38" fmla="*/ 50 w 290"/>
                <a:gd name="T39" fmla="*/ 174 h 178"/>
                <a:gd name="T40" fmla="*/ 50 w 290"/>
                <a:gd name="T41" fmla="*/ 174 h 178"/>
                <a:gd name="T42" fmla="*/ 43 w 290"/>
                <a:gd name="T43" fmla="*/ 177 h 178"/>
                <a:gd name="T44" fmla="*/ 37 w 290"/>
                <a:gd name="T45" fmla="*/ 178 h 178"/>
                <a:gd name="T46" fmla="*/ 30 w 290"/>
                <a:gd name="T47" fmla="*/ 178 h 178"/>
                <a:gd name="T48" fmla="*/ 23 w 290"/>
                <a:gd name="T49" fmla="*/ 177 h 178"/>
                <a:gd name="T50" fmla="*/ 18 w 290"/>
                <a:gd name="T51" fmla="*/ 174 h 178"/>
                <a:gd name="T52" fmla="*/ 12 w 290"/>
                <a:gd name="T53" fmla="*/ 171 h 178"/>
                <a:gd name="T54" fmla="*/ 8 w 290"/>
                <a:gd name="T55" fmla="*/ 166 h 178"/>
                <a:gd name="T56" fmla="*/ 3 w 290"/>
                <a:gd name="T57" fmla="*/ 160 h 178"/>
                <a:gd name="T58" fmla="*/ 3 w 290"/>
                <a:gd name="T59" fmla="*/ 160 h 178"/>
                <a:gd name="T60" fmla="*/ 1 w 290"/>
                <a:gd name="T61" fmla="*/ 154 h 178"/>
                <a:gd name="T62" fmla="*/ 0 w 290"/>
                <a:gd name="T63" fmla="*/ 148 h 178"/>
                <a:gd name="T64" fmla="*/ 0 w 290"/>
                <a:gd name="T65" fmla="*/ 141 h 178"/>
                <a:gd name="T66" fmla="*/ 1 w 290"/>
                <a:gd name="T67" fmla="*/ 135 h 178"/>
                <a:gd name="T68" fmla="*/ 3 w 290"/>
                <a:gd name="T69" fmla="*/ 128 h 178"/>
                <a:gd name="T70" fmla="*/ 8 w 290"/>
                <a:gd name="T71" fmla="*/ 124 h 178"/>
                <a:gd name="T72" fmla="*/ 12 w 290"/>
                <a:gd name="T73" fmla="*/ 119 h 178"/>
                <a:gd name="T74" fmla="*/ 18 w 290"/>
                <a:gd name="T75" fmla="*/ 115 h 178"/>
                <a:gd name="T76" fmla="*/ 241 w 290"/>
                <a:gd name="T77"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0" h="178">
                  <a:moveTo>
                    <a:pt x="241" y="3"/>
                  </a:moveTo>
                  <a:lnTo>
                    <a:pt x="241" y="3"/>
                  </a:lnTo>
                  <a:lnTo>
                    <a:pt x="246" y="1"/>
                  </a:lnTo>
                  <a:lnTo>
                    <a:pt x="253" y="0"/>
                  </a:lnTo>
                  <a:lnTo>
                    <a:pt x="260" y="0"/>
                  </a:lnTo>
                  <a:lnTo>
                    <a:pt x="267" y="1"/>
                  </a:lnTo>
                  <a:lnTo>
                    <a:pt x="272" y="4"/>
                  </a:lnTo>
                  <a:lnTo>
                    <a:pt x="278" y="8"/>
                  </a:lnTo>
                  <a:lnTo>
                    <a:pt x="283" y="12"/>
                  </a:lnTo>
                  <a:lnTo>
                    <a:pt x="287" y="17"/>
                  </a:lnTo>
                  <a:lnTo>
                    <a:pt x="287" y="17"/>
                  </a:lnTo>
                  <a:lnTo>
                    <a:pt x="289" y="24"/>
                  </a:lnTo>
                  <a:lnTo>
                    <a:pt x="290" y="30"/>
                  </a:lnTo>
                  <a:lnTo>
                    <a:pt x="290" y="37"/>
                  </a:lnTo>
                  <a:lnTo>
                    <a:pt x="289" y="43"/>
                  </a:lnTo>
                  <a:lnTo>
                    <a:pt x="287" y="49"/>
                  </a:lnTo>
                  <a:lnTo>
                    <a:pt x="282" y="54"/>
                  </a:lnTo>
                  <a:lnTo>
                    <a:pt x="278" y="58"/>
                  </a:lnTo>
                  <a:lnTo>
                    <a:pt x="272" y="63"/>
                  </a:lnTo>
                  <a:lnTo>
                    <a:pt x="50" y="174"/>
                  </a:lnTo>
                  <a:lnTo>
                    <a:pt x="50" y="174"/>
                  </a:lnTo>
                  <a:lnTo>
                    <a:pt x="43" y="177"/>
                  </a:lnTo>
                  <a:lnTo>
                    <a:pt x="37" y="178"/>
                  </a:lnTo>
                  <a:lnTo>
                    <a:pt x="30" y="178"/>
                  </a:lnTo>
                  <a:lnTo>
                    <a:pt x="23" y="177"/>
                  </a:lnTo>
                  <a:lnTo>
                    <a:pt x="18" y="174"/>
                  </a:lnTo>
                  <a:lnTo>
                    <a:pt x="12" y="171"/>
                  </a:lnTo>
                  <a:lnTo>
                    <a:pt x="8" y="166"/>
                  </a:lnTo>
                  <a:lnTo>
                    <a:pt x="3" y="160"/>
                  </a:lnTo>
                  <a:lnTo>
                    <a:pt x="3" y="160"/>
                  </a:lnTo>
                  <a:lnTo>
                    <a:pt x="1" y="154"/>
                  </a:lnTo>
                  <a:lnTo>
                    <a:pt x="0" y="148"/>
                  </a:lnTo>
                  <a:lnTo>
                    <a:pt x="0" y="141"/>
                  </a:lnTo>
                  <a:lnTo>
                    <a:pt x="1" y="135"/>
                  </a:lnTo>
                  <a:lnTo>
                    <a:pt x="3" y="128"/>
                  </a:lnTo>
                  <a:lnTo>
                    <a:pt x="8" y="124"/>
                  </a:lnTo>
                  <a:lnTo>
                    <a:pt x="12" y="119"/>
                  </a:lnTo>
                  <a:lnTo>
                    <a:pt x="18" y="115"/>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106"/>
            <p:cNvSpPr>
              <a:spLocks/>
            </p:cNvSpPr>
            <p:nvPr/>
          </p:nvSpPr>
          <p:spPr bwMode="auto">
            <a:xfrm flipH="1">
              <a:off x="10401626" y="2075805"/>
              <a:ext cx="81115" cy="324356"/>
            </a:xfrm>
            <a:custGeom>
              <a:avLst/>
              <a:gdLst>
                <a:gd name="T0" fmla="*/ 70 w 70"/>
                <a:gd name="T1" fmla="*/ 275 h 308"/>
                <a:gd name="T2" fmla="*/ 70 w 70"/>
                <a:gd name="T3" fmla="*/ 275 h 308"/>
                <a:gd name="T4" fmla="*/ 70 w 70"/>
                <a:gd name="T5" fmla="*/ 281 h 308"/>
                <a:gd name="T6" fmla="*/ 67 w 70"/>
                <a:gd name="T7" fmla="*/ 288 h 308"/>
                <a:gd name="T8" fmla="*/ 64 w 70"/>
                <a:gd name="T9" fmla="*/ 293 h 308"/>
                <a:gd name="T10" fmla="*/ 59 w 70"/>
                <a:gd name="T11" fmla="*/ 298 h 308"/>
                <a:gd name="T12" fmla="*/ 55 w 70"/>
                <a:gd name="T13" fmla="*/ 303 h 308"/>
                <a:gd name="T14" fmla="*/ 49 w 70"/>
                <a:gd name="T15" fmla="*/ 306 h 308"/>
                <a:gd name="T16" fmla="*/ 43 w 70"/>
                <a:gd name="T17" fmla="*/ 307 h 308"/>
                <a:gd name="T18" fmla="*/ 36 w 70"/>
                <a:gd name="T19" fmla="*/ 308 h 308"/>
                <a:gd name="T20" fmla="*/ 36 w 70"/>
                <a:gd name="T21" fmla="*/ 308 h 308"/>
                <a:gd name="T22" fmla="*/ 28 w 70"/>
                <a:gd name="T23" fmla="*/ 307 h 308"/>
                <a:gd name="T24" fmla="*/ 22 w 70"/>
                <a:gd name="T25" fmla="*/ 306 h 308"/>
                <a:gd name="T26" fmla="*/ 16 w 70"/>
                <a:gd name="T27" fmla="*/ 303 h 308"/>
                <a:gd name="T28" fmla="*/ 11 w 70"/>
                <a:gd name="T29" fmla="*/ 298 h 308"/>
                <a:gd name="T30" fmla="*/ 7 w 70"/>
                <a:gd name="T31" fmla="*/ 294 h 308"/>
                <a:gd name="T32" fmla="*/ 3 w 70"/>
                <a:gd name="T33" fmla="*/ 288 h 308"/>
                <a:gd name="T34" fmla="*/ 1 w 70"/>
                <a:gd name="T35" fmla="*/ 282 h 308"/>
                <a:gd name="T36" fmla="*/ 1 w 70"/>
                <a:gd name="T37" fmla="*/ 275 h 308"/>
                <a:gd name="T38" fmla="*/ 0 w 70"/>
                <a:gd name="T39" fmla="*/ 34 h 308"/>
                <a:gd name="T40" fmla="*/ 0 w 70"/>
                <a:gd name="T41" fmla="*/ 34 h 308"/>
                <a:gd name="T42" fmla="*/ 0 w 70"/>
                <a:gd name="T43" fmla="*/ 26 h 308"/>
                <a:gd name="T44" fmla="*/ 2 w 70"/>
                <a:gd name="T45" fmla="*/ 21 h 308"/>
                <a:gd name="T46" fmla="*/ 6 w 70"/>
                <a:gd name="T47" fmla="*/ 14 h 308"/>
                <a:gd name="T48" fmla="*/ 10 w 70"/>
                <a:gd name="T49" fmla="*/ 10 h 308"/>
                <a:gd name="T50" fmla="*/ 15 w 70"/>
                <a:gd name="T51" fmla="*/ 6 h 308"/>
                <a:gd name="T52" fmla="*/ 20 w 70"/>
                <a:gd name="T53" fmla="*/ 2 h 308"/>
                <a:gd name="T54" fmla="*/ 27 w 70"/>
                <a:gd name="T55" fmla="*/ 0 h 308"/>
                <a:gd name="T56" fmla="*/ 34 w 70"/>
                <a:gd name="T57" fmla="*/ 0 h 308"/>
                <a:gd name="T58" fmla="*/ 34 w 70"/>
                <a:gd name="T59" fmla="*/ 0 h 308"/>
                <a:gd name="T60" fmla="*/ 41 w 70"/>
                <a:gd name="T61" fmla="*/ 0 h 308"/>
                <a:gd name="T62" fmla="*/ 47 w 70"/>
                <a:gd name="T63" fmla="*/ 2 h 308"/>
                <a:gd name="T64" fmla="*/ 54 w 70"/>
                <a:gd name="T65" fmla="*/ 6 h 308"/>
                <a:gd name="T66" fmla="*/ 58 w 70"/>
                <a:gd name="T67" fmla="*/ 10 h 308"/>
                <a:gd name="T68" fmla="*/ 63 w 70"/>
                <a:gd name="T69" fmla="*/ 14 h 308"/>
                <a:gd name="T70" fmla="*/ 66 w 70"/>
                <a:gd name="T71" fmla="*/ 20 h 308"/>
                <a:gd name="T72" fmla="*/ 68 w 70"/>
                <a:gd name="T73" fmla="*/ 26 h 308"/>
                <a:gd name="T74" fmla="*/ 68 w 70"/>
                <a:gd name="T75" fmla="*/ 33 h 308"/>
                <a:gd name="T76" fmla="*/ 70 w 70"/>
                <a:gd name="T77" fmla="*/ 27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 h="308">
                  <a:moveTo>
                    <a:pt x="70" y="275"/>
                  </a:moveTo>
                  <a:lnTo>
                    <a:pt x="70" y="275"/>
                  </a:lnTo>
                  <a:lnTo>
                    <a:pt x="70" y="281"/>
                  </a:lnTo>
                  <a:lnTo>
                    <a:pt x="67" y="288"/>
                  </a:lnTo>
                  <a:lnTo>
                    <a:pt x="64" y="293"/>
                  </a:lnTo>
                  <a:lnTo>
                    <a:pt x="59" y="298"/>
                  </a:lnTo>
                  <a:lnTo>
                    <a:pt x="55" y="303"/>
                  </a:lnTo>
                  <a:lnTo>
                    <a:pt x="49" y="306"/>
                  </a:lnTo>
                  <a:lnTo>
                    <a:pt x="43" y="307"/>
                  </a:lnTo>
                  <a:lnTo>
                    <a:pt x="36" y="308"/>
                  </a:lnTo>
                  <a:lnTo>
                    <a:pt x="36" y="308"/>
                  </a:lnTo>
                  <a:lnTo>
                    <a:pt x="28" y="307"/>
                  </a:lnTo>
                  <a:lnTo>
                    <a:pt x="22" y="306"/>
                  </a:lnTo>
                  <a:lnTo>
                    <a:pt x="16" y="303"/>
                  </a:lnTo>
                  <a:lnTo>
                    <a:pt x="11" y="298"/>
                  </a:lnTo>
                  <a:lnTo>
                    <a:pt x="7" y="294"/>
                  </a:lnTo>
                  <a:lnTo>
                    <a:pt x="3" y="288"/>
                  </a:lnTo>
                  <a:lnTo>
                    <a:pt x="1" y="282"/>
                  </a:lnTo>
                  <a:lnTo>
                    <a:pt x="1" y="275"/>
                  </a:lnTo>
                  <a:lnTo>
                    <a:pt x="0" y="34"/>
                  </a:lnTo>
                  <a:lnTo>
                    <a:pt x="0" y="34"/>
                  </a:lnTo>
                  <a:lnTo>
                    <a:pt x="0" y="26"/>
                  </a:lnTo>
                  <a:lnTo>
                    <a:pt x="2" y="21"/>
                  </a:lnTo>
                  <a:lnTo>
                    <a:pt x="6" y="14"/>
                  </a:lnTo>
                  <a:lnTo>
                    <a:pt x="10" y="10"/>
                  </a:lnTo>
                  <a:lnTo>
                    <a:pt x="15" y="6"/>
                  </a:lnTo>
                  <a:lnTo>
                    <a:pt x="20" y="2"/>
                  </a:lnTo>
                  <a:lnTo>
                    <a:pt x="27" y="0"/>
                  </a:lnTo>
                  <a:lnTo>
                    <a:pt x="34" y="0"/>
                  </a:lnTo>
                  <a:lnTo>
                    <a:pt x="34" y="0"/>
                  </a:lnTo>
                  <a:lnTo>
                    <a:pt x="41" y="0"/>
                  </a:lnTo>
                  <a:lnTo>
                    <a:pt x="47" y="2"/>
                  </a:lnTo>
                  <a:lnTo>
                    <a:pt x="54" y="6"/>
                  </a:lnTo>
                  <a:lnTo>
                    <a:pt x="58" y="10"/>
                  </a:lnTo>
                  <a:lnTo>
                    <a:pt x="63" y="14"/>
                  </a:lnTo>
                  <a:lnTo>
                    <a:pt x="66" y="20"/>
                  </a:lnTo>
                  <a:lnTo>
                    <a:pt x="68" y="26"/>
                  </a:lnTo>
                  <a:lnTo>
                    <a:pt x="68" y="33"/>
                  </a:lnTo>
                  <a:lnTo>
                    <a:pt x="70"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107"/>
            <p:cNvSpPr>
              <a:spLocks/>
            </p:cNvSpPr>
            <p:nvPr/>
          </p:nvSpPr>
          <p:spPr bwMode="auto">
            <a:xfrm flipH="1">
              <a:off x="10209897" y="1898883"/>
              <a:ext cx="176980" cy="316985"/>
            </a:xfrm>
            <a:custGeom>
              <a:avLst/>
              <a:gdLst>
                <a:gd name="T0" fmla="*/ 121 w 143"/>
                <a:gd name="T1" fmla="*/ 276 h 299"/>
                <a:gd name="T2" fmla="*/ 121 w 143"/>
                <a:gd name="T3" fmla="*/ 276 h 299"/>
                <a:gd name="T4" fmla="*/ 119 w 143"/>
                <a:gd name="T5" fmla="*/ 276 h 299"/>
                <a:gd name="T6" fmla="*/ 119 w 143"/>
                <a:gd name="T7" fmla="*/ 276 h 299"/>
                <a:gd name="T8" fmla="*/ 129 w 143"/>
                <a:gd name="T9" fmla="*/ 245 h 299"/>
                <a:gd name="T10" fmla="*/ 135 w 143"/>
                <a:gd name="T11" fmla="*/ 216 h 299"/>
                <a:gd name="T12" fmla="*/ 141 w 143"/>
                <a:gd name="T13" fmla="*/ 189 h 299"/>
                <a:gd name="T14" fmla="*/ 143 w 143"/>
                <a:gd name="T15" fmla="*/ 163 h 299"/>
                <a:gd name="T16" fmla="*/ 143 w 143"/>
                <a:gd name="T17" fmla="*/ 138 h 299"/>
                <a:gd name="T18" fmla="*/ 142 w 143"/>
                <a:gd name="T19" fmla="*/ 117 h 299"/>
                <a:gd name="T20" fmla="*/ 140 w 143"/>
                <a:gd name="T21" fmla="*/ 96 h 299"/>
                <a:gd name="T22" fmla="*/ 136 w 143"/>
                <a:gd name="T23" fmla="*/ 78 h 299"/>
                <a:gd name="T24" fmla="*/ 132 w 143"/>
                <a:gd name="T25" fmla="*/ 60 h 299"/>
                <a:gd name="T26" fmla="*/ 128 w 143"/>
                <a:gd name="T27" fmla="*/ 46 h 299"/>
                <a:gd name="T28" fmla="*/ 123 w 143"/>
                <a:gd name="T29" fmla="*/ 33 h 299"/>
                <a:gd name="T30" fmla="*/ 119 w 143"/>
                <a:gd name="T31" fmla="*/ 24 h 299"/>
                <a:gd name="T32" fmla="*/ 112 w 143"/>
                <a:gd name="T33" fmla="*/ 10 h 299"/>
                <a:gd name="T34" fmla="*/ 108 w 143"/>
                <a:gd name="T35" fmla="*/ 5 h 299"/>
                <a:gd name="T36" fmla="*/ 108 w 143"/>
                <a:gd name="T37" fmla="*/ 5 h 299"/>
                <a:gd name="T38" fmla="*/ 99 w 143"/>
                <a:gd name="T39" fmla="*/ 2 h 299"/>
                <a:gd name="T40" fmla="*/ 92 w 143"/>
                <a:gd name="T41" fmla="*/ 0 h 299"/>
                <a:gd name="T42" fmla="*/ 84 w 143"/>
                <a:gd name="T43" fmla="*/ 0 h 299"/>
                <a:gd name="T44" fmla="*/ 76 w 143"/>
                <a:gd name="T45" fmla="*/ 2 h 299"/>
                <a:gd name="T46" fmla="*/ 69 w 143"/>
                <a:gd name="T47" fmla="*/ 4 h 299"/>
                <a:gd name="T48" fmla="*/ 62 w 143"/>
                <a:gd name="T49" fmla="*/ 8 h 299"/>
                <a:gd name="T50" fmla="*/ 56 w 143"/>
                <a:gd name="T51" fmla="*/ 13 h 299"/>
                <a:gd name="T52" fmla="*/ 49 w 143"/>
                <a:gd name="T53" fmla="*/ 19 h 299"/>
                <a:gd name="T54" fmla="*/ 43 w 143"/>
                <a:gd name="T55" fmla="*/ 26 h 299"/>
                <a:gd name="T56" fmla="*/ 38 w 143"/>
                <a:gd name="T57" fmla="*/ 34 h 299"/>
                <a:gd name="T58" fmla="*/ 32 w 143"/>
                <a:gd name="T59" fmla="*/ 43 h 299"/>
                <a:gd name="T60" fmla="*/ 28 w 143"/>
                <a:gd name="T61" fmla="*/ 53 h 299"/>
                <a:gd name="T62" fmla="*/ 19 w 143"/>
                <a:gd name="T63" fmla="*/ 73 h 299"/>
                <a:gd name="T64" fmla="*/ 12 w 143"/>
                <a:gd name="T65" fmla="*/ 97 h 299"/>
                <a:gd name="T66" fmla="*/ 6 w 143"/>
                <a:gd name="T67" fmla="*/ 123 h 299"/>
                <a:gd name="T68" fmla="*/ 3 w 143"/>
                <a:gd name="T69" fmla="*/ 149 h 299"/>
                <a:gd name="T70" fmla="*/ 1 w 143"/>
                <a:gd name="T71" fmla="*/ 176 h 299"/>
                <a:gd name="T72" fmla="*/ 0 w 143"/>
                <a:gd name="T73" fmla="*/ 203 h 299"/>
                <a:gd name="T74" fmla="*/ 2 w 143"/>
                <a:gd name="T75" fmla="*/ 229 h 299"/>
                <a:gd name="T76" fmla="*/ 5 w 143"/>
                <a:gd name="T77" fmla="*/ 254 h 299"/>
                <a:gd name="T78" fmla="*/ 10 w 143"/>
                <a:gd name="T79" fmla="*/ 276 h 299"/>
                <a:gd name="T80" fmla="*/ 13 w 143"/>
                <a:gd name="T81" fmla="*/ 287 h 299"/>
                <a:gd name="T82" fmla="*/ 18 w 143"/>
                <a:gd name="T83" fmla="*/ 297 h 299"/>
                <a:gd name="T84" fmla="*/ 18 w 143"/>
                <a:gd name="T85" fmla="*/ 297 h 299"/>
                <a:gd name="T86" fmla="*/ 30 w 143"/>
                <a:gd name="T87" fmla="*/ 299 h 299"/>
                <a:gd name="T88" fmla="*/ 43 w 143"/>
                <a:gd name="T89" fmla="*/ 299 h 299"/>
                <a:gd name="T90" fmla="*/ 57 w 143"/>
                <a:gd name="T91" fmla="*/ 299 h 299"/>
                <a:gd name="T92" fmla="*/ 70 w 143"/>
                <a:gd name="T93" fmla="*/ 297 h 299"/>
                <a:gd name="T94" fmla="*/ 83 w 143"/>
                <a:gd name="T95" fmla="*/ 294 h 299"/>
                <a:gd name="T96" fmla="*/ 96 w 143"/>
                <a:gd name="T97" fmla="*/ 289 h 299"/>
                <a:gd name="T98" fmla="*/ 108 w 143"/>
                <a:gd name="T99" fmla="*/ 284 h 299"/>
                <a:gd name="T100" fmla="*/ 121 w 143"/>
                <a:gd name="T101" fmla="*/ 276 h 299"/>
                <a:gd name="T102" fmla="*/ 121 w 143"/>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99">
                  <a:moveTo>
                    <a:pt x="121" y="276"/>
                  </a:moveTo>
                  <a:lnTo>
                    <a:pt x="121" y="276"/>
                  </a:lnTo>
                  <a:lnTo>
                    <a:pt x="119" y="276"/>
                  </a:lnTo>
                  <a:lnTo>
                    <a:pt x="119" y="276"/>
                  </a:lnTo>
                  <a:lnTo>
                    <a:pt x="129" y="245"/>
                  </a:lnTo>
                  <a:lnTo>
                    <a:pt x="135" y="216"/>
                  </a:lnTo>
                  <a:lnTo>
                    <a:pt x="141" y="189"/>
                  </a:lnTo>
                  <a:lnTo>
                    <a:pt x="143" y="163"/>
                  </a:lnTo>
                  <a:lnTo>
                    <a:pt x="143" y="138"/>
                  </a:lnTo>
                  <a:lnTo>
                    <a:pt x="142" y="117"/>
                  </a:lnTo>
                  <a:lnTo>
                    <a:pt x="140" y="96"/>
                  </a:lnTo>
                  <a:lnTo>
                    <a:pt x="136" y="78"/>
                  </a:lnTo>
                  <a:lnTo>
                    <a:pt x="132" y="60"/>
                  </a:lnTo>
                  <a:lnTo>
                    <a:pt x="128" y="46"/>
                  </a:lnTo>
                  <a:lnTo>
                    <a:pt x="123" y="33"/>
                  </a:lnTo>
                  <a:lnTo>
                    <a:pt x="119" y="24"/>
                  </a:lnTo>
                  <a:lnTo>
                    <a:pt x="112" y="10"/>
                  </a:lnTo>
                  <a:lnTo>
                    <a:pt x="108" y="5"/>
                  </a:lnTo>
                  <a:lnTo>
                    <a:pt x="108" y="5"/>
                  </a:lnTo>
                  <a:lnTo>
                    <a:pt x="99" y="2"/>
                  </a:lnTo>
                  <a:lnTo>
                    <a:pt x="92" y="0"/>
                  </a:lnTo>
                  <a:lnTo>
                    <a:pt x="84" y="0"/>
                  </a:lnTo>
                  <a:lnTo>
                    <a:pt x="76" y="2"/>
                  </a:lnTo>
                  <a:lnTo>
                    <a:pt x="69" y="4"/>
                  </a:lnTo>
                  <a:lnTo>
                    <a:pt x="62" y="8"/>
                  </a:lnTo>
                  <a:lnTo>
                    <a:pt x="56" y="13"/>
                  </a:lnTo>
                  <a:lnTo>
                    <a:pt x="49" y="19"/>
                  </a:lnTo>
                  <a:lnTo>
                    <a:pt x="43" y="26"/>
                  </a:lnTo>
                  <a:lnTo>
                    <a:pt x="38" y="34"/>
                  </a:lnTo>
                  <a:lnTo>
                    <a:pt x="32" y="43"/>
                  </a:lnTo>
                  <a:lnTo>
                    <a:pt x="28" y="53"/>
                  </a:lnTo>
                  <a:lnTo>
                    <a:pt x="19" y="73"/>
                  </a:lnTo>
                  <a:lnTo>
                    <a:pt x="12" y="97"/>
                  </a:lnTo>
                  <a:lnTo>
                    <a:pt x="6" y="123"/>
                  </a:lnTo>
                  <a:lnTo>
                    <a:pt x="3" y="149"/>
                  </a:lnTo>
                  <a:lnTo>
                    <a:pt x="1" y="176"/>
                  </a:lnTo>
                  <a:lnTo>
                    <a:pt x="0" y="203"/>
                  </a:lnTo>
                  <a:lnTo>
                    <a:pt x="2" y="229"/>
                  </a:lnTo>
                  <a:lnTo>
                    <a:pt x="5" y="254"/>
                  </a:lnTo>
                  <a:lnTo>
                    <a:pt x="10" y="276"/>
                  </a:lnTo>
                  <a:lnTo>
                    <a:pt x="13" y="287"/>
                  </a:lnTo>
                  <a:lnTo>
                    <a:pt x="18" y="297"/>
                  </a:lnTo>
                  <a:lnTo>
                    <a:pt x="18" y="297"/>
                  </a:lnTo>
                  <a:lnTo>
                    <a:pt x="30" y="299"/>
                  </a:lnTo>
                  <a:lnTo>
                    <a:pt x="43" y="299"/>
                  </a:lnTo>
                  <a:lnTo>
                    <a:pt x="57" y="299"/>
                  </a:lnTo>
                  <a:lnTo>
                    <a:pt x="70" y="297"/>
                  </a:lnTo>
                  <a:lnTo>
                    <a:pt x="83" y="294"/>
                  </a:lnTo>
                  <a:lnTo>
                    <a:pt x="96" y="289"/>
                  </a:lnTo>
                  <a:lnTo>
                    <a:pt x="108" y="284"/>
                  </a:lnTo>
                  <a:lnTo>
                    <a:pt x="121" y="276"/>
                  </a:lnTo>
                  <a:lnTo>
                    <a:pt x="121"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108"/>
            <p:cNvSpPr>
              <a:spLocks/>
            </p:cNvSpPr>
            <p:nvPr/>
          </p:nvSpPr>
          <p:spPr bwMode="auto">
            <a:xfrm flipH="1">
              <a:off x="10173026" y="2186382"/>
              <a:ext cx="191728" cy="73718"/>
            </a:xfrm>
            <a:custGeom>
              <a:avLst/>
              <a:gdLst>
                <a:gd name="T0" fmla="*/ 103 w 155"/>
                <a:gd name="T1" fmla="*/ 0 h 67"/>
                <a:gd name="T2" fmla="*/ 103 w 155"/>
                <a:gd name="T3" fmla="*/ 0 h 67"/>
                <a:gd name="T4" fmla="*/ 90 w 155"/>
                <a:gd name="T5" fmla="*/ 8 h 67"/>
                <a:gd name="T6" fmla="*/ 78 w 155"/>
                <a:gd name="T7" fmla="*/ 13 h 67"/>
                <a:gd name="T8" fmla="*/ 65 w 155"/>
                <a:gd name="T9" fmla="*/ 18 h 67"/>
                <a:gd name="T10" fmla="*/ 52 w 155"/>
                <a:gd name="T11" fmla="*/ 21 h 67"/>
                <a:gd name="T12" fmla="*/ 39 w 155"/>
                <a:gd name="T13" fmla="*/ 23 h 67"/>
                <a:gd name="T14" fmla="*/ 25 w 155"/>
                <a:gd name="T15" fmla="*/ 23 h 67"/>
                <a:gd name="T16" fmla="*/ 12 w 155"/>
                <a:gd name="T17" fmla="*/ 23 h 67"/>
                <a:gd name="T18" fmla="*/ 0 w 155"/>
                <a:gd name="T19" fmla="*/ 21 h 67"/>
                <a:gd name="T20" fmla="*/ 0 w 155"/>
                <a:gd name="T21" fmla="*/ 21 h 67"/>
                <a:gd name="T22" fmla="*/ 4 w 155"/>
                <a:gd name="T23" fmla="*/ 31 h 67"/>
                <a:gd name="T24" fmla="*/ 9 w 155"/>
                <a:gd name="T25" fmla="*/ 38 h 67"/>
                <a:gd name="T26" fmla="*/ 14 w 155"/>
                <a:gd name="T27" fmla="*/ 46 h 67"/>
                <a:gd name="T28" fmla="*/ 20 w 155"/>
                <a:gd name="T29" fmla="*/ 52 h 67"/>
                <a:gd name="T30" fmla="*/ 20 w 155"/>
                <a:gd name="T31" fmla="*/ 52 h 67"/>
                <a:gd name="T32" fmla="*/ 25 w 155"/>
                <a:gd name="T33" fmla="*/ 58 h 67"/>
                <a:gd name="T34" fmla="*/ 33 w 155"/>
                <a:gd name="T35" fmla="*/ 61 h 67"/>
                <a:gd name="T36" fmla="*/ 41 w 155"/>
                <a:gd name="T37" fmla="*/ 64 h 67"/>
                <a:gd name="T38" fmla="*/ 51 w 155"/>
                <a:gd name="T39" fmla="*/ 66 h 67"/>
                <a:gd name="T40" fmla="*/ 60 w 155"/>
                <a:gd name="T41" fmla="*/ 67 h 67"/>
                <a:gd name="T42" fmla="*/ 71 w 155"/>
                <a:gd name="T43" fmla="*/ 67 h 67"/>
                <a:gd name="T44" fmla="*/ 81 w 155"/>
                <a:gd name="T45" fmla="*/ 66 h 67"/>
                <a:gd name="T46" fmla="*/ 93 w 155"/>
                <a:gd name="T47" fmla="*/ 65 h 67"/>
                <a:gd name="T48" fmla="*/ 103 w 155"/>
                <a:gd name="T49" fmla="*/ 63 h 67"/>
                <a:gd name="T50" fmla="*/ 113 w 155"/>
                <a:gd name="T51" fmla="*/ 60 h 67"/>
                <a:gd name="T52" fmla="*/ 123 w 155"/>
                <a:gd name="T53" fmla="*/ 55 h 67"/>
                <a:gd name="T54" fmla="*/ 132 w 155"/>
                <a:gd name="T55" fmla="*/ 51 h 67"/>
                <a:gd name="T56" fmla="*/ 140 w 155"/>
                <a:gd name="T57" fmla="*/ 46 h 67"/>
                <a:gd name="T58" fmla="*/ 147 w 155"/>
                <a:gd name="T59" fmla="*/ 40 h 67"/>
                <a:gd name="T60" fmla="*/ 151 w 155"/>
                <a:gd name="T61" fmla="*/ 34 h 67"/>
                <a:gd name="T62" fmla="*/ 155 w 155"/>
                <a:gd name="T63" fmla="*/ 26 h 67"/>
                <a:gd name="T64" fmla="*/ 155 w 155"/>
                <a:gd name="T65" fmla="*/ 26 h 67"/>
                <a:gd name="T66" fmla="*/ 155 w 155"/>
                <a:gd name="T67" fmla="*/ 24 h 67"/>
                <a:gd name="T68" fmla="*/ 154 w 155"/>
                <a:gd name="T69" fmla="*/ 22 h 67"/>
                <a:gd name="T70" fmla="*/ 153 w 155"/>
                <a:gd name="T71" fmla="*/ 20 h 67"/>
                <a:gd name="T72" fmla="*/ 151 w 155"/>
                <a:gd name="T73" fmla="*/ 18 h 67"/>
                <a:gd name="T74" fmla="*/ 143 w 155"/>
                <a:gd name="T75" fmla="*/ 13 h 67"/>
                <a:gd name="T76" fmla="*/ 134 w 155"/>
                <a:gd name="T77" fmla="*/ 10 h 67"/>
                <a:gd name="T78" fmla="*/ 116 w 155"/>
                <a:gd name="T79" fmla="*/ 4 h 67"/>
                <a:gd name="T80" fmla="*/ 103 w 155"/>
                <a:gd name="T81" fmla="*/ 0 h 67"/>
                <a:gd name="T82" fmla="*/ 103 w 155"/>
                <a:gd name="T8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67">
                  <a:moveTo>
                    <a:pt x="103" y="0"/>
                  </a:moveTo>
                  <a:lnTo>
                    <a:pt x="103" y="0"/>
                  </a:lnTo>
                  <a:lnTo>
                    <a:pt x="90" y="8"/>
                  </a:lnTo>
                  <a:lnTo>
                    <a:pt x="78" y="13"/>
                  </a:lnTo>
                  <a:lnTo>
                    <a:pt x="65" y="18"/>
                  </a:lnTo>
                  <a:lnTo>
                    <a:pt x="52" y="21"/>
                  </a:lnTo>
                  <a:lnTo>
                    <a:pt x="39" y="23"/>
                  </a:lnTo>
                  <a:lnTo>
                    <a:pt x="25" y="23"/>
                  </a:lnTo>
                  <a:lnTo>
                    <a:pt x="12" y="23"/>
                  </a:lnTo>
                  <a:lnTo>
                    <a:pt x="0" y="21"/>
                  </a:lnTo>
                  <a:lnTo>
                    <a:pt x="0" y="21"/>
                  </a:lnTo>
                  <a:lnTo>
                    <a:pt x="4" y="31"/>
                  </a:lnTo>
                  <a:lnTo>
                    <a:pt x="9" y="38"/>
                  </a:lnTo>
                  <a:lnTo>
                    <a:pt x="14" y="46"/>
                  </a:lnTo>
                  <a:lnTo>
                    <a:pt x="20" y="52"/>
                  </a:lnTo>
                  <a:lnTo>
                    <a:pt x="20" y="52"/>
                  </a:lnTo>
                  <a:lnTo>
                    <a:pt x="25" y="58"/>
                  </a:lnTo>
                  <a:lnTo>
                    <a:pt x="33" y="61"/>
                  </a:lnTo>
                  <a:lnTo>
                    <a:pt x="41" y="64"/>
                  </a:lnTo>
                  <a:lnTo>
                    <a:pt x="51" y="66"/>
                  </a:lnTo>
                  <a:lnTo>
                    <a:pt x="60" y="67"/>
                  </a:lnTo>
                  <a:lnTo>
                    <a:pt x="71" y="67"/>
                  </a:lnTo>
                  <a:lnTo>
                    <a:pt x="81" y="66"/>
                  </a:lnTo>
                  <a:lnTo>
                    <a:pt x="93" y="65"/>
                  </a:lnTo>
                  <a:lnTo>
                    <a:pt x="103" y="63"/>
                  </a:lnTo>
                  <a:lnTo>
                    <a:pt x="113" y="60"/>
                  </a:lnTo>
                  <a:lnTo>
                    <a:pt x="123" y="55"/>
                  </a:lnTo>
                  <a:lnTo>
                    <a:pt x="132" y="51"/>
                  </a:lnTo>
                  <a:lnTo>
                    <a:pt x="140" y="46"/>
                  </a:lnTo>
                  <a:lnTo>
                    <a:pt x="147" y="40"/>
                  </a:lnTo>
                  <a:lnTo>
                    <a:pt x="151" y="34"/>
                  </a:lnTo>
                  <a:lnTo>
                    <a:pt x="155" y="26"/>
                  </a:lnTo>
                  <a:lnTo>
                    <a:pt x="155" y="26"/>
                  </a:lnTo>
                  <a:lnTo>
                    <a:pt x="155" y="24"/>
                  </a:lnTo>
                  <a:lnTo>
                    <a:pt x="154" y="22"/>
                  </a:lnTo>
                  <a:lnTo>
                    <a:pt x="153" y="20"/>
                  </a:lnTo>
                  <a:lnTo>
                    <a:pt x="151" y="18"/>
                  </a:lnTo>
                  <a:lnTo>
                    <a:pt x="143" y="13"/>
                  </a:lnTo>
                  <a:lnTo>
                    <a:pt x="134" y="10"/>
                  </a:lnTo>
                  <a:lnTo>
                    <a:pt x="116"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109"/>
            <p:cNvSpPr>
              <a:spLocks/>
            </p:cNvSpPr>
            <p:nvPr/>
          </p:nvSpPr>
          <p:spPr bwMode="auto">
            <a:xfrm flipH="1">
              <a:off x="10047666" y="1957858"/>
              <a:ext cx="176980" cy="316985"/>
            </a:xfrm>
            <a:custGeom>
              <a:avLst/>
              <a:gdLst>
                <a:gd name="T0" fmla="*/ 121 w 144"/>
                <a:gd name="T1" fmla="*/ 277 h 299"/>
                <a:gd name="T2" fmla="*/ 121 w 144"/>
                <a:gd name="T3" fmla="*/ 277 h 299"/>
                <a:gd name="T4" fmla="*/ 119 w 144"/>
                <a:gd name="T5" fmla="*/ 275 h 299"/>
                <a:gd name="T6" fmla="*/ 119 w 144"/>
                <a:gd name="T7" fmla="*/ 275 h 299"/>
                <a:gd name="T8" fmla="*/ 129 w 144"/>
                <a:gd name="T9" fmla="*/ 245 h 299"/>
                <a:gd name="T10" fmla="*/ 136 w 144"/>
                <a:gd name="T11" fmla="*/ 216 h 299"/>
                <a:gd name="T12" fmla="*/ 142 w 144"/>
                <a:gd name="T13" fmla="*/ 188 h 299"/>
                <a:gd name="T14" fmla="*/ 144 w 144"/>
                <a:gd name="T15" fmla="*/ 162 h 299"/>
                <a:gd name="T16" fmla="*/ 144 w 144"/>
                <a:gd name="T17" fmla="*/ 138 h 299"/>
                <a:gd name="T18" fmla="*/ 144 w 144"/>
                <a:gd name="T19" fmla="*/ 116 h 299"/>
                <a:gd name="T20" fmla="*/ 140 w 144"/>
                <a:gd name="T21" fmla="*/ 95 h 299"/>
                <a:gd name="T22" fmla="*/ 137 w 144"/>
                <a:gd name="T23" fmla="*/ 77 h 299"/>
                <a:gd name="T24" fmla="*/ 134 w 144"/>
                <a:gd name="T25" fmla="*/ 61 h 299"/>
                <a:gd name="T26" fmla="*/ 128 w 144"/>
                <a:gd name="T27" fmla="*/ 45 h 299"/>
                <a:gd name="T28" fmla="*/ 124 w 144"/>
                <a:gd name="T29" fmla="*/ 34 h 299"/>
                <a:gd name="T30" fmla="*/ 119 w 144"/>
                <a:gd name="T31" fmla="*/ 23 h 299"/>
                <a:gd name="T32" fmla="*/ 112 w 144"/>
                <a:gd name="T33" fmla="*/ 9 h 299"/>
                <a:gd name="T34" fmla="*/ 109 w 144"/>
                <a:gd name="T35" fmla="*/ 4 h 299"/>
                <a:gd name="T36" fmla="*/ 109 w 144"/>
                <a:gd name="T37" fmla="*/ 4 h 299"/>
                <a:gd name="T38" fmla="*/ 100 w 144"/>
                <a:gd name="T39" fmla="*/ 1 h 299"/>
                <a:gd name="T40" fmla="*/ 92 w 144"/>
                <a:gd name="T41" fmla="*/ 0 h 299"/>
                <a:gd name="T42" fmla="*/ 84 w 144"/>
                <a:gd name="T43" fmla="*/ 0 h 299"/>
                <a:gd name="T44" fmla="*/ 77 w 144"/>
                <a:gd name="T45" fmla="*/ 1 h 299"/>
                <a:gd name="T46" fmla="*/ 70 w 144"/>
                <a:gd name="T47" fmla="*/ 3 h 299"/>
                <a:gd name="T48" fmla="*/ 63 w 144"/>
                <a:gd name="T49" fmla="*/ 8 h 299"/>
                <a:gd name="T50" fmla="*/ 56 w 144"/>
                <a:gd name="T51" fmla="*/ 12 h 299"/>
                <a:gd name="T52" fmla="*/ 50 w 144"/>
                <a:gd name="T53" fmla="*/ 18 h 299"/>
                <a:gd name="T54" fmla="*/ 44 w 144"/>
                <a:gd name="T55" fmla="*/ 26 h 299"/>
                <a:gd name="T56" fmla="*/ 38 w 144"/>
                <a:gd name="T57" fmla="*/ 34 h 299"/>
                <a:gd name="T58" fmla="*/ 33 w 144"/>
                <a:gd name="T59" fmla="*/ 42 h 299"/>
                <a:gd name="T60" fmla="*/ 28 w 144"/>
                <a:gd name="T61" fmla="*/ 52 h 299"/>
                <a:gd name="T62" fmla="*/ 19 w 144"/>
                <a:gd name="T63" fmla="*/ 74 h 299"/>
                <a:gd name="T64" fmla="*/ 13 w 144"/>
                <a:gd name="T65" fmla="*/ 97 h 299"/>
                <a:gd name="T66" fmla="*/ 7 w 144"/>
                <a:gd name="T67" fmla="*/ 122 h 299"/>
                <a:gd name="T68" fmla="*/ 4 w 144"/>
                <a:gd name="T69" fmla="*/ 148 h 299"/>
                <a:gd name="T70" fmla="*/ 1 w 144"/>
                <a:gd name="T71" fmla="*/ 175 h 299"/>
                <a:gd name="T72" fmla="*/ 0 w 144"/>
                <a:gd name="T73" fmla="*/ 202 h 299"/>
                <a:gd name="T74" fmla="*/ 2 w 144"/>
                <a:gd name="T75" fmla="*/ 228 h 299"/>
                <a:gd name="T76" fmla="*/ 6 w 144"/>
                <a:gd name="T77" fmla="*/ 253 h 299"/>
                <a:gd name="T78" fmla="*/ 10 w 144"/>
                <a:gd name="T79" fmla="*/ 275 h 299"/>
                <a:gd name="T80" fmla="*/ 14 w 144"/>
                <a:gd name="T81" fmla="*/ 286 h 299"/>
                <a:gd name="T82" fmla="*/ 18 w 144"/>
                <a:gd name="T83" fmla="*/ 296 h 299"/>
                <a:gd name="T84" fmla="*/ 18 w 144"/>
                <a:gd name="T85" fmla="*/ 296 h 299"/>
                <a:gd name="T86" fmla="*/ 31 w 144"/>
                <a:gd name="T87" fmla="*/ 298 h 299"/>
                <a:gd name="T88" fmla="*/ 44 w 144"/>
                <a:gd name="T89" fmla="*/ 299 h 299"/>
                <a:gd name="T90" fmla="*/ 57 w 144"/>
                <a:gd name="T91" fmla="*/ 298 h 299"/>
                <a:gd name="T92" fmla="*/ 71 w 144"/>
                <a:gd name="T93" fmla="*/ 296 h 299"/>
                <a:gd name="T94" fmla="*/ 84 w 144"/>
                <a:gd name="T95" fmla="*/ 293 h 299"/>
                <a:gd name="T96" fmla="*/ 97 w 144"/>
                <a:gd name="T97" fmla="*/ 288 h 299"/>
                <a:gd name="T98" fmla="*/ 109 w 144"/>
                <a:gd name="T99" fmla="*/ 283 h 299"/>
                <a:gd name="T100" fmla="*/ 121 w 144"/>
                <a:gd name="T101" fmla="*/ 277 h 299"/>
                <a:gd name="T102" fmla="*/ 121 w 144"/>
                <a:gd name="T103" fmla="*/ 2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1" y="277"/>
                  </a:moveTo>
                  <a:lnTo>
                    <a:pt x="121" y="277"/>
                  </a:lnTo>
                  <a:lnTo>
                    <a:pt x="119" y="275"/>
                  </a:lnTo>
                  <a:lnTo>
                    <a:pt x="119" y="275"/>
                  </a:lnTo>
                  <a:lnTo>
                    <a:pt x="129" y="245"/>
                  </a:lnTo>
                  <a:lnTo>
                    <a:pt x="136" y="216"/>
                  </a:lnTo>
                  <a:lnTo>
                    <a:pt x="142" y="188"/>
                  </a:lnTo>
                  <a:lnTo>
                    <a:pt x="144" y="162"/>
                  </a:lnTo>
                  <a:lnTo>
                    <a:pt x="144" y="138"/>
                  </a:lnTo>
                  <a:lnTo>
                    <a:pt x="144" y="116"/>
                  </a:lnTo>
                  <a:lnTo>
                    <a:pt x="140" y="95"/>
                  </a:lnTo>
                  <a:lnTo>
                    <a:pt x="137" y="77"/>
                  </a:lnTo>
                  <a:lnTo>
                    <a:pt x="134" y="61"/>
                  </a:lnTo>
                  <a:lnTo>
                    <a:pt x="128" y="45"/>
                  </a:lnTo>
                  <a:lnTo>
                    <a:pt x="124" y="34"/>
                  </a:lnTo>
                  <a:lnTo>
                    <a:pt x="119" y="23"/>
                  </a:lnTo>
                  <a:lnTo>
                    <a:pt x="112" y="9"/>
                  </a:lnTo>
                  <a:lnTo>
                    <a:pt x="109" y="4"/>
                  </a:lnTo>
                  <a:lnTo>
                    <a:pt x="109" y="4"/>
                  </a:lnTo>
                  <a:lnTo>
                    <a:pt x="100" y="1"/>
                  </a:lnTo>
                  <a:lnTo>
                    <a:pt x="92" y="0"/>
                  </a:lnTo>
                  <a:lnTo>
                    <a:pt x="84" y="0"/>
                  </a:lnTo>
                  <a:lnTo>
                    <a:pt x="77" y="1"/>
                  </a:lnTo>
                  <a:lnTo>
                    <a:pt x="70" y="3"/>
                  </a:lnTo>
                  <a:lnTo>
                    <a:pt x="63" y="8"/>
                  </a:lnTo>
                  <a:lnTo>
                    <a:pt x="56" y="12"/>
                  </a:lnTo>
                  <a:lnTo>
                    <a:pt x="50" y="18"/>
                  </a:lnTo>
                  <a:lnTo>
                    <a:pt x="44" y="26"/>
                  </a:lnTo>
                  <a:lnTo>
                    <a:pt x="38" y="34"/>
                  </a:lnTo>
                  <a:lnTo>
                    <a:pt x="33" y="42"/>
                  </a:lnTo>
                  <a:lnTo>
                    <a:pt x="28" y="52"/>
                  </a:lnTo>
                  <a:lnTo>
                    <a:pt x="19" y="74"/>
                  </a:lnTo>
                  <a:lnTo>
                    <a:pt x="13" y="97"/>
                  </a:lnTo>
                  <a:lnTo>
                    <a:pt x="7" y="122"/>
                  </a:lnTo>
                  <a:lnTo>
                    <a:pt x="4" y="148"/>
                  </a:lnTo>
                  <a:lnTo>
                    <a:pt x="1" y="175"/>
                  </a:lnTo>
                  <a:lnTo>
                    <a:pt x="0" y="202"/>
                  </a:lnTo>
                  <a:lnTo>
                    <a:pt x="2" y="228"/>
                  </a:lnTo>
                  <a:lnTo>
                    <a:pt x="6" y="253"/>
                  </a:lnTo>
                  <a:lnTo>
                    <a:pt x="10" y="275"/>
                  </a:lnTo>
                  <a:lnTo>
                    <a:pt x="14" y="286"/>
                  </a:lnTo>
                  <a:lnTo>
                    <a:pt x="18" y="296"/>
                  </a:lnTo>
                  <a:lnTo>
                    <a:pt x="18" y="296"/>
                  </a:lnTo>
                  <a:lnTo>
                    <a:pt x="31" y="298"/>
                  </a:lnTo>
                  <a:lnTo>
                    <a:pt x="44" y="299"/>
                  </a:lnTo>
                  <a:lnTo>
                    <a:pt x="57" y="298"/>
                  </a:lnTo>
                  <a:lnTo>
                    <a:pt x="71" y="296"/>
                  </a:lnTo>
                  <a:lnTo>
                    <a:pt x="84" y="293"/>
                  </a:lnTo>
                  <a:lnTo>
                    <a:pt x="97" y="288"/>
                  </a:lnTo>
                  <a:lnTo>
                    <a:pt x="109" y="283"/>
                  </a:lnTo>
                  <a:lnTo>
                    <a:pt x="121" y="277"/>
                  </a:lnTo>
                  <a:lnTo>
                    <a:pt x="121" y="27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110"/>
            <p:cNvSpPr>
              <a:spLocks/>
            </p:cNvSpPr>
            <p:nvPr/>
          </p:nvSpPr>
          <p:spPr bwMode="auto">
            <a:xfrm flipH="1">
              <a:off x="10010795" y="2245355"/>
              <a:ext cx="191728" cy="73718"/>
            </a:xfrm>
            <a:custGeom>
              <a:avLst/>
              <a:gdLst>
                <a:gd name="T0" fmla="*/ 103 w 156"/>
                <a:gd name="T1" fmla="*/ 0 h 65"/>
                <a:gd name="T2" fmla="*/ 103 w 156"/>
                <a:gd name="T3" fmla="*/ 0 h 65"/>
                <a:gd name="T4" fmla="*/ 91 w 156"/>
                <a:gd name="T5" fmla="*/ 6 h 65"/>
                <a:gd name="T6" fmla="*/ 79 w 156"/>
                <a:gd name="T7" fmla="*/ 11 h 65"/>
                <a:gd name="T8" fmla="*/ 66 w 156"/>
                <a:gd name="T9" fmla="*/ 16 h 65"/>
                <a:gd name="T10" fmla="*/ 53 w 156"/>
                <a:gd name="T11" fmla="*/ 19 h 65"/>
                <a:gd name="T12" fmla="*/ 39 w 156"/>
                <a:gd name="T13" fmla="*/ 21 h 65"/>
                <a:gd name="T14" fmla="*/ 26 w 156"/>
                <a:gd name="T15" fmla="*/ 22 h 65"/>
                <a:gd name="T16" fmla="*/ 13 w 156"/>
                <a:gd name="T17" fmla="*/ 21 h 65"/>
                <a:gd name="T18" fmla="*/ 0 w 156"/>
                <a:gd name="T19" fmla="*/ 19 h 65"/>
                <a:gd name="T20" fmla="*/ 0 w 156"/>
                <a:gd name="T21" fmla="*/ 19 h 65"/>
                <a:gd name="T22" fmla="*/ 5 w 156"/>
                <a:gd name="T23" fmla="*/ 29 h 65"/>
                <a:gd name="T24" fmla="*/ 9 w 156"/>
                <a:gd name="T25" fmla="*/ 37 h 65"/>
                <a:gd name="T26" fmla="*/ 15 w 156"/>
                <a:gd name="T27" fmla="*/ 45 h 65"/>
                <a:gd name="T28" fmla="*/ 20 w 156"/>
                <a:gd name="T29" fmla="*/ 51 h 65"/>
                <a:gd name="T30" fmla="*/ 20 w 156"/>
                <a:gd name="T31" fmla="*/ 51 h 65"/>
                <a:gd name="T32" fmla="*/ 26 w 156"/>
                <a:gd name="T33" fmla="*/ 56 h 65"/>
                <a:gd name="T34" fmla="*/ 34 w 156"/>
                <a:gd name="T35" fmla="*/ 60 h 65"/>
                <a:gd name="T36" fmla="*/ 42 w 156"/>
                <a:gd name="T37" fmla="*/ 62 h 65"/>
                <a:gd name="T38" fmla="*/ 52 w 156"/>
                <a:gd name="T39" fmla="*/ 64 h 65"/>
                <a:gd name="T40" fmla="*/ 61 w 156"/>
                <a:gd name="T41" fmla="*/ 65 h 65"/>
                <a:gd name="T42" fmla="*/ 72 w 156"/>
                <a:gd name="T43" fmla="*/ 65 h 65"/>
                <a:gd name="T44" fmla="*/ 82 w 156"/>
                <a:gd name="T45" fmla="*/ 64 h 65"/>
                <a:gd name="T46" fmla="*/ 93 w 156"/>
                <a:gd name="T47" fmla="*/ 63 h 65"/>
                <a:gd name="T48" fmla="*/ 103 w 156"/>
                <a:gd name="T49" fmla="*/ 61 h 65"/>
                <a:gd name="T50" fmla="*/ 113 w 156"/>
                <a:gd name="T51" fmla="*/ 58 h 65"/>
                <a:gd name="T52" fmla="*/ 124 w 156"/>
                <a:gd name="T53" fmla="*/ 54 h 65"/>
                <a:gd name="T54" fmla="*/ 133 w 156"/>
                <a:gd name="T55" fmla="*/ 49 h 65"/>
                <a:gd name="T56" fmla="*/ 140 w 156"/>
                <a:gd name="T57" fmla="*/ 45 h 65"/>
                <a:gd name="T58" fmla="*/ 147 w 156"/>
                <a:gd name="T59" fmla="*/ 38 h 65"/>
                <a:gd name="T60" fmla="*/ 152 w 156"/>
                <a:gd name="T61" fmla="*/ 32 h 65"/>
                <a:gd name="T62" fmla="*/ 156 w 156"/>
                <a:gd name="T63" fmla="*/ 25 h 65"/>
                <a:gd name="T64" fmla="*/ 156 w 156"/>
                <a:gd name="T65" fmla="*/ 25 h 65"/>
                <a:gd name="T66" fmla="*/ 156 w 156"/>
                <a:gd name="T67" fmla="*/ 22 h 65"/>
                <a:gd name="T68" fmla="*/ 155 w 156"/>
                <a:gd name="T69" fmla="*/ 20 h 65"/>
                <a:gd name="T70" fmla="*/ 154 w 156"/>
                <a:gd name="T71" fmla="*/ 18 h 65"/>
                <a:gd name="T72" fmla="*/ 152 w 156"/>
                <a:gd name="T73" fmla="*/ 16 h 65"/>
                <a:gd name="T74" fmla="*/ 144 w 156"/>
                <a:gd name="T75" fmla="*/ 11 h 65"/>
                <a:gd name="T76" fmla="*/ 135 w 156"/>
                <a:gd name="T77" fmla="*/ 8 h 65"/>
                <a:gd name="T78" fmla="*/ 117 w 156"/>
                <a:gd name="T79" fmla="*/ 3 h 65"/>
                <a:gd name="T80" fmla="*/ 103 w 156"/>
                <a:gd name="T81" fmla="*/ 0 h 65"/>
                <a:gd name="T82" fmla="*/ 103 w 156"/>
                <a:gd name="T8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65">
                  <a:moveTo>
                    <a:pt x="103" y="0"/>
                  </a:moveTo>
                  <a:lnTo>
                    <a:pt x="103" y="0"/>
                  </a:lnTo>
                  <a:lnTo>
                    <a:pt x="91" y="6"/>
                  </a:lnTo>
                  <a:lnTo>
                    <a:pt x="79" y="11"/>
                  </a:lnTo>
                  <a:lnTo>
                    <a:pt x="66" y="16"/>
                  </a:lnTo>
                  <a:lnTo>
                    <a:pt x="53" y="19"/>
                  </a:lnTo>
                  <a:lnTo>
                    <a:pt x="39" y="21"/>
                  </a:lnTo>
                  <a:lnTo>
                    <a:pt x="26" y="22"/>
                  </a:lnTo>
                  <a:lnTo>
                    <a:pt x="13" y="21"/>
                  </a:lnTo>
                  <a:lnTo>
                    <a:pt x="0" y="19"/>
                  </a:lnTo>
                  <a:lnTo>
                    <a:pt x="0" y="19"/>
                  </a:lnTo>
                  <a:lnTo>
                    <a:pt x="5" y="29"/>
                  </a:lnTo>
                  <a:lnTo>
                    <a:pt x="9" y="37"/>
                  </a:lnTo>
                  <a:lnTo>
                    <a:pt x="15" y="45"/>
                  </a:lnTo>
                  <a:lnTo>
                    <a:pt x="20" y="51"/>
                  </a:lnTo>
                  <a:lnTo>
                    <a:pt x="20" y="51"/>
                  </a:lnTo>
                  <a:lnTo>
                    <a:pt x="26" y="56"/>
                  </a:lnTo>
                  <a:lnTo>
                    <a:pt x="34" y="60"/>
                  </a:lnTo>
                  <a:lnTo>
                    <a:pt x="42" y="62"/>
                  </a:lnTo>
                  <a:lnTo>
                    <a:pt x="52" y="64"/>
                  </a:lnTo>
                  <a:lnTo>
                    <a:pt x="61" y="65"/>
                  </a:lnTo>
                  <a:lnTo>
                    <a:pt x="72" y="65"/>
                  </a:lnTo>
                  <a:lnTo>
                    <a:pt x="82" y="64"/>
                  </a:lnTo>
                  <a:lnTo>
                    <a:pt x="93" y="63"/>
                  </a:lnTo>
                  <a:lnTo>
                    <a:pt x="103" y="61"/>
                  </a:lnTo>
                  <a:lnTo>
                    <a:pt x="113" y="58"/>
                  </a:lnTo>
                  <a:lnTo>
                    <a:pt x="124" y="54"/>
                  </a:lnTo>
                  <a:lnTo>
                    <a:pt x="133" y="49"/>
                  </a:lnTo>
                  <a:lnTo>
                    <a:pt x="140" y="45"/>
                  </a:lnTo>
                  <a:lnTo>
                    <a:pt x="147" y="38"/>
                  </a:lnTo>
                  <a:lnTo>
                    <a:pt x="152" y="32"/>
                  </a:lnTo>
                  <a:lnTo>
                    <a:pt x="156" y="25"/>
                  </a:lnTo>
                  <a:lnTo>
                    <a:pt x="156" y="25"/>
                  </a:lnTo>
                  <a:lnTo>
                    <a:pt x="156" y="22"/>
                  </a:lnTo>
                  <a:lnTo>
                    <a:pt x="155" y="20"/>
                  </a:lnTo>
                  <a:lnTo>
                    <a:pt x="154" y="18"/>
                  </a:lnTo>
                  <a:lnTo>
                    <a:pt x="152" y="16"/>
                  </a:lnTo>
                  <a:lnTo>
                    <a:pt x="144" y="11"/>
                  </a:lnTo>
                  <a:lnTo>
                    <a:pt x="135" y="8"/>
                  </a:lnTo>
                  <a:lnTo>
                    <a:pt x="117" y="3"/>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111"/>
            <p:cNvSpPr>
              <a:spLocks/>
            </p:cNvSpPr>
            <p:nvPr/>
          </p:nvSpPr>
          <p:spPr bwMode="auto">
            <a:xfrm flipH="1">
              <a:off x="10106660" y="2016832"/>
              <a:ext cx="656299" cy="228524"/>
            </a:xfrm>
            <a:custGeom>
              <a:avLst/>
              <a:gdLst>
                <a:gd name="T0" fmla="*/ 308 w 532"/>
                <a:gd name="T1" fmla="*/ 220 h 220"/>
                <a:gd name="T2" fmla="*/ 337 w 532"/>
                <a:gd name="T3" fmla="*/ 214 h 220"/>
                <a:gd name="T4" fmla="*/ 371 w 532"/>
                <a:gd name="T5" fmla="*/ 204 h 220"/>
                <a:gd name="T6" fmla="*/ 405 w 532"/>
                <a:gd name="T7" fmla="*/ 190 h 220"/>
                <a:gd name="T8" fmla="*/ 440 w 532"/>
                <a:gd name="T9" fmla="*/ 174 h 220"/>
                <a:gd name="T10" fmla="*/ 472 w 532"/>
                <a:gd name="T11" fmla="*/ 156 h 220"/>
                <a:gd name="T12" fmla="*/ 499 w 532"/>
                <a:gd name="T13" fmla="*/ 136 h 220"/>
                <a:gd name="T14" fmla="*/ 518 w 532"/>
                <a:gd name="T15" fmla="*/ 117 h 220"/>
                <a:gd name="T16" fmla="*/ 527 w 532"/>
                <a:gd name="T17" fmla="*/ 98 h 220"/>
                <a:gd name="T18" fmla="*/ 531 w 532"/>
                <a:gd name="T19" fmla="*/ 71 h 220"/>
                <a:gd name="T20" fmla="*/ 532 w 532"/>
                <a:gd name="T21" fmla="*/ 54 h 220"/>
                <a:gd name="T22" fmla="*/ 525 w 532"/>
                <a:gd name="T23" fmla="*/ 39 h 220"/>
                <a:gd name="T24" fmla="*/ 509 w 532"/>
                <a:gd name="T25" fmla="*/ 20 h 220"/>
                <a:gd name="T26" fmla="*/ 506 w 532"/>
                <a:gd name="T27" fmla="*/ 17 h 220"/>
                <a:gd name="T28" fmla="*/ 484 w 532"/>
                <a:gd name="T29" fmla="*/ 13 h 220"/>
                <a:gd name="T30" fmla="*/ 427 w 532"/>
                <a:gd name="T31" fmla="*/ 9 h 220"/>
                <a:gd name="T32" fmla="*/ 261 w 532"/>
                <a:gd name="T33" fmla="*/ 2 h 220"/>
                <a:gd name="T34" fmla="*/ 97 w 532"/>
                <a:gd name="T35" fmla="*/ 0 h 220"/>
                <a:gd name="T36" fmla="*/ 27 w 532"/>
                <a:gd name="T37" fmla="*/ 2 h 220"/>
                <a:gd name="T38" fmla="*/ 21 w 532"/>
                <a:gd name="T39" fmla="*/ 4 h 220"/>
                <a:gd name="T40" fmla="*/ 12 w 532"/>
                <a:gd name="T41" fmla="*/ 17 h 220"/>
                <a:gd name="T42" fmla="*/ 3 w 532"/>
                <a:gd name="T43" fmla="*/ 35 h 220"/>
                <a:gd name="T44" fmla="*/ 0 w 532"/>
                <a:gd name="T45" fmla="*/ 45 h 220"/>
                <a:gd name="T46" fmla="*/ 0 w 532"/>
                <a:gd name="T47" fmla="*/ 58 h 220"/>
                <a:gd name="T48" fmla="*/ 5 w 532"/>
                <a:gd name="T49" fmla="*/ 75 h 220"/>
                <a:gd name="T50" fmla="*/ 13 w 532"/>
                <a:gd name="T51" fmla="*/ 93 h 220"/>
                <a:gd name="T52" fmla="*/ 17 w 532"/>
                <a:gd name="T53" fmla="*/ 101 h 220"/>
                <a:gd name="T54" fmla="*/ 35 w 532"/>
                <a:gd name="T55" fmla="*/ 122 h 220"/>
                <a:gd name="T56" fmla="*/ 68 w 532"/>
                <a:gd name="T57" fmla="*/ 148 h 220"/>
                <a:gd name="T58" fmla="*/ 107 w 532"/>
                <a:gd name="T59" fmla="*/ 171 h 220"/>
                <a:gd name="T60" fmla="*/ 150 w 532"/>
                <a:gd name="T61" fmla="*/ 190 h 220"/>
                <a:gd name="T62" fmla="*/ 195 w 532"/>
                <a:gd name="T63" fmla="*/ 205 h 220"/>
                <a:gd name="T64" fmla="*/ 237 w 532"/>
                <a:gd name="T65" fmla="*/ 215 h 220"/>
                <a:gd name="T66" fmla="*/ 276 w 532"/>
                <a:gd name="T67" fmla="*/ 220 h 220"/>
                <a:gd name="T68" fmla="*/ 308 w 532"/>
                <a:gd name="T6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2" h="220">
                  <a:moveTo>
                    <a:pt x="308" y="220"/>
                  </a:moveTo>
                  <a:lnTo>
                    <a:pt x="308" y="220"/>
                  </a:lnTo>
                  <a:lnTo>
                    <a:pt x="321" y="218"/>
                  </a:lnTo>
                  <a:lnTo>
                    <a:pt x="337" y="214"/>
                  </a:lnTo>
                  <a:lnTo>
                    <a:pt x="354" y="210"/>
                  </a:lnTo>
                  <a:lnTo>
                    <a:pt x="371" y="204"/>
                  </a:lnTo>
                  <a:lnTo>
                    <a:pt x="388" y="198"/>
                  </a:lnTo>
                  <a:lnTo>
                    <a:pt x="405" y="190"/>
                  </a:lnTo>
                  <a:lnTo>
                    <a:pt x="423" y="183"/>
                  </a:lnTo>
                  <a:lnTo>
                    <a:pt x="440" y="174"/>
                  </a:lnTo>
                  <a:lnTo>
                    <a:pt x="456" y="165"/>
                  </a:lnTo>
                  <a:lnTo>
                    <a:pt x="472" y="156"/>
                  </a:lnTo>
                  <a:lnTo>
                    <a:pt x="486" y="146"/>
                  </a:lnTo>
                  <a:lnTo>
                    <a:pt x="499" y="136"/>
                  </a:lnTo>
                  <a:lnTo>
                    <a:pt x="509" y="126"/>
                  </a:lnTo>
                  <a:lnTo>
                    <a:pt x="518" y="117"/>
                  </a:lnTo>
                  <a:lnTo>
                    <a:pt x="523" y="107"/>
                  </a:lnTo>
                  <a:lnTo>
                    <a:pt x="527" y="98"/>
                  </a:lnTo>
                  <a:lnTo>
                    <a:pt x="527" y="98"/>
                  </a:lnTo>
                  <a:lnTo>
                    <a:pt x="531" y="71"/>
                  </a:lnTo>
                  <a:lnTo>
                    <a:pt x="532" y="63"/>
                  </a:lnTo>
                  <a:lnTo>
                    <a:pt x="532" y="54"/>
                  </a:lnTo>
                  <a:lnTo>
                    <a:pt x="530" y="48"/>
                  </a:lnTo>
                  <a:lnTo>
                    <a:pt x="525" y="39"/>
                  </a:lnTo>
                  <a:lnTo>
                    <a:pt x="519" y="30"/>
                  </a:lnTo>
                  <a:lnTo>
                    <a:pt x="509" y="20"/>
                  </a:lnTo>
                  <a:lnTo>
                    <a:pt x="509" y="20"/>
                  </a:lnTo>
                  <a:lnTo>
                    <a:pt x="506" y="17"/>
                  </a:lnTo>
                  <a:lnTo>
                    <a:pt x="501" y="16"/>
                  </a:lnTo>
                  <a:lnTo>
                    <a:pt x="484" y="13"/>
                  </a:lnTo>
                  <a:lnTo>
                    <a:pt x="458" y="11"/>
                  </a:lnTo>
                  <a:lnTo>
                    <a:pt x="427" y="9"/>
                  </a:lnTo>
                  <a:lnTo>
                    <a:pt x="349" y="4"/>
                  </a:lnTo>
                  <a:lnTo>
                    <a:pt x="261" y="2"/>
                  </a:lnTo>
                  <a:lnTo>
                    <a:pt x="173" y="0"/>
                  </a:lnTo>
                  <a:lnTo>
                    <a:pt x="97" y="0"/>
                  </a:lnTo>
                  <a:lnTo>
                    <a:pt x="43" y="1"/>
                  </a:lnTo>
                  <a:lnTo>
                    <a:pt x="27" y="2"/>
                  </a:lnTo>
                  <a:lnTo>
                    <a:pt x="23" y="3"/>
                  </a:lnTo>
                  <a:lnTo>
                    <a:pt x="21" y="4"/>
                  </a:lnTo>
                  <a:lnTo>
                    <a:pt x="21" y="4"/>
                  </a:lnTo>
                  <a:lnTo>
                    <a:pt x="12" y="17"/>
                  </a:lnTo>
                  <a:lnTo>
                    <a:pt x="7" y="25"/>
                  </a:lnTo>
                  <a:lnTo>
                    <a:pt x="3" y="35"/>
                  </a:lnTo>
                  <a:lnTo>
                    <a:pt x="2" y="40"/>
                  </a:lnTo>
                  <a:lnTo>
                    <a:pt x="0" y="45"/>
                  </a:lnTo>
                  <a:lnTo>
                    <a:pt x="0" y="52"/>
                  </a:lnTo>
                  <a:lnTo>
                    <a:pt x="0" y="58"/>
                  </a:lnTo>
                  <a:lnTo>
                    <a:pt x="2" y="66"/>
                  </a:lnTo>
                  <a:lnTo>
                    <a:pt x="5" y="75"/>
                  </a:lnTo>
                  <a:lnTo>
                    <a:pt x="8" y="83"/>
                  </a:lnTo>
                  <a:lnTo>
                    <a:pt x="13" y="93"/>
                  </a:lnTo>
                  <a:lnTo>
                    <a:pt x="13" y="93"/>
                  </a:lnTo>
                  <a:lnTo>
                    <a:pt x="17" y="101"/>
                  </a:lnTo>
                  <a:lnTo>
                    <a:pt x="23" y="108"/>
                  </a:lnTo>
                  <a:lnTo>
                    <a:pt x="35" y="122"/>
                  </a:lnTo>
                  <a:lnTo>
                    <a:pt x="51" y="135"/>
                  </a:lnTo>
                  <a:lnTo>
                    <a:pt x="68" y="148"/>
                  </a:lnTo>
                  <a:lnTo>
                    <a:pt x="87" y="160"/>
                  </a:lnTo>
                  <a:lnTo>
                    <a:pt x="107" y="171"/>
                  </a:lnTo>
                  <a:lnTo>
                    <a:pt x="128" y="182"/>
                  </a:lnTo>
                  <a:lnTo>
                    <a:pt x="150" y="190"/>
                  </a:lnTo>
                  <a:lnTo>
                    <a:pt x="172" y="198"/>
                  </a:lnTo>
                  <a:lnTo>
                    <a:pt x="195" y="205"/>
                  </a:lnTo>
                  <a:lnTo>
                    <a:pt x="216" y="211"/>
                  </a:lnTo>
                  <a:lnTo>
                    <a:pt x="237" y="215"/>
                  </a:lnTo>
                  <a:lnTo>
                    <a:pt x="257" y="218"/>
                  </a:lnTo>
                  <a:lnTo>
                    <a:pt x="276" y="220"/>
                  </a:lnTo>
                  <a:lnTo>
                    <a:pt x="293" y="220"/>
                  </a:lnTo>
                  <a:lnTo>
                    <a:pt x="308" y="220"/>
                  </a:lnTo>
                  <a:lnTo>
                    <a:pt x="308" y="22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112"/>
            <p:cNvSpPr>
              <a:spLocks/>
            </p:cNvSpPr>
            <p:nvPr/>
          </p:nvSpPr>
          <p:spPr bwMode="auto">
            <a:xfrm flipH="1">
              <a:off x="10114034" y="1906255"/>
              <a:ext cx="634178" cy="302242"/>
            </a:xfrm>
            <a:custGeom>
              <a:avLst/>
              <a:gdLst>
                <a:gd name="T0" fmla="*/ 299 w 518"/>
                <a:gd name="T1" fmla="*/ 284 h 285"/>
                <a:gd name="T2" fmla="*/ 367 w 518"/>
                <a:gd name="T3" fmla="*/ 257 h 285"/>
                <a:gd name="T4" fmla="*/ 428 w 518"/>
                <a:gd name="T5" fmla="*/ 228 h 285"/>
                <a:gd name="T6" fmla="*/ 466 w 518"/>
                <a:gd name="T7" fmla="*/ 207 h 285"/>
                <a:gd name="T8" fmla="*/ 497 w 518"/>
                <a:gd name="T9" fmla="*/ 184 h 285"/>
                <a:gd name="T10" fmla="*/ 512 w 518"/>
                <a:gd name="T11" fmla="*/ 167 h 285"/>
                <a:gd name="T12" fmla="*/ 516 w 518"/>
                <a:gd name="T13" fmla="*/ 156 h 285"/>
                <a:gd name="T14" fmla="*/ 518 w 518"/>
                <a:gd name="T15" fmla="*/ 151 h 285"/>
                <a:gd name="T16" fmla="*/ 514 w 518"/>
                <a:gd name="T17" fmla="*/ 140 h 285"/>
                <a:gd name="T18" fmla="*/ 506 w 518"/>
                <a:gd name="T19" fmla="*/ 128 h 285"/>
                <a:gd name="T20" fmla="*/ 493 w 518"/>
                <a:gd name="T21" fmla="*/ 115 h 285"/>
                <a:gd name="T22" fmla="*/ 456 w 518"/>
                <a:gd name="T23" fmla="*/ 89 h 285"/>
                <a:gd name="T24" fmla="*/ 408 w 518"/>
                <a:gd name="T25" fmla="*/ 63 h 285"/>
                <a:gd name="T26" fmla="*/ 355 w 518"/>
                <a:gd name="T27" fmla="*/ 39 h 285"/>
                <a:gd name="T28" fmla="*/ 301 w 518"/>
                <a:gd name="T29" fmla="*/ 20 h 285"/>
                <a:gd name="T30" fmla="*/ 254 w 518"/>
                <a:gd name="T31" fmla="*/ 6 h 285"/>
                <a:gd name="T32" fmla="*/ 218 w 518"/>
                <a:gd name="T33" fmla="*/ 0 h 285"/>
                <a:gd name="T34" fmla="*/ 207 w 518"/>
                <a:gd name="T35" fmla="*/ 0 h 285"/>
                <a:gd name="T36" fmla="*/ 182 w 518"/>
                <a:gd name="T37" fmla="*/ 5 h 285"/>
                <a:gd name="T38" fmla="*/ 150 w 518"/>
                <a:gd name="T39" fmla="*/ 18 h 285"/>
                <a:gd name="T40" fmla="*/ 113 w 518"/>
                <a:gd name="T41" fmla="*/ 34 h 285"/>
                <a:gd name="T42" fmla="*/ 76 w 518"/>
                <a:gd name="T43" fmla="*/ 55 h 285"/>
                <a:gd name="T44" fmla="*/ 42 w 518"/>
                <a:gd name="T45" fmla="*/ 77 h 285"/>
                <a:gd name="T46" fmla="*/ 16 w 518"/>
                <a:gd name="T47" fmla="*/ 101 h 285"/>
                <a:gd name="T48" fmla="*/ 5 w 518"/>
                <a:gd name="T49" fmla="*/ 118 h 285"/>
                <a:gd name="T50" fmla="*/ 2 w 518"/>
                <a:gd name="T51" fmla="*/ 130 h 285"/>
                <a:gd name="T52" fmla="*/ 2 w 518"/>
                <a:gd name="T53" fmla="*/ 140 h 285"/>
                <a:gd name="T54" fmla="*/ 4 w 518"/>
                <a:gd name="T55" fmla="*/ 145 h 285"/>
                <a:gd name="T56" fmla="*/ 26 w 518"/>
                <a:gd name="T57" fmla="*/ 176 h 285"/>
                <a:gd name="T58" fmla="*/ 57 w 518"/>
                <a:gd name="T59" fmla="*/ 204 h 285"/>
                <a:gd name="T60" fmla="*/ 94 w 518"/>
                <a:gd name="T61" fmla="*/ 228 h 285"/>
                <a:gd name="T62" fmla="*/ 136 w 518"/>
                <a:gd name="T63" fmla="*/ 250 h 285"/>
                <a:gd name="T64" fmla="*/ 179 w 518"/>
                <a:gd name="T65" fmla="*/ 267 h 285"/>
                <a:gd name="T66" fmla="*/ 223 w 518"/>
                <a:gd name="T67" fmla="*/ 279 h 285"/>
                <a:gd name="T68" fmla="*/ 263 w 518"/>
                <a:gd name="T69" fmla="*/ 285 h 285"/>
                <a:gd name="T70" fmla="*/ 299 w 518"/>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8" h="285">
                  <a:moveTo>
                    <a:pt x="299" y="284"/>
                  </a:moveTo>
                  <a:lnTo>
                    <a:pt x="299" y="284"/>
                  </a:lnTo>
                  <a:lnTo>
                    <a:pt x="333" y="271"/>
                  </a:lnTo>
                  <a:lnTo>
                    <a:pt x="367" y="257"/>
                  </a:lnTo>
                  <a:lnTo>
                    <a:pt x="408" y="238"/>
                  </a:lnTo>
                  <a:lnTo>
                    <a:pt x="428" y="228"/>
                  </a:lnTo>
                  <a:lnTo>
                    <a:pt x="448" y="218"/>
                  </a:lnTo>
                  <a:lnTo>
                    <a:pt x="466" y="207"/>
                  </a:lnTo>
                  <a:lnTo>
                    <a:pt x="483" y="195"/>
                  </a:lnTo>
                  <a:lnTo>
                    <a:pt x="497" y="184"/>
                  </a:lnTo>
                  <a:lnTo>
                    <a:pt x="508" y="172"/>
                  </a:lnTo>
                  <a:lnTo>
                    <a:pt x="512" y="167"/>
                  </a:lnTo>
                  <a:lnTo>
                    <a:pt x="514" y="161"/>
                  </a:lnTo>
                  <a:lnTo>
                    <a:pt x="516" y="156"/>
                  </a:lnTo>
                  <a:lnTo>
                    <a:pt x="518" y="151"/>
                  </a:lnTo>
                  <a:lnTo>
                    <a:pt x="518" y="151"/>
                  </a:lnTo>
                  <a:lnTo>
                    <a:pt x="516" y="145"/>
                  </a:lnTo>
                  <a:lnTo>
                    <a:pt x="514" y="140"/>
                  </a:lnTo>
                  <a:lnTo>
                    <a:pt x="511" y="133"/>
                  </a:lnTo>
                  <a:lnTo>
                    <a:pt x="506" y="128"/>
                  </a:lnTo>
                  <a:lnTo>
                    <a:pt x="501" y="122"/>
                  </a:lnTo>
                  <a:lnTo>
                    <a:pt x="493" y="115"/>
                  </a:lnTo>
                  <a:lnTo>
                    <a:pt x="476" y="102"/>
                  </a:lnTo>
                  <a:lnTo>
                    <a:pt x="456" y="89"/>
                  </a:lnTo>
                  <a:lnTo>
                    <a:pt x="432" y="76"/>
                  </a:lnTo>
                  <a:lnTo>
                    <a:pt x="408" y="63"/>
                  </a:lnTo>
                  <a:lnTo>
                    <a:pt x="382" y="51"/>
                  </a:lnTo>
                  <a:lnTo>
                    <a:pt x="355" y="39"/>
                  </a:lnTo>
                  <a:lnTo>
                    <a:pt x="328" y="30"/>
                  </a:lnTo>
                  <a:lnTo>
                    <a:pt x="301" y="20"/>
                  </a:lnTo>
                  <a:lnTo>
                    <a:pt x="276" y="12"/>
                  </a:lnTo>
                  <a:lnTo>
                    <a:pt x="254" y="6"/>
                  </a:lnTo>
                  <a:lnTo>
                    <a:pt x="235" y="2"/>
                  </a:lnTo>
                  <a:lnTo>
                    <a:pt x="218" y="0"/>
                  </a:lnTo>
                  <a:lnTo>
                    <a:pt x="207" y="0"/>
                  </a:lnTo>
                  <a:lnTo>
                    <a:pt x="207" y="0"/>
                  </a:lnTo>
                  <a:lnTo>
                    <a:pt x="196" y="2"/>
                  </a:lnTo>
                  <a:lnTo>
                    <a:pt x="182" y="5"/>
                  </a:lnTo>
                  <a:lnTo>
                    <a:pt x="166" y="10"/>
                  </a:lnTo>
                  <a:lnTo>
                    <a:pt x="150" y="18"/>
                  </a:lnTo>
                  <a:lnTo>
                    <a:pt x="131" y="25"/>
                  </a:lnTo>
                  <a:lnTo>
                    <a:pt x="113" y="34"/>
                  </a:lnTo>
                  <a:lnTo>
                    <a:pt x="94" y="44"/>
                  </a:lnTo>
                  <a:lnTo>
                    <a:pt x="76" y="55"/>
                  </a:lnTo>
                  <a:lnTo>
                    <a:pt x="58" y="66"/>
                  </a:lnTo>
                  <a:lnTo>
                    <a:pt x="42" y="77"/>
                  </a:lnTo>
                  <a:lnTo>
                    <a:pt x="27" y="89"/>
                  </a:lnTo>
                  <a:lnTo>
                    <a:pt x="16" y="101"/>
                  </a:lnTo>
                  <a:lnTo>
                    <a:pt x="7" y="113"/>
                  </a:lnTo>
                  <a:lnTo>
                    <a:pt x="5" y="118"/>
                  </a:lnTo>
                  <a:lnTo>
                    <a:pt x="3" y="124"/>
                  </a:lnTo>
                  <a:lnTo>
                    <a:pt x="2" y="130"/>
                  </a:lnTo>
                  <a:lnTo>
                    <a:pt x="0" y="136"/>
                  </a:lnTo>
                  <a:lnTo>
                    <a:pt x="2" y="140"/>
                  </a:lnTo>
                  <a:lnTo>
                    <a:pt x="4" y="145"/>
                  </a:lnTo>
                  <a:lnTo>
                    <a:pt x="4" y="145"/>
                  </a:lnTo>
                  <a:lnTo>
                    <a:pt x="14" y="160"/>
                  </a:lnTo>
                  <a:lnTo>
                    <a:pt x="26" y="176"/>
                  </a:lnTo>
                  <a:lnTo>
                    <a:pt x="41" y="190"/>
                  </a:lnTo>
                  <a:lnTo>
                    <a:pt x="57" y="204"/>
                  </a:lnTo>
                  <a:lnTo>
                    <a:pt x="75" y="217"/>
                  </a:lnTo>
                  <a:lnTo>
                    <a:pt x="94" y="228"/>
                  </a:lnTo>
                  <a:lnTo>
                    <a:pt x="115" y="239"/>
                  </a:lnTo>
                  <a:lnTo>
                    <a:pt x="136" y="250"/>
                  </a:lnTo>
                  <a:lnTo>
                    <a:pt x="158" y="259"/>
                  </a:lnTo>
                  <a:lnTo>
                    <a:pt x="179" y="267"/>
                  </a:lnTo>
                  <a:lnTo>
                    <a:pt x="201" y="274"/>
                  </a:lnTo>
                  <a:lnTo>
                    <a:pt x="223" y="279"/>
                  </a:lnTo>
                  <a:lnTo>
                    <a:pt x="243" y="282"/>
                  </a:lnTo>
                  <a:lnTo>
                    <a:pt x="263" y="285"/>
                  </a:lnTo>
                  <a:lnTo>
                    <a:pt x="281" y="285"/>
                  </a:lnTo>
                  <a:lnTo>
                    <a:pt x="299" y="284"/>
                  </a:lnTo>
                  <a:lnTo>
                    <a:pt x="299"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113"/>
            <p:cNvSpPr>
              <a:spLocks/>
            </p:cNvSpPr>
            <p:nvPr/>
          </p:nvSpPr>
          <p:spPr bwMode="auto">
            <a:xfrm flipH="1">
              <a:off x="10408999" y="1626129"/>
              <a:ext cx="206477" cy="51602"/>
            </a:xfrm>
            <a:custGeom>
              <a:avLst/>
              <a:gdLst>
                <a:gd name="T0" fmla="*/ 167 w 167"/>
                <a:gd name="T1" fmla="*/ 26 h 49"/>
                <a:gd name="T2" fmla="*/ 167 w 167"/>
                <a:gd name="T3" fmla="*/ 26 h 49"/>
                <a:gd name="T4" fmla="*/ 151 w 167"/>
                <a:gd name="T5" fmla="*/ 18 h 49"/>
                <a:gd name="T6" fmla="*/ 132 w 167"/>
                <a:gd name="T7" fmla="*/ 12 h 49"/>
                <a:gd name="T8" fmla="*/ 110 w 167"/>
                <a:gd name="T9" fmla="*/ 5 h 49"/>
                <a:gd name="T10" fmla="*/ 89 w 167"/>
                <a:gd name="T11" fmla="*/ 1 h 49"/>
                <a:gd name="T12" fmla="*/ 66 w 167"/>
                <a:gd name="T13" fmla="*/ 0 h 49"/>
                <a:gd name="T14" fmla="*/ 44 w 167"/>
                <a:gd name="T15" fmla="*/ 0 h 49"/>
                <a:gd name="T16" fmla="*/ 33 w 167"/>
                <a:gd name="T17" fmla="*/ 1 h 49"/>
                <a:gd name="T18" fmla="*/ 22 w 167"/>
                <a:gd name="T19" fmla="*/ 2 h 49"/>
                <a:gd name="T20" fmla="*/ 10 w 167"/>
                <a:gd name="T21" fmla="*/ 4 h 49"/>
                <a:gd name="T22" fmla="*/ 0 w 167"/>
                <a:gd name="T23" fmla="*/ 7 h 49"/>
                <a:gd name="T24" fmla="*/ 0 w 167"/>
                <a:gd name="T25" fmla="*/ 7 h 49"/>
                <a:gd name="T26" fmla="*/ 8 w 167"/>
                <a:gd name="T27" fmla="*/ 16 h 49"/>
                <a:gd name="T28" fmla="*/ 17 w 167"/>
                <a:gd name="T29" fmla="*/ 23 h 49"/>
                <a:gd name="T30" fmla="*/ 26 w 167"/>
                <a:gd name="T31" fmla="*/ 29 h 49"/>
                <a:gd name="T32" fmla="*/ 36 w 167"/>
                <a:gd name="T33" fmla="*/ 34 h 49"/>
                <a:gd name="T34" fmla="*/ 46 w 167"/>
                <a:gd name="T35" fmla="*/ 39 h 49"/>
                <a:gd name="T36" fmla="*/ 56 w 167"/>
                <a:gd name="T37" fmla="*/ 43 h 49"/>
                <a:gd name="T38" fmla="*/ 68 w 167"/>
                <a:gd name="T39" fmla="*/ 45 h 49"/>
                <a:gd name="T40" fmla="*/ 79 w 167"/>
                <a:gd name="T41" fmla="*/ 47 h 49"/>
                <a:gd name="T42" fmla="*/ 90 w 167"/>
                <a:gd name="T43" fmla="*/ 49 h 49"/>
                <a:gd name="T44" fmla="*/ 101 w 167"/>
                <a:gd name="T45" fmla="*/ 47 h 49"/>
                <a:gd name="T46" fmla="*/ 112 w 167"/>
                <a:gd name="T47" fmla="*/ 46 h 49"/>
                <a:gd name="T48" fmla="*/ 124 w 167"/>
                <a:gd name="T49" fmla="*/ 44 h 49"/>
                <a:gd name="T50" fmla="*/ 135 w 167"/>
                <a:gd name="T51" fmla="*/ 42 h 49"/>
                <a:gd name="T52" fmla="*/ 146 w 167"/>
                <a:gd name="T53" fmla="*/ 38 h 49"/>
                <a:gd name="T54" fmla="*/ 156 w 167"/>
                <a:gd name="T55" fmla="*/ 32 h 49"/>
                <a:gd name="T56" fmla="*/ 167 w 167"/>
                <a:gd name="T57" fmla="*/ 26 h 49"/>
                <a:gd name="T58" fmla="*/ 167 w 167"/>
                <a:gd name="T5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49">
                  <a:moveTo>
                    <a:pt x="167" y="26"/>
                  </a:moveTo>
                  <a:lnTo>
                    <a:pt x="167" y="26"/>
                  </a:lnTo>
                  <a:lnTo>
                    <a:pt x="151" y="18"/>
                  </a:lnTo>
                  <a:lnTo>
                    <a:pt x="132" y="12"/>
                  </a:lnTo>
                  <a:lnTo>
                    <a:pt x="110" y="5"/>
                  </a:lnTo>
                  <a:lnTo>
                    <a:pt x="89" y="1"/>
                  </a:lnTo>
                  <a:lnTo>
                    <a:pt x="66" y="0"/>
                  </a:lnTo>
                  <a:lnTo>
                    <a:pt x="44" y="0"/>
                  </a:lnTo>
                  <a:lnTo>
                    <a:pt x="33" y="1"/>
                  </a:lnTo>
                  <a:lnTo>
                    <a:pt x="22" y="2"/>
                  </a:lnTo>
                  <a:lnTo>
                    <a:pt x="10" y="4"/>
                  </a:lnTo>
                  <a:lnTo>
                    <a:pt x="0" y="7"/>
                  </a:lnTo>
                  <a:lnTo>
                    <a:pt x="0" y="7"/>
                  </a:lnTo>
                  <a:lnTo>
                    <a:pt x="8" y="16"/>
                  </a:lnTo>
                  <a:lnTo>
                    <a:pt x="17" y="23"/>
                  </a:lnTo>
                  <a:lnTo>
                    <a:pt x="26" y="29"/>
                  </a:lnTo>
                  <a:lnTo>
                    <a:pt x="36" y="34"/>
                  </a:lnTo>
                  <a:lnTo>
                    <a:pt x="46" y="39"/>
                  </a:lnTo>
                  <a:lnTo>
                    <a:pt x="56" y="43"/>
                  </a:lnTo>
                  <a:lnTo>
                    <a:pt x="68" y="45"/>
                  </a:lnTo>
                  <a:lnTo>
                    <a:pt x="79" y="47"/>
                  </a:lnTo>
                  <a:lnTo>
                    <a:pt x="90" y="49"/>
                  </a:lnTo>
                  <a:lnTo>
                    <a:pt x="101" y="47"/>
                  </a:lnTo>
                  <a:lnTo>
                    <a:pt x="112" y="46"/>
                  </a:lnTo>
                  <a:lnTo>
                    <a:pt x="124" y="44"/>
                  </a:lnTo>
                  <a:lnTo>
                    <a:pt x="135" y="42"/>
                  </a:lnTo>
                  <a:lnTo>
                    <a:pt x="146" y="38"/>
                  </a:lnTo>
                  <a:lnTo>
                    <a:pt x="156" y="32"/>
                  </a:lnTo>
                  <a:lnTo>
                    <a:pt x="167" y="26"/>
                  </a:lnTo>
                  <a:lnTo>
                    <a:pt x="167" y="26"/>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114"/>
            <p:cNvSpPr>
              <a:spLocks/>
            </p:cNvSpPr>
            <p:nvPr/>
          </p:nvSpPr>
          <p:spPr bwMode="auto">
            <a:xfrm flipH="1">
              <a:off x="10298387" y="1633502"/>
              <a:ext cx="420327" cy="442305"/>
            </a:xfrm>
            <a:custGeom>
              <a:avLst/>
              <a:gdLst>
                <a:gd name="T0" fmla="*/ 339 w 346"/>
                <a:gd name="T1" fmla="*/ 307 h 417"/>
                <a:gd name="T2" fmla="*/ 339 w 346"/>
                <a:gd name="T3" fmla="*/ 274 h 417"/>
                <a:gd name="T4" fmla="*/ 337 w 346"/>
                <a:gd name="T5" fmla="*/ 215 h 417"/>
                <a:gd name="T6" fmla="*/ 331 w 346"/>
                <a:gd name="T7" fmla="*/ 170 h 417"/>
                <a:gd name="T8" fmla="*/ 321 w 346"/>
                <a:gd name="T9" fmla="*/ 124 h 417"/>
                <a:gd name="T10" fmla="*/ 305 w 346"/>
                <a:gd name="T11" fmla="*/ 80 h 417"/>
                <a:gd name="T12" fmla="*/ 291 w 346"/>
                <a:gd name="T13" fmla="*/ 53 h 417"/>
                <a:gd name="T14" fmla="*/ 277 w 346"/>
                <a:gd name="T15" fmla="*/ 38 h 417"/>
                <a:gd name="T16" fmla="*/ 270 w 346"/>
                <a:gd name="T17" fmla="*/ 32 h 417"/>
                <a:gd name="T18" fmla="*/ 251 w 346"/>
                <a:gd name="T19" fmla="*/ 19 h 417"/>
                <a:gd name="T20" fmla="*/ 240 w 346"/>
                <a:gd name="T21" fmla="*/ 25 h 417"/>
                <a:gd name="T22" fmla="*/ 219 w 346"/>
                <a:gd name="T23" fmla="*/ 35 h 417"/>
                <a:gd name="T24" fmla="*/ 196 w 346"/>
                <a:gd name="T25" fmla="*/ 39 h 417"/>
                <a:gd name="T26" fmla="*/ 174 w 346"/>
                <a:gd name="T27" fmla="*/ 42 h 417"/>
                <a:gd name="T28" fmla="*/ 152 w 346"/>
                <a:gd name="T29" fmla="*/ 38 h 417"/>
                <a:gd name="T30" fmla="*/ 130 w 346"/>
                <a:gd name="T31" fmla="*/ 32 h 417"/>
                <a:gd name="T32" fmla="*/ 110 w 346"/>
                <a:gd name="T33" fmla="*/ 22 h 417"/>
                <a:gd name="T34" fmla="*/ 92 w 346"/>
                <a:gd name="T35" fmla="*/ 9 h 417"/>
                <a:gd name="T36" fmla="*/ 84 w 346"/>
                <a:gd name="T37" fmla="*/ 0 h 417"/>
                <a:gd name="T38" fmla="*/ 61 w 346"/>
                <a:gd name="T39" fmla="*/ 12 h 417"/>
                <a:gd name="T40" fmla="*/ 46 w 346"/>
                <a:gd name="T41" fmla="*/ 22 h 417"/>
                <a:gd name="T42" fmla="*/ 34 w 346"/>
                <a:gd name="T43" fmla="*/ 34 h 417"/>
                <a:gd name="T44" fmla="*/ 23 w 346"/>
                <a:gd name="T45" fmla="*/ 49 h 417"/>
                <a:gd name="T46" fmla="*/ 15 w 346"/>
                <a:gd name="T47" fmla="*/ 67 h 417"/>
                <a:gd name="T48" fmla="*/ 8 w 346"/>
                <a:gd name="T49" fmla="*/ 88 h 417"/>
                <a:gd name="T50" fmla="*/ 4 w 346"/>
                <a:gd name="T51" fmla="*/ 112 h 417"/>
                <a:gd name="T52" fmla="*/ 2 w 346"/>
                <a:gd name="T53" fmla="*/ 125 h 417"/>
                <a:gd name="T54" fmla="*/ 0 w 346"/>
                <a:gd name="T55" fmla="*/ 206 h 417"/>
                <a:gd name="T56" fmla="*/ 5 w 346"/>
                <a:gd name="T57" fmla="*/ 278 h 417"/>
                <a:gd name="T58" fmla="*/ 12 w 346"/>
                <a:gd name="T59" fmla="*/ 327 h 417"/>
                <a:gd name="T60" fmla="*/ 20 w 346"/>
                <a:gd name="T61" fmla="*/ 356 h 417"/>
                <a:gd name="T62" fmla="*/ 33 w 346"/>
                <a:gd name="T63" fmla="*/ 382 h 417"/>
                <a:gd name="T64" fmla="*/ 39 w 346"/>
                <a:gd name="T65" fmla="*/ 394 h 417"/>
                <a:gd name="T66" fmla="*/ 87 w 346"/>
                <a:gd name="T67" fmla="*/ 407 h 417"/>
                <a:gd name="T68" fmla="*/ 134 w 346"/>
                <a:gd name="T69" fmla="*/ 415 h 417"/>
                <a:gd name="T70" fmla="*/ 180 w 346"/>
                <a:gd name="T71" fmla="*/ 417 h 417"/>
                <a:gd name="T72" fmla="*/ 222 w 346"/>
                <a:gd name="T73" fmla="*/ 412 h 417"/>
                <a:gd name="T74" fmla="*/ 262 w 346"/>
                <a:gd name="T75" fmla="*/ 399 h 417"/>
                <a:gd name="T76" fmla="*/ 279 w 346"/>
                <a:gd name="T77" fmla="*/ 389 h 417"/>
                <a:gd name="T78" fmla="*/ 296 w 346"/>
                <a:gd name="T79" fmla="*/ 377 h 417"/>
                <a:gd name="T80" fmla="*/ 311 w 346"/>
                <a:gd name="T81" fmla="*/ 362 h 417"/>
                <a:gd name="T82" fmla="*/ 324 w 346"/>
                <a:gd name="T83" fmla="*/ 345 h 417"/>
                <a:gd name="T84" fmla="*/ 336 w 346"/>
                <a:gd name="T85" fmla="*/ 326 h 417"/>
                <a:gd name="T86" fmla="*/ 346 w 346"/>
                <a:gd name="T87" fmla="*/ 303 h 417"/>
                <a:gd name="T88" fmla="*/ 339 w 346"/>
                <a:gd name="T89" fmla="*/ 30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6" h="417">
                  <a:moveTo>
                    <a:pt x="339" y="307"/>
                  </a:moveTo>
                  <a:lnTo>
                    <a:pt x="339" y="307"/>
                  </a:lnTo>
                  <a:lnTo>
                    <a:pt x="339" y="299"/>
                  </a:lnTo>
                  <a:lnTo>
                    <a:pt x="339" y="274"/>
                  </a:lnTo>
                  <a:lnTo>
                    <a:pt x="338" y="237"/>
                  </a:lnTo>
                  <a:lnTo>
                    <a:pt x="337" y="215"/>
                  </a:lnTo>
                  <a:lnTo>
                    <a:pt x="333" y="194"/>
                  </a:lnTo>
                  <a:lnTo>
                    <a:pt x="331" y="170"/>
                  </a:lnTo>
                  <a:lnTo>
                    <a:pt x="327" y="146"/>
                  </a:lnTo>
                  <a:lnTo>
                    <a:pt x="321" y="124"/>
                  </a:lnTo>
                  <a:lnTo>
                    <a:pt x="314" y="102"/>
                  </a:lnTo>
                  <a:lnTo>
                    <a:pt x="305" y="80"/>
                  </a:lnTo>
                  <a:lnTo>
                    <a:pt x="296" y="62"/>
                  </a:lnTo>
                  <a:lnTo>
                    <a:pt x="291" y="53"/>
                  </a:lnTo>
                  <a:lnTo>
                    <a:pt x="284" y="46"/>
                  </a:lnTo>
                  <a:lnTo>
                    <a:pt x="277" y="38"/>
                  </a:lnTo>
                  <a:lnTo>
                    <a:pt x="270" y="32"/>
                  </a:lnTo>
                  <a:lnTo>
                    <a:pt x="270" y="32"/>
                  </a:lnTo>
                  <a:lnTo>
                    <a:pt x="262" y="25"/>
                  </a:lnTo>
                  <a:lnTo>
                    <a:pt x="251" y="19"/>
                  </a:lnTo>
                  <a:lnTo>
                    <a:pt x="251" y="19"/>
                  </a:lnTo>
                  <a:lnTo>
                    <a:pt x="240" y="25"/>
                  </a:lnTo>
                  <a:lnTo>
                    <a:pt x="230" y="31"/>
                  </a:lnTo>
                  <a:lnTo>
                    <a:pt x="219" y="35"/>
                  </a:lnTo>
                  <a:lnTo>
                    <a:pt x="208" y="37"/>
                  </a:lnTo>
                  <a:lnTo>
                    <a:pt x="196" y="39"/>
                  </a:lnTo>
                  <a:lnTo>
                    <a:pt x="185" y="40"/>
                  </a:lnTo>
                  <a:lnTo>
                    <a:pt x="174" y="42"/>
                  </a:lnTo>
                  <a:lnTo>
                    <a:pt x="163" y="40"/>
                  </a:lnTo>
                  <a:lnTo>
                    <a:pt x="152" y="38"/>
                  </a:lnTo>
                  <a:lnTo>
                    <a:pt x="140" y="36"/>
                  </a:lnTo>
                  <a:lnTo>
                    <a:pt x="130" y="32"/>
                  </a:lnTo>
                  <a:lnTo>
                    <a:pt x="120" y="27"/>
                  </a:lnTo>
                  <a:lnTo>
                    <a:pt x="110" y="22"/>
                  </a:lnTo>
                  <a:lnTo>
                    <a:pt x="101" y="16"/>
                  </a:lnTo>
                  <a:lnTo>
                    <a:pt x="92" y="9"/>
                  </a:lnTo>
                  <a:lnTo>
                    <a:pt x="84" y="0"/>
                  </a:lnTo>
                  <a:lnTo>
                    <a:pt x="84" y="0"/>
                  </a:lnTo>
                  <a:lnTo>
                    <a:pt x="69" y="8"/>
                  </a:lnTo>
                  <a:lnTo>
                    <a:pt x="61" y="12"/>
                  </a:lnTo>
                  <a:lnTo>
                    <a:pt x="54" y="17"/>
                  </a:lnTo>
                  <a:lnTo>
                    <a:pt x="46" y="22"/>
                  </a:lnTo>
                  <a:lnTo>
                    <a:pt x="41" y="27"/>
                  </a:lnTo>
                  <a:lnTo>
                    <a:pt x="34" y="34"/>
                  </a:lnTo>
                  <a:lnTo>
                    <a:pt x="28" y="42"/>
                  </a:lnTo>
                  <a:lnTo>
                    <a:pt x="23" y="49"/>
                  </a:lnTo>
                  <a:lnTo>
                    <a:pt x="18" y="58"/>
                  </a:lnTo>
                  <a:lnTo>
                    <a:pt x="15" y="67"/>
                  </a:lnTo>
                  <a:lnTo>
                    <a:pt x="10" y="77"/>
                  </a:lnTo>
                  <a:lnTo>
                    <a:pt x="8" y="88"/>
                  </a:lnTo>
                  <a:lnTo>
                    <a:pt x="6" y="100"/>
                  </a:lnTo>
                  <a:lnTo>
                    <a:pt x="4" y="112"/>
                  </a:lnTo>
                  <a:lnTo>
                    <a:pt x="2" y="125"/>
                  </a:lnTo>
                  <a:lnTo>
                    <a:pt x="2" y="125"/>
                  </a:lnTo>
                  <a:lnTo>
                    <a:pt x="1" y="167"/>
                  </a:lnTo>
                  <a:lnTo>
                    <a:pt x="0" y="206"/>
                  </a:lnTo>
                  <a:lnTo>
                    <a:pt x="1" y="243"/>
                  </a:lnTo>
                  <a:lnTo>
                    <a:pt x="5" y="278"/>
                  </a:lnTo>
                  <a:lnTo>
                    <a:pt x="9" y="311"/>
                  </a:lnTo>
                  <a:lnTo>
                    <a:pt x="12" y="327"/>
                  </a:lnTo>
                  <a:lnTo>
                    <a:pt x="16" y="342"/>
                  </a:lnTo>
                  <a:lnTo>
                    <a:pt x="20" y="356"/>
                  </a:lnTo>
                  <a:lnTo>
                    <a:pt x="26" y="369"/>
                  </a:lnTo>
                  <a:lnTo>
                    <a:pt x="33" y="382"/>
                  </a:lnTo>
                  <a:lnTo>
                    <a:pt x="39" y="394"/>
                  </a:lnTo>
                  <a:lnTo>
                    <a:pt x="39" y="394"/>
                  </a:lnTo>
                  <a:lnTo>
                    <a:pt x="63" y="401"/>
                  </a:lnTo>
                  <a:lnTo>
                    <a:pt x="87" y="407"/>
                  </a:lnTo>
                  <a:lnTo>
                    <a:pt x="110" y="412"/>
                  </a:lnTo>
                  <a:lnTo>
                    <a:pt x="134" y="415"/>
                  </a:lnTo>
                  <a:lnTo>
                    <a:pt x="156" y="416"/>
                  </a:lnTo>
                  <a:lnTo>
                    <a:pt x="180" y="417"/>
                  </a:lnTo>
                  <a:lnTo>
                    <a:pt x="201" y="415"/>
                  </a:lnTo>
                  <a:lnTo>
                    <a:pt x="222" y="412"/>
                  </a:lnTo>
                  <a:lnTo>
                    <a:pt x="242" y="407"/>
                  </a:lnTo>
                  <a:lnTo>
                    <a:pt x="262" y="399"/>
                  </a:lnTo>
                  <a:lnTo>
                    <a:pt x="270" y="395"/>
                  </a:lnTo>
                  <a:lnTo>
                    <a:pt x="279" y="389"/>
                  </a:lnTo>
                  <a:lnTo>
                    <a:pt x="288" y="384"/>
                  </a:lnTo>
                  <a:lnTo>
                    <a:pt x="296" y="377"/>
                  </a:lnTo>
                  <a:lnTo>
                    <a:pt x="304" y="370"/>
                  </a:lnTo>
                  <a:lnTo>
                    <a:pt x="311" y="362"/>
                  </a:lnTo>
                  <a:lnTo>
                    <a:pt x="318" y="355"/>
                  </a:lnTo>
                  <a:lnTo>
                    <a:pt x="324" y="345"/>
                  </a:lnTo>
                  <a:lnTo>
                    <a:pt x="330" y="336"/>
                  </a:lnTo>
                  <a:lnTo>
                    <a:pt x="336" y="326"/>
                  </a:lnTo>
                  <a:lnTo>
                    <a:pt x="341" y="315"/>
                  </a:lnTo>
                  <a:lnTo>
                    <a:pt x="346" y="303"/>
                  </a:lnTo>
                  <a:lnTo>
                    <a:pt x="346" y="303"/>
                  </a:lnTo>
                  <a:lnTo>
                    <a:pt x="339" y="307"/>
                  </a:lnTo>
                  <a:lnTo>
                    <a:pt x="339" y="307"/>
                  </a:lnTo>
                  <a:close/>
                </a:path>
              </a:pathLst>
            </a:custGeom>
            <a:solidFill>
              <a:srgbClr val="9B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115"/>
            <p:cNvSpPr>
              <a:spLocks/>
            </p:cNvSpPr>
            <p:nvPr/>
          </p:nvSpPr>
          <p:spPr bwMode="auto">
            <a:xfrm flipH="1">
              <a:off x="10077163" y="1920999"/>
              <a:ext cx="597306" cy="228524"/>
            </a:xfrm>
            <a:custGeom>
              <a:avLst/>
              <a:gdLst>
                <a:gd name="T0" fmla="*/ 476 w 483"/>
                <a:gd name="T1" fmla="*/ 40 h 216"/>
                <a:gd name="T2" fmla="*/ 451 w 483"/>
                <a:gd name="T3" fmla="*/ 18 h 216"/>
                <a:gd name="T4" fmla="*/ 426 w 483"/>
                <a:gd name="T5" fmla="*/ 5 h 216"/>
                <a:gd name="T6" fmla="*/ 401 w 483"/>
                <a:gd name="T7" fmla="*/ 0 h 216"/>
                <a:gd name="T8" fmla="*/ 376 w 483"/>
                <a:gd name="T9" fmla="*/ 2 h 216"/>
                <a:gd name="T10" fmla="*/ 354 w 483"/>
                <a:gd name="T11" fmla="*/ 8 h 216"/>
                <a:gd name="T12" fmla="*/ 334 w 483"/>
                <a:gd name="T13" fmla="*/ 16 h 216"/>
                <a:gd name="T14" fmla="*/ 307 w 483"/>
                <a:gd name="T15" fmla="*/ 33 h 216"/>
                <a:gd name="T16" fmla="*/ 302 w 483"/>
                <a:gd name="T17" fmla="*/ 45 h 216"/>
                <a:gd name="T18" fmla="*/ 291 w 483"/>
                <a:gd name="T19" fmla="*/ 66 h 216"/>
                <a:gd name="T20" fmla="*/ 279 w 483"/>
                <a:gd name="T21" fmla="*/ 85 h 216"/>
                <a:gd name="T22" fmla="*/ 265 w 483"/>
                <a:gd name="T23" fmla="*/ 100 h 216"/>
                <a:gd name="T24" fmla="*/ 249 w 483"/>
                <a:gd name="T25" fmla="*/ 114 h 216"/>
                <a:gd name="T26" fmla="*/ 231 w 483"/>
                <a:gd name="T27" fmla="*/ 125 h 216"/>
                <a:gd name="T28" fmla="*/ 203 w 483"/>
                <a:gd name="T29" fmla="*/ 137 h 216"/>
                <a:gd name="T30" fmla="*/ 162 w 483"/>
                <a:gd name="T31" fmla="*/ 145 h 216"/>
                <a:gd name="T32" fmla="*/ 117 w 483"/>
                <a:gd name="T33" fmla="*/ 146 h 216"/>
                <a:gd name="T34" fmla="*/ 71 w 483"/>
                <a:gd name="T35" fmla="*/ 142 h 216"/>
                <a:gd name="T36" fmla="*/ 24 w 483"/>
                <a:gd name="T37" fmla="*/ 131 h 216"/>
                <a:gd name="T38" fmla="*/ 0 w 483"/>
                <a:gd name="T39" fmla="*/ 124 h 216"/>
                <a:gd name="T40" fmla="*/ 13 w 483"/>
                <a:gd name="T41" fmla="*/ 142 h 216"/>
                <a:gd name="T42" fmla="*/ 28 w 483"/>
                <a:gd name="T43" fmla="*/ 158 h 216"/>
                <a:gd name="T44" fmla="*/ 45 w 483"/>
                <a:gd name="T45" fmla="*/ 172 h 216"/>
                <a:gd name="T46" fmla="*/ 65 w 483"/>
                <a:gd name="T47" fmla="*/ 184 h 216"/>
                <a:gd name="T48" fmla="*/ 89 w 483"/>
                <a:gd name="T49" fmla="*/ 195 h 216"/>
                <a:gd name="T50" fmla="*/ 115 w 483"/>
                <a:gd name="T51" fmla="*/ 203 h 216"/>
                <a:gd name="T52" fmla="*/ 144 w 483"/>
                <a:gd name="T53" fmla="*/ 211 h 216"/>
                <a:gd name="T54" fmla="*/ 178 w 483"/>
                <a:gd name="T55" fmla="*/ 215 h 216"/>
                <a:gd name="T56" fmla="*/ 201 w 483"/>
                <a:gd name="T57" fmla="*/ 216 h 216"/>
                <a:gd name="T58" fmla="*/ 226 w 483"/>
                <a:gd name="T59" fmla="*/ 214 h 216"/>
                <a:gd name="T60" fmla="*/ 281 w 483"/>
                <a:gd name="T61" fmla="*/ 201 h 216"/>
                <a:gd name="T62" fmla="*/ 337 w 483"/>
                <a:gd name="T63" fmla="*/ 181 h 216"/>
                <a:gd name="T64" fmla="*/ 390 w 483"/>
                <a:gd name="T65" fmla="*/ 154 h 216"/>
                <a:gd name="T66" fmla="*/ 435 w 483"/>
                <a:gd name="T67" fmla="*/ 124 h 216"/>
                <a:gd name="T68" fmla="*/ 459 w 483"/>
                <a:gd name="T69" fmla="*/ 101 h 216"/>
                <a:gd name="T70" fmla="*/ 472 w 483"/>
                <a:gd name="T71" fmla="*/ 86 h 216"/>
                <a:gd name="T72" fmla="*/ 479 w 483"/>
                <a:gd name="T73" fmla="*/ 72 h 216"/>
                <a:gd name="T74" fmla="*/ 483 w 483"/>
                <a:gd name="T75" fmla="*/ 58 h 216"/>
                <a:gd name="T76" fmla="*/ 479 w 483"/>
                <a:gd name="T77" fmla="*/ 46 h 216"/>
                <a:gd name="T78" fmla="*/ 476 w 483"/>
                <a:gd name="T79"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3" h="216">
                  <a:moveTo>
                    <a:pt x="476" y="40"/>
                  </a:moveTo>
                  <a:lnTo>
                    <a:pt x="476" y="40"/>
                  </a:lnTo>
                  <a:lnTo>
                    <a:pt x="464" y="27"/>
                  </a:lnTo>
                  <a:lnTo>
                    <a:pt x="451" y="18"/>
                  </a:lnTo>
                  <a:lnTo>
                    <a:pt x="439" y="10"/>
                  </a:lnTo>
                  <a:lnTo>
                    <a:pt x="426" y="5"/>
                  </a:lnTo>
                  <a:lnTo>
                    <a:pt x="413" y="2"/>
                  </a:lnTo>
                  <a:lnTo>
                    <a:pt x="401" y="0"/>
                  </a:lnTo>
                  <a:lnTo>
                    <a:pt x="389" y="0"/>
                  </a:lnTo>
                  <a:lnTo>
                    <a:pt x="376" y="2"/>
                  </a:lnTo>
                  <a:lnTo>
                    <a:pt x="365" y="4"/>
                  </a:lnTo>
                  <a:lnTo>
                    <a:pt x="354" y="8"/>
                  </a:lnTo>
                  <a:lnTo>
                    <a:pt x="344" y="11"/>
                  </a:lnTo>
                  <a:lnTo>
                    <a:pt x="334" y="16"/>
                  </a:lnTo>
                  <a:lnTo>
                    <a:pt x="318" y="25"/>
                  </a:lnTo>
                  <a:lnTo>
                    <a:pt x="307" y="33"/>
                  </a:lnTo>
                  <a:lnTo>
                    <a:pt x="307" y="33"/>
                  </a:lnTo>
                  <a:lnTo>
                    <a:pt x="302" y="45"/>
                  </a:lnTo>
                  <a:lnTo>
                    <a:pt x="297" y="56"/>
                  </a:lnTo>
                  <a:lnTo>
                    <a:pt x="291" y="66"/>
                  </a:lnTo>
                  <a:lnTo>
                    <a:pt x="285" y="75"/>
                  </a:lnTo>
                  <a:lnTo>
                    <a:pt x="279" y="85"/>
                  </a:lnTo>
                  <a:lnTo>
                    <a:pt x="272" y="92"/>
                  </a:lnTo>
                  <a:lnTo>
                    <a:pt x="265" y="100"/>
                  </a:lnTo>
                  <a:lnTo>
                    <a:pt x="257" y="107"/>
                  </a:lnTo>
                  <a:lnTo>
                    <a:pt x="249" y="114"/>
                  </a:lnTo>
                  <a:lnTo>
                    <a:pt x="240" y="119"/>
                  </a:lnTo>
                  <a:lnTo>
                    <a:pt x="231" y="125"/>
                  </a:lnTo>
                  <a:lnTo>
                    <a:pt x="223" y="129"/>
                  </a:lnTo>
                  <a:lnTo>
                    <a:pt x="203" y="137"/>
                  </a:lnTo>
                  <a:lnTo>
                    <a:pt x="183" y="142"/>
                  </a:lnTo>
                  <a:lnTo>
                    <a:pt x="162" y="145"/>
                  </a:lnTo>
                  <a:lnTo>
                    <a:pt x="141" y="147"/>
                  </a:lnTo>
                  <a:lnTo>
                    <a:pt x="117" y="146"/>
                  </a:lnTo>
                  <a:lnTo>
                    <a:pt x="95" y="145"/>
                  </a:lnTo>
                  <a:lnTo>
                    <a:pt x="71" y="142"/>
                  </a:lnTo>
                  <a:lnTo>
                    <a:pt x="48" y="137"/>
                  </a:lnTo>
                  <a:lnTo>
                    <a:pt x="24" y="131"/>
                  </a:lnTo>
                  <a:lnTo>
                    <a:pt x="0" y="124"/>
                  </a:lnTo>
                  <a:lnTo>
                    <a:pt x="0" y="124"/>
                  </a:lnTo>
                  <a:lnTo>
                    <a:pt x="6" y="133"/>
                  </a:lnTo>
                  <a:lnTo>
                    <a:pt x="13" y="142"/>
                  </a:lnTo>
                  <a:lnTo>
                    <a:pt x="21" y="149"/>
                  </a:lnTo>
                  <a:lnTo>
                    <a:pt x="28" y="158"/>
                  </a:lnTo>
                  <a:lnTo>
                    <a:pt x="36" y="165"/>
                  </a:lnTo>
                  <a:lnTo>
                    <a:pt x="45" y="172"/>
                  </a:lnTo>
                  <a:lnTo>
                    <a:pt x="55" y="179"/>
                  </a:lnTo>
                  <a:lnTo>
                    <a:pt x="65" y="184"/>
                  </a:lnTo>
                  <a:lnTo>
                    <a:pt x="77" y="191"/>
                  </a:lnTo>
                  <a:lnTo>
                    <a:pt x="89" y="195"/>
                  </a:lnTo>
                  <a:lnTo>
                    <a:pt x="101" y="199"/>
                  </a:lnTo>
                  <a:lnTo>
                    <a:pt x="115" y="203"/>
                  </a:lnTo>
                  <a:lnTo>
                    <a:pt x="129" y="208"/>
                  </a:lnTo>
                  <a:lnTo>
                    <a:pt x="144" y="211"/>
                  </a:lnTo>
                  <a:lnTo>
                    <a:pt x="178" y="215"/>
                  </a:lnTo>
                  <a:lnTo>
                    <a:pt x="178" y="215"/>
                  </a:lnTo>
                  <a:lnTo>
                    <a:pt x="189" y="216"/>
                  </a:lnTo>
                  <a:lnTo>
                    <a:pt x="201" y="216"/>
                  </a:lnTo>
                  <a:lnTo>
                    <a:pt x="214" y="215"/>
                  </a:lnTo>
                  <a:lnTo>
                    <a:pt x="226" y="214"/>
                  </a:lnTo>
                  <a:lnTo>
                    <a:pt x="254" y="209"/>
                  </a:lnTo>
                  <a:lnTo>
                    <a:pt x="281" y="201"/>
                  </a:lnTo>
                  <a:lnTo>
                    <a:pt x="309" y="192"/>
                  </a:lnTo>
                  <a:lnTo>
                    <a:pt x="337" y="181"/>
                  </a:lnTo>
                  <a:lnTo>
                    <a:pt x="364" y="168"/>
                  </a:lnTo>
                  <a:lnTo>
                    <a:pt x="390" y="154"/>
                  </a:lnTo>
                  <a:lnTo>
                    <a:pt x="413" y="140"/>
                  </a:lnTo>
                  <a:lnTo>
                    <a:pt x="435" y="124"/>
                  </a:lnTo>
                  <a:lnTo>
                    <a:pt x="452" y="108"/>
                  </a:lnTo>
                  <a:lnTo>
                    <a:pt x="459" y="101"/>
                  </a:lnTo>
                  <a:lnTo>
                    <a:pt x="466" y="93"/>
                  </a:lnTo>
                  <a:lnTo>
                    <a:pt x="472" y="86"/>
                  </a:lnTo>
                  <a:lnTo>
                    <a:pt x="476" y="78"/>
                  </a:lnTo>
                  <a:lnTo>
                    <a:pt x="479" y="72"/>
                  </a:lnTo>
                  <a:lnTo>
                    <a:pt x="482" y="64"/>
                  </a:lnTo>
                  <a:lnTo>
                    <a:pt x="483" y="58"/>
                  </a:lnTo>
                  <a:lnTo>
                    <a:pt x="482" y="51"/>
                  </a:lnTo>
                  <a:lnTo>
                    <a:pt x="479" y="46"/>
                  </a:lnTo>
                  <a:lnTo>
                    <a:pt x="476" y="40"/>
                  </a:lnTo>
                  <a:lnTo>
                    <a:pt x="476" y="4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116"/>
            <p:cNvSpPr>
              <a:spLocks/>
            </p:cNvSpPr>
            <p:nvPr/>
          </p:nvSpPr>
          <p:spPr bwMode="auto">
            <a:xfrm flipH="1">
              <a:off x="10423747" y="1773565"/>
              <a:ext cx="398204" cy="324356"/>
            </a:xfrm>
            <a:custGeom>
              <a:avLst/>
              <a:gdLst>
                <a:gd name="T0" fmla="*/ 299 w 326"/>
                <a:gd name="T1" fmla="*/ 133 h 309"/>
                <a:gd name="T2" fmla="*/ 285 w 326"/>
                <a:gd name="T3" fmla="*/ 117 h 309"/>
                <a:gd name="T4" fmla="*/ 262 w 326"/>
                <a:gd name="T5" fmla="*/ 98 h 309"/>
                <a:gd name="T6" fmla="*/ 192 w 326"/>
                <a:gd name="T7" fmla="*/ 53 h 309"/>
                <a:gd name="T8" fmla="*/ 154 w 326"/>
                <a:gd name="T9" fmla="*/ 32 h 309"/>
                <a:gd name="T10" fmla="*/ 116 w 326"/>
                <a:gd name="T11" fmla="*/ 14 h 309"/>
                <a:gd name="T12" fmla="*/ 82 w 326"/>
                <a:gd name="T13" fmla="*/ 4 h 309"/>
                <a:gd name="T14" fmla="*/ 55 w 326"/>
                <a:gd name="T15" fmla="*/ 0 h 309"/>
                <a:gd name="T16" fmla="*/ 41 w 326"/>
                <a:gd name="T17" fmla="*/ 0 h 309"/>
                <a:gd name="T18" fmla="*/ 28 w 326"/>
                <a:gd name="T19" fmla="*/ 4 h 309"/>
                <a:gd name="T20" fmla="*/ 17 w 326"/>
                <a:gd name="T21" fmla="*/ 12 h 309"/>
                <a:gd name="T22" fmla="*/ 7 w 326"/>
                <a:gd name="T23" fmla="*/ 28 h 309"/>
                <a:gd name="T24" fmla="*/ 5 w 326"/>
                <a:gd name="T25" fmla="*/ 34 h 309"/>
                <a:gd name="T26" fmla="*/ 0 w 326"/>
                <a:gd name="T27" fmla="*/ 58 h 309"/>
                <a:gd name="T28" fmla="*/ 3 w 326"/>
                <a:gd name="T29" fmla="*/ 100 h 309"/>
                <a:gd name="T30" fmla="*/ 13 w 326"/>
                <a:gd name="T31" fmla="*/ 145 h 309"/>
                <a:gd name="T32" fmla="*/ 25 w 326"/>
                <a:gd name="T33" fmla="*/ 177 h 309"/>
                <a:gd name="T34" fmla="*/ 31 w 326"/>
                <a:gd name="T35" fmla="*/ 187 h 309"/>
                <a:gd name="T36" fmla="*/ 45 w 326"/>
                <a:gd name="T37" fmla="*/ 208 h 309"/>
                <a:gd name="T38" fmla="*/ 68 w 326"/>
                <a:gd name="T39" fmla="*/ 229 h 309"/>
                <a:gd name="T40" fmla="*/ 96 w 326"/>
                <a:gd name="T41" fmla="*/ 251 h 309"/>
                <a:gd name="T42" fmla="*/ 128 w 326"/>
                <a:gd name="T43" fmla="*/ 270 h 309"/>
                <a:gd name="T44" fmla="*/ 162 w 326"/>
                <a:gd name="T45" fmla="*/ 288 h 309"/>
                <a:gd name="T46" fmla="*/ 198 w 326"/>
                <a:gd name="T47" fmla="*/ 301 h 309"/>
                <a:gd name="T48" fmla="*/ 231 w 326"/>
                <a:gd name="T49" fmla="*/ 308 h 309"/>
                <a:gd name="T50" fmla="*/ 263 w 326"/>
                <a:gd name="T51" fmla="*/ 308 h 309"/>
                <a:gd name="T52" fmla="*/ 277 w 326"/>
                <a:gd name="T53" fmla="*/ 306 h 309"/>
                <a:gd name="T54" fmla="*/ 299 w 326"/>
                <a:gd name="T55" fmla="*/ 299 h 309"/>
                <a:gd name="T56" fmla="*/ 310 w 326"/>
                <a:gd name="T57" fmla="*/ 291 h 309"/>
                <a:gd name="T58" fmla="*/ 316 w 326"/>
                <a:gd name="T59" fmla="*/ 281 h 309"/>
                <a:gd name="T60" fmla="*/ 318 w 326"/>
                <a:gd name="T61" fmla="*/ 276 h 309"/>
                <a:gd name="T62" fmla="*/ 323 w 326"/>
                <a:gd name="T63" fmla="*/ 258 h 309"/>
                <a:gd name="T64" fmla="*/ 326 w 326"/>
                <a:gd name="T65" fmla="*/ 239 h 309"/>
                <a:gd name="T66" fmla="*/ 326 w 326"/>
                <a:gd name="T67" fmla="*/ 220 h 309"/>
                <a:gd name="T68" fmla="*/ 318 w 326"/>
                <a:gd name="T69" fmla="*/ 180 h 309"/>
                <a:gd name="T70" fmla="*/ 306 w 326"/>
                <a:gd name="T71" fmla="*/ 146 h 309"/>
                <a:gd name="T72" fmla="*/ 299 w 326"/>
                <a:gd name="T73" fmla="*/ 13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9" y="133"/>
                  </a:moveTo>
                  <a:lnTo>
                    <a:pt x="299" y="133"/>
                  </a:lnTo>
                  <a:lnTo>
                    <a:pt x="294" y="126"/>
                  </a:lnTo>
                  <a:lnTo>
                    <a:pt x="285" y="117"/>
                  </a:lnTo>
                  <a:lnTo>
                    <a:pt x="275" y="108"/>
                  </a:lnTo>
                  <a:lnTo>
                    <a:pt x="262" y="98"/>
                  </a:lnTo>
                  <a:lnTo>
                    <a:pt x="229" y="75"/>
                  </a:lnTo>
                  <a:lnTo>
                    <a:pt x="192" y="53"/>
                  </a:lnTo>
                  <a:lnTo>
                    <a:pt x="173" y="42"/>
                  </a:lnTo>
                  <a:lnTo>
                    <a:pt x="154" y="32"/>
                  </a:lnTo>
                  <a:lnTo>
                    <a:pt x="135" y="23"/>
                  </a:lnTo>
                  <a:lnTo>
                    <a:pt x="116" y="14"/>
                  </a:lnTo>
                  <a:lnTo>
                    <a:pt x="98" y="8"/>
                  </a:lnTo>
                  <a:lnTo>
                    <a:pt x="82" y="4"/>
                  </a:lnTo>
                  <a:lnTo>
                    <a:pt x="68" y="0"/>
                  </a:lnTo>
                  <a:lnTo>
                    <a:pt x="55" y="0"/>
                  </a:lnTo>
                  <a:lnTo>
                    <a:pt x="55" y="0"/>
                  </a:lnTo>
                  <a:lnTo>
                    <a:pt x="41" y="0"/>
                  </a:lnTo>
                  <a:lnTo>
                    <a:pt x="34" y="1"/>
                  </a:lnTo>
                  <a:lnTo>
                    <a:pt x="28" y="4"/>
                  </a:lnTo>
                  <a:lnTo>
                    <a:pt x="23" y="7"/>
                  </a:lnTo>
                  <a:lnTo>
                    <a:pt x="17" y="12"/>
                  </a:lnTo>
                  <a:lnTo>
                    <a:pt x="13" y="19"/>
                  </a:lnTo>
                  <a:lnTo>
                    <a:pt x="7" y="28"/>
                  </a:lnTo>
                  <a:lnTo>
                    <a:pt x="7" y="28"/>
                  </a:lnTo>
                  <a:lnTo>
                    <a:pt x="5" y="34"/>
                  </a:lnTo>
                  <a:lnTo>
                    <a:pt x="3" y="41"/>
                  </a:lnTo>
                  <a:lnTo>
                    <a:pt x="0" y="58"/>
                  </a:lnTo>
                  <a:lnTo>
                    <a:pt x="0" y="77"/>
                  </a:lnTo>
                  <a:lnTo>
                    <a:pt x="3" y="100"/>
                  </a:lnTo>
                  <a:lnTo>
                    <a:pt x="6" y="122"/>
                  </a:lnTo>
                  <a:lnTo>
                    <a:pt x="13" y="145"/>
                  </a:lnTo>
                  <a:lnTo>
                    <a:pt x="21" y="167"/>
                  </a:lnTo>
                  <a:lnTo>
                    <a:pt x="25" y="177"/>
                  </a:lnTo>
                  <a:lnTo>
                    <a:pt x="31" y="187"/>
                  </a:lnTo>
                  <a:lnTo>
                    <a:pt x="31" y="187"/>
                  </a:lnTo>
                  <a:lnTo>
                    <a:pt x="36" y="197"/>
                  </a:lnTo>
                  <a:lnTo>
                    <a:pt x="45" y="208"/>
                  </a:lnTo>
                  <a:lnTo>
                    <a:pt x="55" y="218"/>
                  </a:lnTo>
                  <a:lnTo>
                    <a:pt x="68" y="229"/>
                  </a:lnTo>
                  <a:lnTo>
                    <a:pt x="81" y="240"/>
                  </a:lnTo>
                  <a:lnTo>
                    <a:pt x="96" y="251"/>
                  </a:lnTo>
                  <a:lnTo>
                    <a:pt x="111" y="261"/>
                  </a:lnTo>
                  <a:lnTo>
                    <a:pt x="128" y="270"/>
                  </a:lnTo>
                  <a:lnTo>
                    <a:pt x="145" y="280"/>
                  </a:lnTo>
                  <a:lnTo>
                    <a:pt x="162" y="288"/>
                  </a:lnTo>
                  <a:lnTo>
                    <a:pt x="180" y="295"/>
                  </a:lnTo>
                  <a:lnTo>
                    <a:pt x="198" y="301"/>
                  </a:lnTo>
                  <a:lnTo>
                    <a:pt x="215" y="305"/>
                  </a:lnTo>
                  <a:lnTo>
                    <a:pt x="231" y="308"/>
                  </a:lnTo>
                  <a:lnTo>
                    <a:pt x="247" y="309"/>
                  </a:lnTo>
                  <a:lnTo>
                    <a:pt x="263" y="308"/>
                  </a:lnTo>
                  <a:lnTo>
                    <a:pt x="263" y="308"/>
                  </a:lnTo>
                  <a:lnTo>
                    <a:pt x="277" y="306"/>
                  </a:lnTo>
                  <a:lnTo>
                    <a:pt x="290" y="303"/>
                  </a:lnTo>
                  <a:lnTo>
                    <a:pt x="299" y="299"/>
                  </a:lnTo>
                  <a:lnTo>
                    <a:pt x="306" y="295"/>
                  </a:lnTo>
                  <a:lnTo>
                    <a:pt x="310" y="291"/>
                  </a:lnTo>
                  <a:lnTo>
                    <a:pt x="313" y="286"/>
                  </a:lnTo>
                  <a:lnTo>
                    <a:pt x="316" y="281"/>
                  </a:lnTo>
                  <a:lnTo>
                    <a:pt x="318" y="276"/>
                  </a:lnTo>
                  <a:lnTo>
                    <a:pt x="318" y="276"/>
                  </a:lnTo>
                  <a:lnTo>
                    <a:pt x="321" y="267"/>
                  </a:lnTo>
                  <a:lnTo>
                    <a:pt x="323" y="258"/>
                  </a:lnTo>
                  <a:lnTo>
                    <a:pt x="326" y="249"/>
                  </a:lnTo>
                  <a:lnTo>
                    <a:pt x="326" y="239"/>
                  </a:lnTo>
                  <a:lnTo>
                    <a:pt x="326" y="229"/>
                  </a:lnTo>
                  <a:lnTo>
                    <a:pt x="326" y="220"/>
                  </a:lnTo>
                  <a:lnTo>
                    <a:pt x="322" y="199"/>
                  </a:lnTo>
                  <a:lnTo>
                    <a:pt x="318" y="180"/>
                  </a:lnTo>
                  <a:lnTo>
                    <a:pt x="312" y="161"/>
                  </a:lnTo>
                  <a:lnTo>
                    <a:pt x="306" y="146"/>
                  </a:lnTo>
                  <a:lnTo>
                    <a:pt x="299" y="133"/>
                  </a:lnTo>
                  <a:lnTo>
                    <a:pt x="299" y="13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117"/>
            <p:cNvSpPr>
              <a:spLocks/>
            </p:cNvSpPr>
            <p:nvPr/>
          </p:nvSpPr>
          <p:spPr bwMode="auto">
            <a:xfrm flipH="1">
              <a:off x="10571230" y="1928371"/>
              <a:ext cx="125360" cy="287498"/>
            </a:xfrm>
            <a:custGeom>
              <a:avLst/>
              <a:gdLst>
                <a:gd name="T0" fmla="*/ 101 w 101"/>
                <a:gd name="T1" fmla="*/ 275 h 276"/>
                <a:gd name="T2" fmla="*/ 101 w 101"/>
                <a:gd name="T3" fmla="*/ 275 h 276"/>
                <a:gd name="T4" fmla="*/ 95 w 101"/>
                <a:gd name="T5" fmla="*/ 271 h 276"/>
                <a:gd name="T6" fmla="*/ 88 w 101"/>
                <a:gd name="T7" fmla="*/ 266 h 276"/>
                <a:gd name="T8" fmla="*/ 81 w 101"/>
                <a:gd name="T9" fmla="*/ 256 h 276"/>
                <a:gd name="T10" fmla="*/ 73 w 101"/>
                <a:gd name="T11" fmla="*/ 244 h 276"/>
                <a:gd name="T12" fmla="*/ 70 w 101"/>
                <a:gd name="T13" fmla="*/ 236 h 276"/>
                <a:gd name="T14" fmla="*/ 67 w 101"/>
                <a:gd name="T15" fmla="*/ 228 h 276"/>
                <a:gd name="T16" fmla="*/ 64 w 101"/>
                <a:gd name="T17" fmla="*/ 218 h 276"/>
                <a:gd name="T18" fmla="*/ 63 w 101"/>
                <a:gd name="T19" fmla="*/ 208 h 276"/>
                <a:gd name="T20" fmla="*/ 62 w 101"/>
                <a:gd name="T21" fmla="*/ 196 h 276"/>
                <a:gd name="T22" fmla="*/ 62 w 101"/>
                <a:gd name="T23" fmla="*/ 184 h 276"/>
                <a:gd name="T24" fmla="*/ 62 w 101"/>
                <a:gd name="T25" fmla="*/ 184 h 276"/>
                <a:gd name="T26" fmla="*/ 63 w 101"/>
                <a:gd name="T27" fmla="*/ 132 h 276"/>
                <a:gd name="T28" fmla="*/ 62 w 101"/>
                <a:gd name="T29" fmla="*/ 88 h 276"/>
                <a:gd name="T30" fmla="*/ 62 w 101"/>
                <a:gd name="T31" fmla="*/ 49 h 276"/>
                <a:gd name="T32" fmla="*/ 62 w 101"/>
                <a:gd name="T33" fmla="*/ 49 h 276"/>
                <a:gd name="T34" fmla="*/ 62 w 101"/>
                <a:gd name="T35" fmla="*/ 41 h 276"/>
                <a:gd name="T36" fmla="*/ 61 w 101"/>
                <a:gd name="T37" fmla="*/ 33 h 276"/>
                <a:gd name="T38" fmla="*/ 59 w 101"/>
                <a:gd name="T39" fmla="*/ 26 h 276"/>
                <a:gd name="T40" fmla="*/ 55 w 101"/>
                <a:gd name="T41" fmla="*/ 17 h 276"/>
                <a:gd name="T42" fmla="*/ 53 w 101"/>
                <a:gd name="T43" fmla="*/ 13 h 276"/>
                <a:gd name="T44" fmla="*/ 51 w 101"/>
                <a:gd name="T45" fmla="*/ 9 h 276"/>
                <a:gd name="T46" fmla="*/ 46 w 101"/>
                <a:gd name="T47" fmla="*/ 5 h 276"/>
                <a:gd name="T48" fmla="*/ 43 w 101"/>
                <a:gd name="T49" fmla="*/ 3 h 276"/>
                <a:gd name="T50" fmla="*/ 39 w 101"/>
                <a:gd name="T51" fmla="*/ 1 h 276"/>
                <a:gd name="T52" fmla="*/ 33 w 101"/>
                <a:gd name="T53" fmla="*/ 0 h 276"/>
                <a:gd name="T54" fmla="*/ 33 w 101"/>
                <a:gd name="T55" fmla="*/ 0 h 276"/>
                <a:gd name="T56" fmla="*/ 22 w 101"/>
                <a:gd name="T57" fmla="*/ 0 h 276"/>
                <a:gd name="T58" fmla="*/ 18 w 101"/>
                <a:gd name="T59" fmla="*/ 0 h 276"/>
                <a:gd name="T60" fmla="*/ 15 w 101"/>
                <a:gd name="T61" fmla="*/ 1 h 276"/>
                <a:gd name="T62" fmla="*/ 12 w 101"/>
                <a:gd name="T63" fmla="*/ 3 h 276"/>
                <a:gd name="T64" fmla="*/ 9 w 101"/>
                <a:gd name="T65" fmla="*/ 5 h 276"/>
                <a:gd name="T66" fmla="*/ 7 w 101"/>
                <a:gd name="T67" fmla="*/ 11 h 276"/>
                <a:gd name="T68" fmla="*/ 5 w 101"/>
                <a:gd name="T69" fmla="*/ 18 h 276"/>
                <a:gd name="T70" fmla="*/ 4 w 101"/>
                <a:gd name="T71" fmla="*/ 27 h 276"/>
                <a:gd name="T72" fmla="*/ 3 w 101"/>
                <a:gd name="T73" fmla="*/ 49 h 276"/>
                <a:gd name="T74" fmla="*/ 3 w 101"/>
                <a:gd name="T75" fmla="*/ 49 h 276"/>
                <a:gd name="T76" fmla="*/ 0 w 101"/>
                <a:gd name="T77" fmla="*/ 82 h 276"/>
                <a:gd name="T78" fmla="*/ 0 w 101"/>
                <a:gd name="T79" fmla="*/ 105 h 276"/>
                <a:gd name="T80" fmla="*/ 0 w 101"/>
                <a:gd name="T81" fmla="*/ 130 h 276"/>
                <a:gd name="T82" fmla="*/ 2 w 101"/>
                <a:gd name="T83" fmla="*/ 155 h 276"/>
                <a:gd name="T84" fmla="*/ 4 w 101"/>
                <a:gd name="T85" fmla="*/ 182 h 276"/>
                <a:gd name="T86" fmla="*/ 8 w 101"/>
                <a:gd name="T87" fmla="*/ 208 h 276"/>
                <a:gd name="T88" fmla="*/ 15 w 101"/>
                <a:gd name="T89" fmla="*/ 232 h 276"/>
                <a:gd name="T90" fmla="*/ 15 w 101"/>
                <a:gd name="T91" fmla="*/ 232 h 276"/>
                <a:gd name="T92" fmla="*/ 17 w 101"/>
                <a:gd name="T93" fmla="*/ 240 h 276"/>
                <a:gd name="T94" fmla="*/ 22 w 101"/>
                <a:gd name="T95" fmla="*/ 246 h 276"/>
                <a:gd name="T96" fmla="*/ 25 w 101"/>
                <a:gd name="T97" fmla="*/ 252 h 276"/>
                <a:gd name="T98" fmla="*/ 31 w 101"/>
                <a:gd name="T99" fmla="*/ 256 h 276"/>
                <a:gd name="T100" fmla="*/ 36 w 101"/>
                <a:gd name="T101" fmla="*/ 260 h 276"/>
                <a:gd name="T102" fmla="*/ 42 w 101"/>
                <a:gd name="T103" fmla="*/ 265 h 276"/>
                <a:gd name="T104" fmla="*/ 54 w 101"/>
                <a:gd name="T105" fmla="*/ 270 h 276"/>
                <a:gd name="T106" fmla="*/ 68 w 101"/>
                <a:gd name="T107" fmla="*/ 273 h 276"/>
                <a:gd name="T108" fmla="*/ 80 w 101"/>
                <a:gd name="T109" fmla="*/ 275 h 276"/>
                <a:gd name="T110" fmla="*/ 91 w 101"/>
                <a:gd name="T111" fmla="*/ 276 h 276"/>
                <a:gd name="T112" fmla="*/ 101 w 101"/>
                <a:gd name="T113" fmla="*/ 275 h 276"/>
                <a:gd name="T114" fmla="*/ 101 w 101"/>
                <a:gd name="T115"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6">
                  <a:moveTo>
                    <a:pt x="101" y="275"/>
                  </a:moveTo>
                  <a:lnTo>
                    <a:pt x="101" y="275"/>
                  </a:lnTo>
                  <a:lnTo>
                    <a:pt x="95" y="271"/>
                  </a:lnTo>
                  <a:lnTo>
                    <a:pt x="88" y="266"/>
                  </a:lnTo>
                  <a:lnTo>
                    <a:pt x="81" y="256"/>
                  </a:lnTo>
                  <a:lnTo>
                    <a:pt x="73" y="244"/>
                  </a:lnTo>
                  <a:lnTo>
                    <a:pt x="70" y="236"/>
                  </a:lnTo>
                  <a:lnTo>
                    <a:pt x="67" y="228"/>
                  </a:lnTo>
                  <a:lnTo>
                    <a:pt x="64" y="218"/>
                  </a:lnTo>
                  <a:lnTo>
                    <a:pt x="63" y="208"/>
                  </a:lnTo>
                  <a:lnTo>
                    <a:pt x="62" y="196"/>
                  </a:lnTo>
                  <a:lnTo>
                    <a:pt x="62" y="184"/>
                  </a:lnTo>
                  <a:lnTo>
                    <a:pt x="62" y="184"/>
                  </a:lnTo>
                  <a:lnTo>
                    <a:pt x="63" y="132"/>
                  </a:lnTo>
                  <a:lnTo>
                    <a:pt x="62" y="88"/>
                  </a:lnTo>
                  <a:lnTo>
                    <a:pt x="62" y="49"/>
                  </a:lnTo>
                  <a:lnTo>
                    <a:pt x="62" y="49"/>
                  </a:lnTo>
                  <a:lnTo>
                    <a:pt x="62" y="41"/>
                  </a:lnTo>
                  <a:lnTo>
                    <a:pt x="61" y="33"/>
                  </a:lnTo>
                  <a:lnTo>
                    <a:pt x="59" y="26"/>
                  </a:lnTo>
                  <a:lnTo>
                    <a:pt x="55" y="17"/>
                  </a:lnTo>
                  <a:lnTo>
                    <a:pt x="53" y="13"/>
                  </a:lnTo>
                  <a:lnTo>
                    <a:pt x="51" y="9"/>
                  </a:lnTo>
                  <a:lnTo>
                    <a:pt x="46" y="5"/>
                  </a:lnTo>
                  <a:lnTo>
                    <a:pt x="43" y="3"/>
                  </a:lnTo>
                  <a:lnTo>
                    <a:pt x="39" y="1"/>
                  </a:lnTo>
                  <a:lnTo>
                    <a:pt x="33" y="0"/>
                  </a:lnTo>
                  <a:lnTo>
                    <a:pt x="33" y="0"/>
                  </a:lnTo>
                  <a:lnTo>
                    <a:pt x="22" y="0"/>
                  </a:lnTo>
                  <a:lnTo>
                    <a:pt x="18" y="0"/>
                  </a:lnTo>
                  <a:lnTo>
                    <a:pt x="15" y="1"/>
                  </a:lnTo>
                  <a:lnTo>
                    <a:pt x="12" y="3"/>
                  </a:lnTo>
                  <a:lnTo>
                    <a:pt x="9" y="5"/>
                  </a:lnTo>
                  <a:lnTo>
                    <a:pt x="7" y="11"/>
                  </a:lnTo>
                  <a:lnTo>
                    <a:pt x="5" y="18"/>
                  </a:lnTo>
                  <a:lnTo>
                    <a:pt x="4" y="27"/>
                  </a:lnTo>
                  <a:lnTo>
                    <a:pt x="3" y="49"/>
                  </a:lnTo>
                  <a:lnTo>
                    <a:pt x="3" y="49"/>
                  </a:lnTo>
                  <a:lnTo>
                    <a:pt x="0" y="82"/>
                  </a:lnTo>
                  <a:lnTo>
                    <a:pt x="0" y="105"/>
                  </a:lnTo>
                  <a:lnTo>
                    <a:pt x="0" y="130"/>
                  </a:lnTo>
                  <a:lnTo>
                    <a:pt x="2" y="155"/>
                  </a:lnTo>
                  <a:lnTo>
                    <a:pt x="4" y="182"/>
                  </a:lnTo>
                  <a:lnTo>
                    <a:pt x="8" y="208"/>
                  </a:lnTo>
                  <a:lnTo>
                    <a:pt x="15" y="232"/>
                  </a:lnTo>
                  <a:lnTo>
                    <a:pt x="15" y="232"/>
                  </a:lnTo>
                  <a:lnTo>
                    <a:pt x="17" y="240"/>
                  </a:lnTo>
                  <a:lnTo>
                    <a:pt x="22" y="246"/>
                  </a:lnTo>
                  <a:lnTo>
                    <a:pt x="25" y="252"/>
                  </a:lnTo>
                  <a:lnTo>
                    <a:pt x="31" y="256"/>
                  </a:lnTo>
                  <a:lnTo>
                    <a:pt x="36" y="260"/>
                  </a:lnTo>
                  <a:lnTo>
                    <a:pt x="42" y="265"/>
                  </a:lnTo>
                  <a:lnTo>
                    <a:pt x="54" y="270"/>
                  </a:lnTo>
                  <a:lnTo>
                    <a:pt x="68" y="273"/>
                  </a:lnTo>
                  <a:lnTo>
                    <a:pt x="80" y="275"/>
                  </a:lnTo>
                  <a:lnTo>
                    <a:pt x="91" y="276"/>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118"/>
            <p:cNvSpPr>
              <a:spLocks/>
            </p:cNvSpPr>
            <p:nvPr/>
          </p:nvSpPr>
          <p:spPr bwMode="auto">
            <a:xfrm flipH="1">
              <a:off x="10209897" y="1670359"/>
              <a:ext cx="250721" cy="339100"/>
            </a:xfrm>
            <a:custGeom>
              <a:avLst/>
              <a:gdLst>
                <a:gd name="T0" fmla="*/ 162 w 202"/>
                <a:gd name="T1" fmla="*/ 137 h 319"/>
                <a:gd name="T2" fmla="*/ 162 w 202"/>
                <a:gd name="T3" fmla="*/ 137 h 319"/>
                <a:gd name="T4" fmla="*/ 150 w 202"/>
                <a:gd name="T5" fmla="*/ 113 h 319"/>
                <a:gd name="T6" fmla="*/ 137 w 202"/>
                <a:gd name="T7" fmla="*/ 88 h 319"/>
                <a:gd name="T8" fmla="*/ 124 w 202"/>
                <a:gd name="T9" fmla="*/ 64 h 319"/>
                <a:gd name="T10" fmla="*/ 108 w 202"/>
                <a:gd name="T11" fmla="*/ 41 h 319"/>
                <a:gd name="T12" fmla="*/ 101 w 202"/>
                <a:gd name="T13" fmla="*/ 32 h 319"/>
                <a:gd name="T14" fmla="*/ 93 w 202"/>
                <a:gd name="T15" fmla="*/ 23 h 319"/>
                <a:gd name="T16" fmla="*/ 84 w 202"/>
                <a:gd name="T17" fmla="*/ 15 h 319"/>
                <a:gd name="T18" fmla="*/ 76 w 202"/>
                <a:gd name="T19" fmla="*/ 9 h 319"/>
                <a:gd name="T20" fmla="*/ 69 w 202"/>
                <a:gd name="T21" fmla="*/ 5 h 319"/>
                <a:gd name="T22" fmla="*/ 61 w 202"/>
                <a:gd name="T23" fmla="*/ 1 h 319"/>
                <a:gd name="T24" fmla="*/ 53 w 202"/>
                <a:gd name="T25" fmla="*/ 0 h 319"/>
                <a:gd name="T26" fmla="*/ 45 w 202"/>
                <a:gd name="T27" fmla="*/ 0 h 319"/>
                <a:gd name="T28" fmla="*/ 45 w 202"/>
                <a:gd name="T29" fmla="*/ 0 h 319"/>
                <a:gd name="T30" fmla="*/ 33 w 202"/>
                <a:gd name="T31" fmla="*/ 5 h 319"/>
                <a:gd name="T32" fmla="*/ 24 w 202"/>
                <a:gd name="T33" fmla="*/ 9 h 319"/>
                <a:gd name="T34" fmla="*/ 16 w 202"/>
                <a:gd name="T35" fmla="*/ 15 h 319"/>
                <a:gd name="T36" fmla="*/ 10 w 202"/>
                <a:gd name="T37" fmla="*/ 23 h 319"/>
                <a:gd name="T38" fmla="*/ 6 w 202"/>
                <a:gd name="T39" fmla="*/ 30 h 319"/>
                <a:gd name="T40" fmla="*/ 2 w 202"/>
                <a:gd name="T41" fmla="*/ 39 h 319"/>
                <a:gd name="T42" fmla="*/ 1 w 202"/>
                <a:gd name="T43" fmla="*/ 48 h 319"/>
                <a:gd name="T44" fmla="*/ 0 w 202"/>
                <a:gd name="T45" fmla="*/ 56 h 319"/>
                <a:gd name="T46" fmla="*/ 1 w 202"/>
                <a:gd name="T47" fmla="*/ 64 h 319"/>
                <a:gd name="T48" fmla="*/ 1 w 202"/>
                <a:gd name="T49" fmla="*/ 73 h 319"/>
                <a:gd name="T50" fmla="*/ 4 w 202"/>
                <a:gd name="T51" fmla="*/ 87 h 319"/>
                <a:gd name="T52" fmla="*/ 8 w 202"/>
                <a:gd name="T53" fmla="*/ 101 h 319"/>
                <a:gd name="T54" fmla="*/ 8 w 202"/>
                <a:gd name="T55" fmla="*/ 101 h 319"/>
                <a:gd name="T56" fmla="*/ 18 w 202"/>
                <a:gd name="T57" fmla="*/ 129 h 319"/>
                <a:gd name="T58" fmla="*/ 32 w 202"/>
                <a:gd name="T59" fmla="*/ 159 h 319"/>
                <a:gd name="T60" fmla="*/ 48 w 202"/>
                <a:gd name="T61" fmla="*/ 195 h 319"/>
                <a:gd name="T62" fmla="*/ 48 w 202"/>
                <a:gd name="T63" fmla="*/ 195 h 319"/>
                <a:gd name="T64" fmla="*/ 60 w 202"/>
                <a:gd name="T65" fmla="*/ 214 h 319"/>
                <a:gd name="T66" fmla="*/ 71 w 202"/>
                <a:gd name="T67" fmla="*/ 233 h 319"/>
                <a:gd name="T68" fmla="*/ 84 w 202"/>
                <a:gd name="T69" fmla="*/ 253 h 319"/>
                <a:gd name="T70" fmla="*/ 99 w 202"/>
                <a:gd name="T71" fmla="*/ 271 h 319"/>
                <a:gd name="T72" fmla="*/ 115 w 202"/>
                <a:gd name="T73" fmla="*/ 287 h 319"/>
                <a:gd name="T74" fmla="*/ 122 w 202"/>
                <a:gd name="T75" fmla="*/ 294 h 319"/>
                <a:gd name="T76" fmla="*/ 130 w 202"/>
                <a:gd name="T77" fmla="*/ 300 h 319"/>
                <a:gd name="T78" fmla="*/ 139 w 202"/>
                <a:gd name="T79" fmla="*/ 307 h 319"/>
                <a:gd name="T80" fmla="*/ 148 w 202"/>
                <a:gd name="T81" fmla="*/ 311 h 319"/>
                <a:gd name="T82" fmla="*/ 157 w 202"/>
                <a:gd name="T83" fmla="*/ 316 h 319"/>
                <a:gd name="T84" fmla="*/ 166 w 202"/>
                <a:gd name="T85" fmla="*/ 319 h 319"/>
                <a:gd name="T86" fmla="*/ 166 w 202"/>
                <a:gd name="T87" fmla="*/ 319 h 319"/>
                <a:gd name="T88" fmla="*/ 173 w 202"/>
                <a:gd name="T89" fmla="*/ 309 h 319"/>
                <a:gd name="T90" fmla="*/ 180 w 202"/>
                <a:gd name="T91" fmla="*/ 299 h 319"/>
                <a:gd name="T92" fmla="*/ 185 w 202"/>
                <a:gd name="T93" fmla="*/ 290 h 319"/>
                <a:gd name="T94" fmla="*/ 191 w 202"/>
                <a:gd name="T95" fmla="*/ 279 h 319"/>
                <a:gd name="T96" fmla="*/ 195 w 202"/>
                <a:gd name="T97" fmla="*/ 268 h 319"/>
                <a:gd name="T98" fmla="*/ 199 w 202"/>
                <a:gd name="T99" fmla="*/ 256 h 319"/>
                <a:gd name="T100" fmla="*/ 201 w 202"/>
                <a:gd name="T101" fmla="*/ 243 h 319"/>
                <a:gd name="T102" fmla="*/ 202 w 202"/>
                <a:gd name="T103" fmla="*/ 231 h 319"/>
                <a:gd name="T104" fmla="*/ 202 w 202"/>
                <a:gd name="T105" fmla="*/ 231 h 319"/>
                <a:gd name="T106" fmla="*/ 188 w 202"/>
                <a:gd name="T107" fmla="*/ 196 h 319"/>
                <a:gd name="T108" fmla="*/ 162 w 202"/>
                <a:gd name="T109" fmla="*/ 137 h 319"/>
                <a:gd name="T110" fmla="*/ 162 w 202"/>
                <a:gd name="T111" fmla="*/ 13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2" h="319">
                  <a:moveTo>
                    <a:pt x="162" y="137"/>
                  </a:moveTo>
                  <a:lnTo>
                    <a:pt x="162" y="137"/>
                  </a:lnTo>
                  <a:lnTo>
                    <a:pt x="150" y="113"/>
                  </a:lnTo>
                  <a:lnTo>
                    <a:pt x="137" y="88"/>
                  </a:lnTo>
                  <a:lnTo>
                    <a:pt x="124" y="64"/>
                  </a:lnTo>
                  <a:lnTo>
                    <a:pt x="108" y="41"/>
                  </a:lnTo>
                  <a:lnTo>
                    <a:pt x="101" y="32"/>
                  </a:lnTo>
                  <a:lnTo>
                    <a:pt x="93" y="23"/>
                  </a:lnTo>
                  <a:lnTo>
                    <a:pt x="84" y="15"/>
                  </a:lnTo>
                  <a:lnTo>
                    <a:pt x="76" y="9"/>
                  </a:lnTo>
                  <a:lnTo>
                    <a:pt x="69" y="5"/>
                  </a:lnTo>
                  <a:lnTo>
                    <a:pt x="61" y="1"/>
                  </a:lnTo>
                  <a:lnTo>
                    <a:pt x="53" y="0"/>
                  </a:lnTo>
                  <a:lnTo>
                    <a:pt x="45" y="0"/>
                  </a:lnTo>
                  <a:lnTo>
                    <a:pt x="45" y="0"/>
                  </a:lnTo>
                  <a:lnTo>
                    <a:pt x="33" y="5"/>
                  </a:lnTo>
                  <a:lnTo>
                    <a:pt x="24" y="9"/>
                  </a:lnTo>
                  <a:lnTo>
                    <a:pt x="16" y="15"/>
                  </a:lnTo>
                  <a:lnTo>
                    <a:pt x="10" y="23"/>
                  </a:lnTo>
                  <a:lnTo>
                    <a:pt x="6" y="30"/>
                  </a:lnTo>
                  <a:lnTo>
                    <a:pt x="2" y="39"/>
                  </a:lnTo>
                  <a:lnTo>
                    <a:pt x="1" y="48"/>
                  </a:lnTo>
                  <a:lnTo>
                    <a:pt x="0" y="56"/>
                  </a:lnTo>
                  <a:lnTo>
                    <a:pt x="1" y="64"/>
                  </a:lnTo>
                  <a:lnTo>
                    <a:pt x="1" y="73"/>
                  </a:lnTo>
                  <a:lnTo>
                    <a:pt x="4" y="87"/>
                  </a:lnTo>
                  <a:lnTo>
                    <a:pt x="8" y="101"/>
                  </a:lnTo>
                  <a:lnTo>
                    <a:pt x="8" y="101"/>
                  </a:lnTo>
                  <a:lnTo>
                    <a:pt x="18" y="129"/>
                  </a:lnTo>
                  <a:lnTo>
                    <a:pt x="32" y="159"/>
                  </a:lnTo>
                  <a:lnTo>
                    <a:pt x="48" y="195"/>
                  </a:lnTo>
                  <a:lnTo>
                    <a:pt x="48" y="195"/>
                  </a:lnTo>
                  <a:lnTo>
                    <a:pt x="60" y="214"/>
                  </a:lnTo>
                  <a:lnTo>
                    <a:pt x="71" y="233"/>
                  </a:lnTo>
                  <a:lnTo>
                    <a:pt x="84" y="253"/>
                  </a:lnTo>
                  <a:lnTo>
                    <a:pt x="99" y="271"/>
                  </a:lnTo>
                  <a:lnTo>
                    <a:pt x="115" y="287"/>
                  </a:lnTo>
                  <a:lnTo>
                    <a:pt x="122" y="294"/>
                  </a:lnTo>
                  <a:lnTo>
                    <a:pt x="130" y="300"/>
                  </a:lnTo>
                  <a:lnTo>
                    <a:pt x="139" y="307"/>
                  </a:lnTo>
                  <a:lnTo>
                    <a:pt x="148" y="311"/>
                  </a:lnTo>
                  <a:lnTo>
                    <a:pt x="157" y="316"/>
                  </a:lnTo>
                  <a:lnTo>
                    <a:pt x="166" y="319"/>
                  </a:lnTo>
                  <a:lnTo>
                    <a:pt x="166" y="319"/>
                  </a:lnTo>
                  <a:lnTo>
                    <a:pt x="173" y="309"/>
                  </a:lnTo>
                  <a:lnTo>
                    <a:pt x="180" y="299"/>
                  </a:lnTo>
                  <a:lnTo>
                    <a:pt x="185" y="290"/>
                  </a:lnTo>
                  <a:lnTo>
                    <a:pt x="191" y="279"/>
                  </a:lnTo>
                  <a:lnTo>
                    <a:pt x="195" y="268"/>
                  </a:lnTo>
                  <a:lnTo>
                    <a:pt x="199" y="256"/>
                  </a:lnTo>
                  <a:lnTo>
                    <a:pt x="201" y="243"/>
                  </a:lnTo>
                  <a:lnTo>
                    <a:pt x="202" y="231"/>
                  </a:lnTo>
                  <a:lnTo>
                    <a:pt x="202" y="231"/>
                  </a:lnTo>
                  <a:lnTo>
                    <a:pt x="188" y="196"/>
                  </a:lnTo>
                  <a:lnTo>
                    <a:pt x="162" y="137"/>
                  </a:lnTo>
                  <a:lnTo>
                    <a:pt x="162" y="137"/>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119"/>
            <p:cNvSpPr>
              <a:spLocks/>
            </p:cNvSpPr>
            <p:nvPr/>
          </p:nvSpPr>
          <p:spPr bwMode="auto">
            <a:xfrm flipH="1">
              <a:off x="9988672" y="1876769"/>
              <a:ext cx="206477" cy="125320"/>
            </a:xfrm>
            <a:custGeom>
              <a:avLst/>
              <a:gdLst>
                <a:gd name="T0" fmla="*/ 164 w 167"/>
                <a:gd name="T1" fmla="*/ 9 h 122"/>
                <a:gd name="T2" fmla="*/ 164 w 167"/>
                <a:gd name="T3" fmla="*/ 9 h 122"/>
                <a:gd name="T4" fmla="*/ 158 w 167"/>
                <a:gd name="T5" fmla="*/ 5 h 122"/>
                <a:gd name="T6" fmla="*/ 151 w 167"/>
                <a:gd name="T7" fmla="*/ 2 h 122"/>
                <a:gd name="T8" fmla="*/ 142 w 167"/>
                <a:gd name="T9" fmla="*/ 0 h 122"/>
                <a:gd name="T10" fmla="*/ 133 w 167"/>
                <a:gd name="T11" fmla="*/ 0 h 122"/>
                <a:gd name="T12" fmla="*/ 122 w 167"/>
                <a:gd name="T13" fmla="*/ 0 h 122"/>
                <a:gd name="T14" fmla="*/ 111 w 167"/>
                <a:gd name="T15" fmla="*/ 2 h 122"/>
                <a:gd name="T16" fmla="*/ 87 w 167"/>
                <a:gd name="T17" fmla="*/ 6 h 122"/>
                <a:gd name="T18" fmla="*/ 63 w 167"/>
                <a:gd name="T19" fmla="*/ 12 h 122"/>
                <a:gd name="T20" fmla="*/ 38 w 167"/>
                <a:gd name="T21" fmla="*/ 20 h 122"/>
                <a:gd name="T22" fmla="*/ 0 w 167"/>
                <a:gd name="T23" fmla="*/ 34 h 122"/>
                <a:gd name="T24" fmla="*/ 0 w 167"/>
                <a:gd name="T25" fmla="*/ 34 h 122"/>
                <a:gd name="T26" fmla="*/ 8 w 167"/>
                <a:gd name="T27" fmla="*/ 55 h 122"/>
                <a:gd name="T28" fmla="*/ 12 w 167"/>
                <a:gd name="T29" fmla="*/ 78 h 122"/>
                <a:gd name="T30" fmla="*/ 14 w 167"/>
                <a:gd name="T31" fmla="*/ 100 h 122"/>
                <a:gd name="T32" fmla="*/ 15 w 167"/>
                <a:gd name="T33" fmla="*/ 122 h 122"/>
                <a:gd name="T34" fmla="*/ 15 w 167"/>
                <a:gd name="T35" fmla="*/ 122 h 122"/>
                <a:gd name="T36" fmla="*/ 40 w 167"/>
                <a:gd name="T37" fmla="*/ 116 h 122"/>
                <a:gd name="T38" fmla="*/ 63 w 167"/>
                <a:gd name="T39" fmla="*/ 109 h 122"/>
                <a:gd name="T40" fmla="*/ 82 w 167"/>
                <a:gd name="T41" fmla="*/ 102 h 122"/>
                <a:gd name="T42" fmla="*/ 100 w 167"/>
                <a:gd name="T43" fmla="*/ 93 h 122"/>
                <a:gd name="T44" fmla="*/ 114 w 167"/>
                <a:gd name="T45" fmla="*/ 85 h 122"/>
                <a:gd name="T46" fmla="*/ 128 w 167"/>
                <a:gd name="T47" fmla="*/ 76 h 122"/>
                <a:gd name="T48" fmla="*/ 138 w 167"/>
                <a:gd name="T49" fmla="*/ 67 h 122"/>
                <a:gd name="T50" fmla="*/ 147 w 167"/>
                <a:gd name="T51" fmla="*/ 59 h 122"/>
                <a:gd name="T52" fmla="*/ 153 w 167"/>
                <a:gd name="T53" fmla="*/ 50 h 122"/>
                <a:gd name="T54" fmla="*/ 159 w 167"/>
                <a:gd name="T55" fmla="*/ 43 h 122"/>
                <a:gd name="T56" fmla="*/ 164 w 167"/>
                <a:gd name="T57" fmla="*/ 35 h 122"/>
                <a:gd name="T58" fmla="*/ 166 w 167"/>
                <a:gd name="T59" fmla="*/ 27 h 122"/>
                <a:gd name="T60" fmla="*/ 167 w 167"/>
                <a:gd name="T61" fmla="*/ 21 h 122"/>
                <a:gd name="T62" fmla="*/ 167 w 167"/>
                <a:gd name="T63" fmla="*/ 16 h 122"/>
                <a:gd name="T64" fmla="*/ 166 w 167"/>
                <a:gd name="T65" fmla="*/ 11 h 122"/>
                <a:gd name="T66" fmla="*/ 164 w 167"/>
                <a:gd name="T67" fmla="*/ 9 h 122"/>
                <a:gd name="T68" fmla="*/ 164 w 167"/>
                <a:gd name="T69"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7" h="122">
                  <a:moveTo>
                    <a:pt x="164" y="9"/>
                  </a:moveTo>
                  <a:lnTo>
                    <a:pt x="164" y="9"/>
                  </a:lnTo>
                  <a:lnTo>
                    <a:pt x="158" y="5"/>
                  </a:lnTo>
                  <a:lnTo>
                    <a:pt x="151" y="2"/>
                  </a:lnTo>
                  <a:lnTo>
                    <a:pt x="142" y="0"/>
                  </a:lnTo>
                  <a:lnTo>
                    <a:pt x="133" y="0"/>
                  </a:lnTo>
                  <a:lnTo>
                    <a:pt x="122" y="0"/>
                  </a:lnTo>
                  <a:lnTo>
                    <a:pt x="111" y="2"/>
                  </a:lnTo>
                  <a:lnTo>
                    <a:pt x="87" y="6"/>
                  </a:lnTo>
                  <a:lnTo>
                    <a:pt x="63" y="12"/>
                  </a:lnTo>
                  <a:lnTo>
                    <a:pt x="38" y="20"/>
                  </a:lnTo>
                  <a:lnTo>
                    <a:pt x="0" y="34"/>
                  </a:lnTo>
                  <a:lnTo>
                    <a:pt x="0" y="34"/>
                  </a:lnTo>
                  <a:lnTo>
                    <a:pt x="8" y="55"/>
                  </a:lnTo>
                  <a:lnTo>
                    <a:pt x="12" y="78"/>
                  </a:lnTo>
                  <a:lnTo>
                    <a:pt x="14" y="100"/>
                  </a:lnTo>
                  <a:lnTo>
                    <a:pt x="15" y="122"/>
                  </a:lnTo>
                  <a:lnTo>
                    <a:pt x="15" y="122"/>
                  </a:lnTo>
                  <a:lnTo>
                    <a:pt x="40" y="116"/>
                  </a:lnTo>
                  <a:lnTo>
                    <a:pt x="63" y="109"/>
                  </a:lnTo>
                  <a:lnTo>
                    <a:pt x="82" y="102"/>
                  </a:lnTo>
                  <a:lnTo>
                    <a:pt x="100" y="93"/>
                  </a:lnTo>
                  <a:lnTo>
                    <a:pt x="114" y="85"/>
                  </a:lnTo>
                  <a:lnTo>
                    <a:pt x="128" y="76"/>
                  </a:lnTo>
                  <a:lnTo>
                    <a:pt x="138" y="67"/>
                  </a:lnTo>
                  <a:lnTo>
                    <a:pt x="147" y="59"/>
                  </a:lnTo>
                  <a:lnTo>
                    <a:pt x="153" y="50"/>
                  </a:lnTo>
                  <a:lnTo>
                    <a:pt x="159" y="43"/>
                  </a:lnTo>
                  <a:lnTo>
                    <a:pt x="164" y="35"/>
                  </a:lnTo>
                  <a:lnTo>
                    <a:pt x="166" y="27"/>
                  </a:lnTo>
                  <a:lnTo>
                    <a:pt x="167" y="21"/>
                  </a:lnTo>
                  <a:lnTo>
                    <a:pt x="167" y="16"/>
                  </a:lnTo>
                  <a:lnTo>
                    <a:pt x="166" y="11"/>
                  </a:lnTo>
                  <a:lnTo>
                    <a:pt x="164" y="9"/>
                  </a:lnTo>
                  <a:lnTo>
                    <a:pt x="164" y="9"/>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120"/>
            <p:cNvSpPr>
              <a:spLocks/>
            </p:cNvSpPr>
            <p:nvPr/>
          </p:nvSpPr>
          <p:spPr bwMode="auto">
            <a:xfrm flipH="1">
              <a:off x="10173026" y="1913627"/>
              <a:ext cx="81115" cy="95833"/>
            </a:xfrm>
            <a:custGeom>
              <a:avLst/>
              <a:gdLst>
                <a:gd name="T0" fmla="*/ 52 w 67"/>
                <a:gd name="T1" fmla="*/ 0 h 95"/>
                <a:gd name="T2" fmla="*/ 52 w 67"/>
                <a:gd name="T3" fmla="*/ 0 h 95"/>
                <a:gd name="T4" fmla="*/ 37 w 67"/>
                <a:gd name="T5" fmla="*/ 5 h 95"/>
                <a:gd name="T6" fmla="*/ 37 w 67"/>
                <a:gd name="T7" fmla="*/ 5 h 95"/>
                <a:gd name="T8" fmla="*/ 36 w 67"/>
                <a:gd name="T9" fmla="*/ 5 h 95"/>
                <a:gd name="T10" fmla="*/ 36 w 67"/>
                <a:gd name="T11" fmla="*/ 5 h 95"/>
                <a:gd name="T12" fmla="*/ 35 w 67"/>
                <a:gd name="T13" fmla="*/ 17 h 95"/>
                <a:gd name="T14" fmla="*/ 33 w 67"/>
                <a:gd name="T15" fmla="*/ 30 h 95"/>
                <a:gd name="T16" fmla="*/ 29 w 67"/>
                <a:gd name="T17" fmla="*/ 42 h 95"/>
                <a:gd name="T18" fmla="*/ 25 w 67"/>
                <a:gd name="T19" fmla="*/ 53 h 95"/>
                <a:gd name="T20" fmla="*/ 19 w 67"/>
                <a:gd name="T21" fmla="*/ 64 h 95"/>
                <a:gd name="T22" fmla="*/ 14 w 67"/>
                <a:gd name="T23" fmla="*/ 73 h 95"/>
                <a:gd name="T24" fmla="*/ 7 w 67"/>
                <a:gd name="T25" fmla="*/ 83 h 95"/>
                <a:gd name="T26" fmla="*/ 0 w 67"/>
                <a:gd name="T27" fmla="*/ 93 h 95"/>
                <a:gd name="T28" fmla="*/ 0 w 67"/>
                <a:gd name="T29" fmla="*/ 93 h 95"/>
                <a:gd name="T30" fmla="*/ 8 w 67"/>
                <a:gd name="T31" fmla="*/ 94 h 95"/>
                <a:gd name="T32" fmla="*/ 16 w 67"/>
                <a:gd name="T33" fmla="*/ 95 h 95"/>
                <a:gd name="T34" fmla="*/ 24 w 67"/>
                <a:gd name="T35" fmla="*/ 95 h 95"/>
                <a:gd name="T36" fmla="*/ 32 w 67"/>
                <a:gd name="T37" fmla="*/ 94 h 95"/>
                <a:gd name="T38" fmla="*/ 32 w 67"/>
                <a:gd name="T39" fmla="*/ 94 h 95"/>
                <a:gd name="T40" fmla="*/ 67 w 67"/>
                <a:gd name="T41" fmla="*/ 88 h 95"/>
                <a:gd name="T42" fmla="*/ 67 w 67"/>
                <a:gd name="T43" fmla="*/ 88 h 95"/>
                <a:gd name="T44" fmla="*/ 66 w 67"/>
                <a:gd name="T45" fmla="*/ 66 h 95"/>
                <a:gd name="T46" fmla="*/ 64 w 67"/>
                <a:gd name="T47" fmla="*/ 44 h 95"/>
                <a:gd name="T48" fmla="*/ 60 w 67"/>
                <a:gd name="T49" fmla="*/ 21 h 95"/>
                <a:gd name="T50" fmla="*/ 52 w 67"/>
                <a:gd name="T51" fmla="*/ 0 h 95"/>
                <a:gd name="T52" fmla="*/ 52 w 67"/>
                <a:gd name="T5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95">
                  <a:moveTo>
                    <a:pt x="52" y="0"/>
                  </a:moveTo>
                  <a:lnTo>
                    <a:pt x="52" y="0"/>
                  </a:lnTo>
                  <a:lnTo>
                    <a:pt x="37" y="5"/>
                  </a:lnTo>
                  <a:lnTo>
                    <a:pt x="37" y="5"/>
                  </a:lnTo>
                  <a:lnTo>
                    <a:pt x="36" y="5"/>
                  </a:lnTo>
                  <a:lnTo>
                    <a:pt x="36" y="5"/>
                  </a:lnTo>
                  <a:lnTo>
                    <a:pt x="35" y="17"/>
                  </a:lnTo>
                  <a:lnTo>
                    <a:pt x="33" y="30"/>
                  </a:lnTo>
                  <a:lnTo>
                    <a:pt x="29" y="42"/>
                  </a:lnTo>
                  <a:lnTo>
                    <a:pt x="25" y="53"/>
                  </a:lnTo>
                  <a:lnTo>
                    <a:pt x="19" y="64"/>
                  </a:lnTo>
                  <a:lnTo>
                    <a:pt x="14" y="73"/>
                  </a:lnTo>
                  <a:lnTo>
                    <a:pt x="7" y="83"/>
                  </a:lnTo>
                  <a:lnTo>
                    <a:pt x="0" y="93"/>
                  </a:lnTo>
                  <a:lnTo>
                    <a:pt x="0" y="93"/>
                  </a:lnTo>
                  <a:lnTo>
                    <a:pt x="8" y="94"/>
                  </a:lnTo>
                  <a:lnTo>
                    <a:pt x="16" y="95"/>
                  </a:lnTo>
                  <a:lnTo>
                    <a:pt x="24" y="95"/>
                  </a:lnTo>
                  <a:lnTo>
                    <a:pt x="32" y="94"/>
                  </a:lnTo>
                  <a:lnTo>
                    <a:pt x="32" y="94"/>
                  </a:lnTo>
                  <a:lnTo>
                    <a:pt x="67" y="88"/>
                  </a:lnTo>
                  <a:lnTo>
                    <a:pt x="67" y="88"/>
                  </a:lnTo>
                  <a:lnTo>
                    <a:pt x="66" y="66"/>
                  </a:lnTo>
                  <a:lnTo>
                    <a:pt x="64" y="44"/>
                  </a:lnTo>
                  <a:lnTo>
                    <a:pt x="60" y="21"/>
                  </a:lnTo>
                  <a:lnTo>
                    <a:pt x="52" y="0"/>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121"/>
            <p:cNvSpPr>
              <a:spLocks/>
            </p:cNvSpPr>
            <p:nvPr/>
          </p:nvSpPr>
          <p:spPr bwMode="auto">
            <a:xfrm flipH="1">
              <a:off x="9848563" y="1832538"/>
              <a:ext cx="199102" cy="88461"/>
            </a:xfrm>
            <a:custGeom>
              <a:avLst/>
              <a:gdLst>
                <a:gd name="T0" fmla="*/ 23 w 162"/>
                <a:gd name="T1" fmla="*/ 36 h 82"/>
                <a:gd name="T2" fmla="*/ 23 w 162"/>
                <a:gd name="T3" fmla="*/ 36 h 82"/>
                <a:gd name="T4" fmla="*/ 35 w 162"/>
                <a:gd name="T5" fmla="*/ 28 h 82"/>
                <a:gd name="T6" fmla="*/ 49 w 162"/>
                <a:gd name="T7" fmla="*/ 21 h 82"/>
                <a:gd name="T8" fmla="*/ 66 w 162"/>
                <a:gd name="T9" fmla="*/ 12 h 82"/>
                <a:gd name="T10" fmla="*/ 85 w 162"/>
                <a:gd name="T11" fmla="*/ 6 h 82"/>
                <a:gd name="T12" fmla="*/ 95 w 162"/>
                <a:gd name="T13" fmla="*/ 3 h 82"/>
                <a:gd name="T14" fmla="*/ 105 w 162"/>
                <a:gd name="T15" fmla="*/ 1 h 82"/>
                <a:gd name="T16" fmla="*/ 116 w 162"/>
                <a:gd name="T17" fmla="*/ 0 h 82"/>
                <a:gd name="T18" fmla="*/ 126 w 162"/>
                <a:gd name="T19" fmla="*/ 1 h 82"/>
                <a:gd name="T20" fmla="*/ 135 w 162"/>
                <a:gd name="T21" fmla="*/ 4 h 82"/>
                <a:gd name="T22" fmla="*/ 145 w 162"/>
                <a:gd name="T23" fmla="*/ 7 h 82"/>
                <a:gd name="T24" fmla="*/ 145 w 162"/>
                <a:gd name="T25" fmla="*/ 7 h 82"/>
                <a:gd name="T26" fmla="*/ 153 w 162"/>
                <a:gd name="T27" fmla="*/ 11 h 82"/>
                <a:gd name="T28" fmla="*/ 159 w 162"/>
                <a:gd name="T29" fmla="*/ 17 h 82"/>
                <a:gd name="T30" fmla="*/ 161 w 162"/>
                <a:gd name="T31" fmla="*/ 22 h 82"/>
                <a:gd name="T32" fmla="*/ 162 w 162"/>
                <a:gd name="T33" fmla="*/ 27 h 82"/>
                <a:gd name="T34" fmla="*/ 161 w 162"/>
                <a:gd name="T35" fmla="*/ 34 h 82"/>
                <a:gd name="T36" fmla="*/ 158 w 162"/>
                <a:gd name="T37" fmla="*/ 39 h 82"/>
                <a:gd name="T38" fmla="*/ 152 w 162"/>
                <a:gd name="T39" fmla="*/ 46 h 82"/>
                <a:gd name="T40" fmla="*/ 145 w 162"/>
                <a:gd name="T41" fmla="*/ 51 h 82"/>
                <a:gd name="T42" fmla="*/ 136 w 162"/>
                <a:gd name="T43" fmla="*/ 57 h 82"/>
                <a:gd name="T44" fmla="*/ 125 w 162"/>
                <a:gd name="T45" fmla="*/ 62 h 82"/>
                <a:gd name="T46" fmla="*/ 114 w 162"/>
                <a:gd name="T47" fmla="*/ 66 h 82"/>
                <a:gd name="T48" fmla="*/ 100 w 162"/>
                <a:gd name="T49" fmla="*/ 71 h 82"/>
                <a:gd name="T50" fmla="*/ 86 w 162"/>
                <a:gd name="T51" fmla="*/ 75 h 82"/>
                <a:gd name="T52" fmla="*/ 69 w 162"/>
                <a:gd name="T53" fmla="*/ 78 h 82"/>
                <a:gd name="T54" fmla="*/ 52 w 162"/>
                <a:gd name="T55" fmla="*/ 80 h 82"/>
                <a:gd name="T56" fmla="*/ 34 w 162"/>
                <a:gd name="T57" fmla="*/ 82 h 82"/>
                <a:gd name="T58" fmla="*/ 34 w 162"/>
                <a:gd name="T59" fmla="*/ 82 h 82"/>
                <a:gd name="T60" fmla="*/ 23 w 162"/>
                <a:gd name="T61" fmla="*/ 82 h 82"/>
                <a:gd name="T62" fmla="*/ 14 w 162"/>
                <a:gd name="T63" fmla="*/ 81 h 82"/>
                <a:gd name="T64" fmla="*/ 7 w 162"/>
                <a:gd name="T65" fmla="*/ 79 h 82"/>
                <a:gd name="T66" fmla="*/ 4 w 162"/>
                <a:gd name="T67" fmla="*/ 77 h 82"/>
                <a:gd name="T68" fmla="*/ 0 w 162"/>
                <a:gd name="T69" fmla="*/ 74 h 82"/>
                <a:gd name="T70" fmla="*/ 0 w 162"/>
                <a:gd name="T71" fmla="*/ 70 h 82"/>
                <a:gd name="T72" fmla="*/ 0 w 162"/>
                <a:gd name="T73" fmla="*/ 65 h 82"/>
                <a:gd name="T74" fmla="*/ 3 w 162"/>
                <a:gd name="T75" fmla="*/ 61 h 82"/>
                <a:gd name="T76" fmla="*/ 8 w 162"/>
                <a:gd name="T77" fmla="*/ 52 h 82"/>
                <a:gd name="T78" fmla="*/ 15 w 162"/>
                <a:gd name="T79" fmla="*/ 44 h 82"/>
                <a:gd name="T80" fmla="*/ 23 w 162"/>
                <a:gd name="T81" fmla="*/ 36 h 82"/>
                <a:gd name="T82" fmla="*/ 23 w 162"/>
                <a:gd name="T83"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82">
                  <a:moveTo>
                    <a:pt x="23" y="36"/>
                  </a:moveTo>
                  <a:lnTo>
                    <a:pt x="23" y="36"/>
                  </a:lnTo>
                  <a:lnTo>
                    <a:pt x="35" y="28"/>
                  </a:lnTo>
                  <a:lnTo>
                    <a:pt x="49" y="21"/>
                  </a:lnTo>
                  <a:lnTo>
                    <a:pt x="66" y="12"/>
                  </a:lnTo>
                  <a:lnTo>
                    <a:pt x="85" y="6"/>
                  </a:lnTo>
                  <a:lnTo>
                    <a:pt x="95" y="3"/>
                  </a:lnTo>
                  <a:lnTo>
                    <a:pt x="105" y="1"/>
                  </a:lnTo>
                  <a:lnTo>
                    <a:pt x="116" y="0"/>
                  </a:lnTo>
                  <a:lnTo>
                    <a:pt x="126" y="1"/>
                  </a:lnTo>
                  <a:lnTo>
                    <a:pt x="135" y="4"/>
                  </a:lnTo>
                  <a:lnTo>
                    <a:pt x="145" y="7"/>
                  </a:lnTo>
                  <a:lnTo>
                    <a:pt x="145" y="7"/>
                  </a:lnTo>
                  <a:lnTo>
                    <a:pt x="153" y="11"/>
                  </a:lnTo>
                  <a:lnTo>
                    <a:pt x="159" y="17"/>
                  </a:lnTo>
                  <a:lnTo>
                    <a:pt x="161" y="22"/>
                  </a:lnTo>
                  <a:lnTo>
                    <a:pt x="162" y="27"/>
                  </a:lnTo>
                  <a:lnTo>
                    <a:pt x="161" y="34"/>
                  </a:lnTo>
                  <a:lnTo>
                    <a:pt x="158" y="39"/>
                  </a:lnTo>
                  <a:lnTo>
                    <a:pt x="152" y="46"/>
                  </a:lnTo>
                  <a:lnTo>
                    <a:pt x="145" y="51"/>
                  </a:lnTo>
                  <a:lnTo>
                    <a:pt x="136" y="57"/>
                  </a:lnTo>
                  <a:lnTo>
                    <a:pt x="125" y="62"/>
                  </a:lnTo>
                  <a:lnTo>
                    <a:pt x="114" y="66"/>
                  </a:lnTo>
                  <a:lnTo>
                    <a:pt x="100" y="71"/>
                  </a:lnTo>
                  <a:lnTo>
                    <a:pt x="86" y="75"/>
                  </a:lnTo>
                  <a:lnTo>
                    <a:pt x="69" y="78"/>
                  </a:lnTo>
                  <a:lnTo>
                    <a:pt x="52" y="80"/>
                  </a:lnTo>
                  <a:lnTo>
                    <a:pt x="34" y="82"/>
                  </a:lnTo>
                  <a:lnTo>
                    <a:pt x="34" y="82"/>
                  </a:lnTo>
                  <a:lnTo>
                    <a:pt x="23" y="82"/>
                  </a:lnTo>
                  <a:lnTo>
                    <a:pt x="14" y="81"/>
                  </a:lnTo>
                  <a:lnTo>
                    <a:pt x="7" y="79"/>
                  </a:lnTo>
                  <a:lnTo>
                    <a:pt x="4" y="77"/>
                  </a:lnTo>
                  <a:lnTo>
                    <a:pt x="0" y="74"/>
                  </a:lnTo>
                  <a:lnTo>
                    <a:pt x="0" y="70"/>
                  </a:lnTo>
                  <a:lnTo>
                    <a:pt x="0" y="65"/>
                  </a:lnTo>
                  <a:lnTo>
                    <a:pt x="3" y="61"/>
                  </a:lnTo>
                  <a:lnTo>
                    <a:pt x="8" y="52"/>
                  </a:lnTo>
                  <a:lnTo>
                    <a:pt x="15" y="44"/>
                  </a:lnTo>
                  <a:lnTo>
                    <a:pt x="23" y="36"/>
                  </a:lnTo>
                  <a:lnTo>
                    <a:pt x="23" y="3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122"/>
            <p:cNvSpPr>
              <a:spLocks/>
            </p:cNvSpPr>
            <p:nvPr/>
          </p:nvSpPr>
          <p:spPr bwMode="auto">
            <a:xfrm flipH="1">
              <a:off x="10364755" y="1368119"/>
              <a:ext cx="280218" cy="302242"/>
            </a:xfrm>
            <a:custGeom>
              <a:avLst/>
              <a:gdLst>
                <a:gd name="T0" fmla="*/ 18 w 227"/>
                <a:gd name="T1" fmla="*/ 222 h 283"/>
                <a:gd name="T2" fmla="*/ 10 w 227"/>
                <a:gd name="T3" fmla="*/ 201 h 283"/>
                <a:gd name="T4" fmla="*/ 2 w 227"/>
                <a:gd name="T5" fmla="*/ 164 h 283"/>
                <a:gd name="T6" fmla="*/ 0 w 227"/>
                <a:gd name="T7" fmla="*/ 133 h 283"/>
                <a:gd name="T8" fmla="*/ 2 w 227"/>
                <a:gd name="T9" fmla="*/ 99 h 283"/>
                <a:gd name="T10" fmla="*/ 13 w 227"/>
                <a:gd name="T11" fmla="*/ 66 h 283"/>
                <a:gd name="T12" fmla="*/ 22 w 227"/>
                <a:gd name="T13" fmla="*/ 49 h 283"/>
                <a:gd name="T14" fmla="*/ 33 w 227"/>
                <a:gd name="T15" fmla="*/ 34 h 283"/>
                <a:gd name="T16" fmla="*/ 49 w 227"/>
                <a:gd name="T17" fmla="*/ 20 h 283"/>
                <a:gd name="T18" fmla="*/ 57 w 227"/>
                <a:gd name="T19" fmla="*/ 14 h 283"/>
                <a:gd name="T20" fmla="*/ 75 w 227"/>
                <a:gd name="T21" fmla="*/ 5 h 283"/>
                <a:gd name="T22" fmla="*/ 94 w 227"/>
                <a:gd name="T23" fmla="*/ 1 h 283"/>
                <a:gd name="T24" fmla="*/ 113 w 227"/>
                <a:gd name="T25" fmla="*/ 1 h 283"/>
                <a:gd name="T26" fmla="*/ 132 w 227"/>
                <a:gd name="T27" fmla="*/ 4 h 283"/>
                <a:gd name="T28" fmla="*/ 151 w 227"/>
                <a:gd name="T29" fmla="*/ 12 h 283"/>
                <a:gd name="T30" fmla="*/ 168 w 227"/>
                <a:gd name="T31" fmla="*/ 24 h 283"/>
                <a:gd name="T32" fmla="*/ 185 w 227"/>
                <a:gd name="T33" fmla="*/ 38 h 283"/>
                <a:gd name="T34" fmla="*/ 198 w 227"/>
                <a:gd name="T35" fmla="*/ 55 h 283"/>
                <a:gd name="T36" fmla="*/ 210 w 227"/>
                <a:gd name="T37" fmla="*/ 74 h 283"/>
                <a:gd name="T38" fmla="*/ 219 w 227"/>
                <a:gd name="T39" fmla="*/ 96 h 283"/>
                <a:gd name="T40" fmla="*/ 225 w 227"/>
                <a:gd name="T41" fmla="*/ 119 h 283"/>
                <a:gd name="T42" fmla="*/ 227 w 227"/>
                <a:gd name="T43" fmla="*/ 144 h 283"/>
                <a:gd name="T44" fmla="*/ 224 w 227"/>
                <a:gd name="T45" fmla="*/ 170 h 283"/>
                <a:gd name="T46" fmla="*/ 217 w 227"/>
                <a:gd name="T47" fmla="*/ 198 h 283"/>
                <a:gd name="T48" fmla="*/ 205 w 227"/>
                <a:gd name="T49" fmla="*/ 227 h 283"/>
                <a:gd name="T50" fmla="*/ 197 w 227"/>
                <a:gd name="T51" fmla="*/ 241 h 283"/>
                <a:gd name="T52" fmla="*/ 187 w 227"/>
                <a:gd name="T53" fmla="*/ 254 h 283"/>
                <a:gd name="T54" fmla="*/ 176 w 227"/>
                <a:gd name="T55" fmla="*/ 263 h 283"/>
                <a:gd name="T56" fmla="*/ 151 w 227"/>
                <a:gd name="T57" fmla="*/ 277 h 283"/>
                <a:gd name="T58" fmla="*/ 123 w 227"/>
                <a:gd name="T59" fmla="*/ 283 h 283"/>
                <a:gd name="T60" fmla="*/ 95 w 227"/>
                <a:gd name="T61" fmla="*/ 281 h 283"/>
                <a:gd name="T62" fmla="*/ 68 w 227"/>
                <a:gd name="T63" fmla="*/ 272 h 283"/>
                <a:gd name="T64" fmla="*/ 46 w 227"/>
                <a:gd name="T65" fmla="*/ 259 h 283"/>
                <a:gd name="T66" fmla="*/ 28 w 227"/>
                <a:gd name="T67" fmla="*/ 242 h 283"/>
                <a:gd name="T68" fmla="*/ 18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8" y="222"/>
                  </a:moveTo>
                  <a:lnTo>
                    <a:pt x="18" y="222"/>
                  </a:lnTo>
                  <a:lnTo>
                    <a:pt x="15" y="217"/>
                  </a:lnTo>
                  <a:lnTo>
                    <a:pt x="10" y="201"/>
                  </a:lnTo>
                  <a:lnTo>
                    <a:pt x="4" y="178"/>
                  </a:lnTo>
                  <a:lnTo>
                    <a:pt x="2" y="164"/>
                  </a:lnTo>
                  <a:lnTo>
                    <a:pt x="0" y="149"/>
                  </a:lnTo>
                  <a:lnTo>
                    <a:pt x="0" y="133"/>
                  </a:lnTo>
                  <a:lnTo>
                    <a:pt x="0" y="116"/>
                  </a:lnTo>
                  <a:lnTo>
                    <a:pt x="2" y="99"/>
                  </a:lnTo>
                  <a:lnTo>
                    <a:pt x="6" y="83"/>
                  </a:lnTo>
                  <a:lnTo>
                    <a:pt x="13" y="66"/>
                  </a:lnTo>
                  <a:lnTo>
                    <a:pt x="16" y="58"/>
                  </a:lnTo>
                  <a:lnTo>
                    <a:pt x="22" y="49"/>
                  </a:lnTo>
                  <a:lnTo>
                    <a:pt x="28" y="42"/>
                  </a:lnTo>
                  <a:lnTo>
                    <a:pt x="33" y="34"/>
                  </a:lnTo>
                  <a:lnTo>
                    <a:pt x="41" y="27"/>
                  </a:lnTo>
                  <a:lnTo>
                    <a:pt x="49" y="20"/>
                  </a:lnTo>
                  <a:lnTo>
                    <a:pt x="49" y="20"/>
                  </a:lnTo>
                  <a:lnTo>
                    <a:pt x="57" y="14"/>
                  </a:lnTo>
                  <a:lnTo>
                    <a:pt x="66" y="8"/>
                  </a:lnTo>
                  <a:lnTo>
                    <a:pt x="75" y="5"/>
                  </a:lnTo>
                  <a:lnTo>
                    <a:pt x="84" y="2"/>
                  </a:lnTo>
                  <a:lnTo>
                    <a:pt x="94" y="1"/>
                  </a:lnTo>
                  <a:lnTo>
                    <a:pt x="103" y="0"/>
                  </a:lnTo>
                  <a:lnTo>
                    <a:pt x="113" y="1"/>
                  </a:lnTo>
                  <a:lnTo>
                    <a:pt x="122" y="2"/>
                  </a:lnTo>
                  <a:lnTo>
                    <a:pt x="132" y="4"/>
                  </a:lnTo>
                  <a:lnTo>
                    <a:pt x="141" y="7"/>
                  </a:lnTo>
                  <a:lnTo>
                    <a:pt x="151" y="12"/>
                  </a:lnTo>
                  <a:lnTo>
                    <a:pt x="160" y="17"/>
                  </a:lnTo>
                  <a:lnTo>
                    <a:pt x="168" y="24"/>
                  </a:lnTo>
                  <a:lnTo>
                    <a:pt x="177" y="30"/>
                  </a:lnTo>
                  <a:lnTo>
                    <a:pt x="185" y="38"/>
                  </a:lnTo>
                  <a:lnTo>
                    <a:pt x="191" y="45"/>
                  </a:lnTo>
                  <a:lnTo>
                    <a:pt x="198" y="55"/>
                  </a:lnTo>
                  <a:lnTo>
                    <a:pt x="205" y="64"/>
                  </a:lnTo>
                  <a:lnTo>
                    <a:pt x="210" y="74"/>
                  </a:lnTo>
                  <a:lnTo>
                    <a:pt x="215" y="84"/>
                  </a:lnTo>
                  <a:lnTo>
                    <a:pt x="219" y="96"/>
                  </a:lnTo>
                  <a:lnTo>
                    <a:pt x="223" y="107"/>
                  </a:lnTo>
                  <a:lnTo>
                    <a:pt x="225" y="119"/>
                  </a:lnTo>
                  <a:lnTo>
                    <a:pt x="226" y="132"/>
                  </a:lnTo>
                  <a:lnTo>
                    <a:pt x="227" y="144"/>
                  </a:lnTo>
                  <a:lnTo>
                    <a:pt x="226" y="157"/>
                  </a:lnTo>
                  <a:lnTo>
                    <a:pt x="224" y="170"/>
                  </a:lnTo>
                  <a:lnTo>
                    <a:pt x="222" y="184"/>
                  </a:lnTo>
                  <a:lnTo>
                    <a:pt x="217" y="198"/>
                  </a:lnTo>
                  <a:lnTo>
                    <a:pt x="212" y="211"/>
                  </a:lnTo>
                  <a:lnTo>
                    <a:pt x="205" y="227"/>
                  </a:lnTo>
                  <a:lnTo>
                    <a:pt x="197" y="241"/>
                  </a:lnTo>
                  <a:lnTo>
                    <a:pt x="197" y="241"/>
                  </a:lnTo>
                  <a:lnTo>
                    <a:pt x="193" y="247"/>
                  </a:lnTo>
                  <a:lnTo>
                    <a:pt x="187" y="254"/>
                  </a:lnTo>
                  <a:lnTo>
                    <a:pt x="181" y="259"/>
                  </a:lnTo>
                  <a:lnTo>
                    <a:pt x="176" y="263"/>
                  </a:lnTo>
                  <a:lnTo>
                    <a:pt x="163" y="272"/>
                  </a:lnTo>
                  <a:lnTo>
                    <a:pt x="151" y="277"/>
                  </a:lnTo>
                  <a:lnTo>
                    <a:pt x="136" y="282"/>
                  </a:lnTo>
                  <a:lnTo>
                    <a:pt x="123" y="283"/>
                  </a:lnTo>
                  <a:lnTo>
                    <a:pt x="108" y="283"/>
                  </a:lnTo>
                  <a:lnTo>
                    <a:pt x="95" y="281"/>
                  </a:lnTo>
                  <a:lnTo>
                    <a:pt x="81" y="277"/>
                  </a:lnTo>
                  <a:lnTo>
                    <a:pt x="68" y="272"/>
                  </a:lnTo>
                  <a:lnTo>
                    <a:pt x="57" y="265"/>
                  </a:lnTo>
                  <a:lnTo>
                    <a:pt x="46" y="259"/>
                  </a:lnTo>
                  <a:lnTo>
                    <a:pt x="35" y="250"/>
                  </a:lnTo>
                  <a:lnTo>
                    <a:pt x="28" y="242"/>
                  </a:lnTo>
                  <a:lnTo>
                    <a:pt x="22" y="232"/>
                  </a:lnTo>
                  <a:lnTo>
                    <a:pt x="18" y="222"/>
                  </a:lnTo>
                  <a:lnTo>
                    <a:pt x="18"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123"/>
            <p:cNvSpPr>
              <a:spLocks/>
            </p:cNvSpPr>
            <p:nvPr/>
          </p:nvSpPr>
          <p:spPr bwMode="auto">
            <a:xfrm flipH="1">
              <a:off x="10394250" y="1626129"/>
              <a:ext cx="228598" cy="58974"/>
            </a:xfrm>
            <a:custGeom>
              <a:avLst/>
              <a:gdLst>
                <a:gd name="T0" fmla="*/ 9 w 188"/>
                <a:gd name="T1" fmla="*/ 0 h 58"/>
                <a:gd name="T2" fmla="*/ 9 w 188"/>
                <a:gd name="T3" fmla="*/ 0 h 58"/>
                <a:gd name="T4" fmla="*/ 13 w 188"/>
                <a:gd name="T5" fmla="*/ 2 h 58"/>
                <a:gd name="T6" fmla="*/ 24 w 188"/>
                <a:gd name="T7" fmla="*/ 8 h 58"/>
                <a:gd name="T8" fmla="*/ 42 w 188"/>
                <a:gd name="T9" fmla="*/ 16 h 58"/>
                <a:gd name="T10" fmla="*/ 52 w 188"/>
                <a:gd name="T11" fmla="*/ 20 h 58"/>
                <a:gd name="T12" fmla="*/ 63 w 188"/>
                <a:gd name="T13" fmla="*/ 23 h 58"/>
                <a:gd name="T14" fmla="*/ 76 w 188"/>
                <a:gd name="T15" fmla="*/ 27 h 58"/>
                <a:gd name="T16" fmla="*/ 88 w 188"/>
                <a:gd name="T17" fmla="*/ 29 h 58"/>
                <a:gd name="T18" fmla="*/ 102 w 188"/>
                <a:gd name="T19" fmla="*/ 30 h 58"/>
                <a:gd name="T20" fmla="*/ 115 w 188"/>
                <a:gd name="T21" fmla="*/ 30 h 58"/>
                <a:gd name="T22" fmla="*/ 129 w 188"/>
                <a:gd name="T23" fmla="*/ 29 h 58"/>
                <a:gd name="T24" fmla="*/ 143 w 188"/>
                <a:gd name="T25" fmla="*/ 24 h 58"/>
                <a:gd name="T26" fmla="*/ 157 w 188"/>
                <a:gd name="T27" fmla="*/ 19 h 58"/>
                <a:gd name="T28" fmla="*/ 169 w 188"/>
                <a:gd name="T29" fmla="*/ 11 h 58"/>
                <a:gd name="T30" fmla="*/ 188 w 188"/>
                <a:gd name="T31" fmla="*/ 30 h 58"/>
                <a:gd name="T32" fmla="*/ 188 w 188"/>
                <a:gd name="T33" fmla="*/ 30 h 58"/>
                <a:gd name="T34" fmla="*/ 177 w 188"/>
                <a:gd name="T35" fmla="*/ 36 h 58"/>
                <a:gd name="T36" fmla="*/ 163 w 188"/>
                <a:gd name="T37" fmla="*/ 43 h 58"/>
                <a:gd name="T38" fmla="*/ 147 w 188"/>
                <a:gd name="T39" fmla="*/ 50 h 58"/>
                <a:gd name="T40" fmla="*/ 136 w 188"/>
                <a:gd name="T41" fmla="*/ 53 h 58"/>
                <a:gd name="T42" fmla="*/ 126 w 188"/>
                <a:gd name="T43" fmla="*/ 56 h 58"/>
                <a:gd name="T44" fmla="*/ 115 w 188"/>
                <a:gd name="T45" fmla="*/ 57 h 58"/>
                <a:gd name="T46" fmla="*/ 103 w 188"/>
                <a:gd name="T47" fmla="*/ 58 h 58"/>
                <a:gd name="T48" fmla="*/ 90 w 188"/>
                <a:gd name="T49" fmla="*/ 57 h 58"/>
                <a:gd name="T50" fmla="*/ 77 w 188"/>
                <a:gd name="T51" fmla="*/ 56 h 58"/>
                <a:gd name="T52" fmla="*/ 65 w 188"/>
                <a:gd name="T53" fmla="*/ 53 h 58"/>
                <a:gd name="T54" fmla="*/ 50 w 188"/>
                <a:gd name="T55" fmla="*/ 48 h 58"/>
                <a:gd name="T56" fmla="*/ 50 w 188"/>
                <a:gd name="T57" fmla="*/ 48 h 58"/>
                <a:gd name="T58" fmla="*/ 35 w 188"/>
                <a:gd name="T59" fmla="*/ 41 h 58"/>
                <a:gd name="T60" fmla="*/ 23 w 188"/>
                <a:gd name="T61" fmla="*/ 34 h 58"/>
                <a:gd name="T62" fmla="*/ 14 w 188"/>
                <a:gd name="T63" fmla="*/ 29 h 58"/>
                <a:gd name="T64" fmla="*/ 7 w 188"/>
                <a:gd name="T65" fmla="*/ 24 h 58"/>
                <a:gd name="T66" fmla="*/ 1 w 188"/>
                <a:gd name="T67" fmla="*/ 17 h 58"/>
                <a:gd name="T68" fmla="*/ 0 w 188"/>
                <a:gd name="T69" fmla="*/ 15 h 58"/>
                <a:gd name="T70" fmla="*/ 9 w 188"/>
                <a:gd name="T7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58">
                  <a:moveTo>
                    <a:pt x="9" y="0"/>
                  </a:moveTo>
                  <a:lnTo>
                    <a:pt x="9" y="0"/>
                  </a:lnTo>
                  <a:lnTo>
                    <a:pt x="13" y="2"/>
                  </a:lnTo>
                  <a:lnTo>
                    <a:pt x="24" y="8"/>
                  </a:lnTo>
                  <a:lnTo>
                    <a:pt x="42" y="16"/>
                  </a:lnTo>
                  <a:lnTo>
                    <a:pt x="52" y="20"/>
                  </a:lnTo>
                  <a:lnTo>
                    <a:pt x="63" y="23"/>
                  </a:lnTo>
                  <a:lnTo>
                    <a:pt x="76" y="27"/>
                  </a:lnTo>
                  <a:lnTo>
                    <a:pt x="88" y="29"/>
                  </a:lnTo>
                  <a:lnTo>
                    <a:pt x="102" y="30"/>
                  </a:lnTo>
                  <a:lnTo>
                    <a:pt x="115" y="30"/>
                  </a:lnTo>
                  <a:lnTo>
                    <a:pt x="129" y="29"/>
                  </a:lnTo>
                  <a:lnTo>
                    <a:pt x="143" y="24"/>
                  </a:lnTo>
                  <a:lnTo>
                    <a:pt x="157" y="19"/>
                  </a:lnTo>
                  <a:lnTo>
                    <a:pt x="169" y="11"/>
                  </a:lnTo>
                  <a:lnTo>
                    <a:pt x="188" y="30"/>
                  </a:lnTo>
                  <a:lnTo>
                    <a:pt x="188" y="30"/>
                  </a:lnTo>
                  <a:lnTo>
                    <a:pt x="177" y="36"/>
                  </a:lnTo>
                  <a:lnTo>
                    <a:pt x="163" y="43"/>
                  </a:lnTo>
                  <a:lnTo>
                    <a:pt x="147" y="50"/>
                  </a:lnTo>
                  <a:lnTo>
                    <a:pt x="136" y="53"/>
                  </a:lnTo>
                  <a:lnTo>
                    <a:pt x="126" y="56"/>
                  </a:lnTo>
                  <a:lnTo>
                    <a:pt x="115" y="57"/>
                  </a:lnTo>
                  <a:lnTo>
                    <a:pt x="103" y="58"/>
                  </a:lnTo>
                  <a:lnTo>
                    <a:pt x="90" y="57"/>
                  </a:lnTo>
                  <a:lnTo>
                    <a:pt x="77" y="56"/>
                  </a:lnTo>
                  <a:lnTo>
                    <a:pt x="65" y="53"/>
                  </a:lnTo>
                  <a:lnTo>
                    <a:pt x="50" y="48"/>
                  </a:lnTo>
                  <a:lnTo>
                    <a:pt x="50" y="48"/>
                  </a:lnTo>
                  <a:lnTo>
                    <a:pt x="35" y="41"/>
                  </a:lnTo>
                  <a:lnTo>
                    <a:pt x="23" y="34"/>
                  </a:lnTo>
                  <a:lnTo>
                    <a:pt x="14" y="29"/>
                  </a:lnTo>
                  <a:lnTo>
                    <a:pt x="7" y="24"/>
                  </a:lnTo>
                  <a:lnTo>
                    <a:pt x="1" y="17"/>
                  </a:lnTo>
                  <a:lnTo>
                    <a:pt x="0" y="15"/>
                  </a:lnTo>
                  <a:lnTo>
                    <a:pt x="9" y="0"/>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124"/>
            <p:cNvSpPr>
              <a:spLocks/>
            </p:cNvSpPr>
            <p:nvPr/>
          </p:nvSpPr>
          <p:spPr bwMode="auto">
            <a:xfrm flipH="1">
              <a:off x="10357380" y="1353374"/>
              <a:ext cx="302340" cy="302242"/>
            </a:xfrm>
            <a:custGeom>
              <a:avLst/>
              <a:gdLst>
                <a:gd name="T0" fmla="*/ 171 w 247"/>
                <a:gd name="T1" fmla="*/ 184 h 284"/>
                <a:gd name="T2" fmla="*/ 165 w 247"/>
                <a:gd name="T3" fmla="*/ 171 h 284"/>
                <a:gd name="T4" fmla="*/ 149 w 247"/>
                <a:gd name="T5" fmla="*/ 165 h 284"/>
                <a:gd name="T6" fmla="*/ 139 w 247"/>
                <a:gd name="T7" fmla="*/ 166 h 284"/>
                <a:gd name="T8" fmla="*/ 128 w 247"/>
                <a:gd name="T9" fmla="*/ 175 h 284"/>
                <a:gd name="T10" fmla="*/ 119 w 247"/>
                <a:gd name="T11" fmla="*/ 193 h 284"/>
                <a:gd name="T12" fmla="*/ 120 w 247"/>
                <a:gd name="T13" fmla="*/ 213 h 284"/>
                <a:gd name="T14" fmla="*/ 128 w 247"/>
                <a:gd name="T15" fmla="*/ 225 h 284"/>
                <a:gd name="T16" fmla="*/ 137 w 247"/>
                <a:gd name="T17" fmla="*/ 232 h 284"/>
                <a:gd name="T18" fmla="*/ 142 w 247"/>
                <a:gd name="T19" fmla="*/ 244 h 284"/>
                <a:gd name="T20" fmla="*/ 142 w 247"/>
                <a:gd name="T21" fmla="*/ 257 h 284"/>
                <a:gd name="T22" fmla="*/ 131 w 247"/>
                <a:gd name="T23" fmla="*/ 274 h 284"/>
                <a:gd name="T24" fmla="*/ 118 w 247"/>
                <a:gd name="T25" fmla="*/ 282 h 284"/>
                <a:gd name="T26" fmla="*/ 107 w 247"/>
                <a:gd name="T27" fmla="*/ 284 h 284"/>
                <a:gd name="T28" fmla="*/ 61 w 247"/>
                <a:gd name="T29" fmla="*/ 278 h 284"/>
                <a:gd name="T30" fmla="*/ 36 w 247"/>
                <a:gd name="T31" fmla="*/ 262 h 284"/>
                <a:gd name="T32" fmla="*/ 22 w 247"/>
                <a:gd name="T33" fmla="*/ 244 h 284"/>
                <a:gd name="T34" fmla="*/ 8 w 247"/>
                <a:gd name="T35" fmla="*/ 204 h 284"/>
                <a:gd name="T36" fmla="*/ 1 w 247"/>
                <a:gd name="T37" fmla="*/ 166 h 284"/>
                <a:gd name="T38" fmla="*/ 0 w 247"/>
                <a:gd name="T39" fmla="*/ 125 h 284"/>
                <a:gd name="T40" fmla="*/ 9 w 247"/>
                <a:gd name="T41" fmla="*/ 86 h 284"/>
                <a:gd name="T42" fmla="*/ 30 w 247"/>
                <a:gd name="T43" fmla="*/ 53 h 284"/>
                <a:gd name="T44" fmla="*/ 30 w 247"/>
                <a:gd name="T45" fmla="*/ 43 h 284"/>
                <a:gd name="T46" fmla="*/ 40 w 247"/>
                <a:gd name="T47" fmla="*/ 25 h 284"/>
                <a:gd name="T48" fmla="*/ 58 w 247"/>
                <a:gd name="T49" fmla="*/ 12 h 284"/>
                <a:gd name="T50" fmla="*/ 76 w 247"/>
                <a:gd name="T51" fmla="*/ 4 h 284"/>
                <a:gd name="T52" fmla="*/ 109 w 247"/>
                <a:gd name="T53" fmla="*/ 0 h 284"/>
                <a:gd name="T54" fmla="*/ 142 w 247"/>
                <a:gd name="T55" fmla="*/ 6 h 284"/>
                <a:gd name="T56" fmla="*/ 198 w 247"/>
                <a:gd name="T57" fmla="*/ 25 h 284"/>
                <a:gd name="T58" fmla="*/ 216 w 247"/>
                <a:gd name="T59" fmla="*/ 23 h 284"/>
                <a:gd name="T60" fmla="*/ 221 w 247"/>
                <a:gd name="T61" fmla="*/ 18 h 284"/>
                <a:gd name="T62" fmla="*/ 230 w 247"/>
                <a:gd name="T63" fmla="*/ 21 h 284"/>
                <a:gd name="T64" fmla="*/ 242 w 247"/>
                <a:gd name="T65" fmla="*/ 41 h 284"/>
                <a:gd name="T66" fmla="*/ 245 w 247"/>
                <a:gd name="T67" fmla="*/ 68 h 284"/>
                <a:gd name="T68" fmla="*/ 236 w 247"/>
                <a:gd name="T69" fmla="*/ 91 h 284"/>
                <a:gd name="T70" fmla="*/ 224 w 247"/>
                <a:gd name="T71" fmla="*/ 103 h 284"/>
                <a:gd name="T72" fmla="*/ 203 w 247"/>
                <a:gd name="T73" fmla="*/ 113 h 284"/>
                <a:gd name="T74" fmla="*/ 175 w 247"/>
                <a:gd name="T75" fmla="*/ 120 h 284"/>
                <a:gd name="T76" fmla="*/ 186 w 247"/>
                <a:gd name="T77" fmla="*/ 131 h 284"/>
                <a:gd name="T78" fmla="*/ 194 w 247"/>
                <a:gd name="T79" fmla="*/ 150 h 284"/>
                <a:gd name="T80" fmla="*/ 192 w 247"/>
                <a:gd name="T81" fmla="*/ 163 h 284"/>
                <a:gd name="T82" fmla="*/ 181 w 247"/>
                <a:gd name="T83" fmla="*/ 182 h 284"/>
                <a:gd name="T84" fmla="*/ 183 w 247"/>
                <a:gd name="T85" fmla="*/ 199 h 284"/>
                <a:gd name="T86" fmla="*/ 179 w 247"/>
                <a:gd name="T87" fmla="*/ 203 h 284"/>
                <a:gd name="T88" fmla="*/ 174 w 247"/>
                <a:gd name="T89" fmla="*/ 202 h 284"/>
                <a:gd name="T90" fmla="*/ 171 w 247"/>
                <a:gd name="T91" fmla="*/ 189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 h="284">
                  <a:moveTo>
                    <a:pt x="171" y="189"/>
                  </a:moveTo>
                  <a:lnTo>
                    <a:pt x="171" y="189"/>
                  </a:lnTo>
                  <a:lnTo>
                    <a:pt x="171" y="184"/>
                  </a:lnTo>
                  <a:lnTo>
                    <a:pt x="170" y="180"/>
                  </a:lnTo>
                  <a:lnTo>
                    <a:pt x="168" y="176"/>
                  </a:lnTo>
                  <a:lnTo>
                    <a:pt x="165" y="171"/>
                  </a:lnTo>
                  <a:lnTo>
                    <a:pt x="160" y="167"/>
                  </a:lnTo>
                  <a:lnTo>
                    <a:pt x="153" y="165"/>
                  </a:lnTo>
                  <a:lnTo>
                    <a:pt x="149" y="165"/>
                  </a:lnTo>
                  <a:lnTo>
                    <a:pt x="144" y="165"/>
                  </a:lnTo>
                  <a:lnTo>
                    <a:pt x="144" y="165"/>
                  </a:lnTo>
                  <a:lnTo>
                    <a:pt x="139" y="166"/>
                  </a:lnTo>
                  <a:lnTo>
                    <a:pt x="134" y="168"/>
                  </a:lnTo>
                  <a:lnTo>
                    <a:pt x="131" y="171"/>
                  </a:lnTo>
                  <a:lnTo>
                    <a:pt x="128" y="175"/>
                  </a:lnTo>
                  <a:lnTo>
                    <a:pt x="124" y="179"/>
                  </a:lnTo>
                  <a:lnTo>
                    <a:pt x="122" y="183"/>
                  </a:lnTo>
                  <a:lnTo>
                    <a:pt x="119" y="193"/>
                  </a:lnTo>
                  <a:lnTo>
                    <a:pt x="119" y="204"/>
                  </a:lnTo>
                  <a:lnTo>
                    <a:pt x="119" y="208"/>
                  </a:lnTo>
                  <a:lnTo>
                    <a:pt x="120" y="213"/>
                  </a:lnTo>
                  <a:lnTo>
                    <a:pt x="122" y="218"/>
                  </a:lnTo>
                  <a:lnTo>
                    <a:pt x="124" y="222"/>
                  </a:lnTo>
                  <a:lnTo>
                    <a:pt x="128" y="225"/>
                  </a:lnTo>
                  <a:lnTo>
                    <a:pt x="132" y="229"/>
                  </a:lnTo>
                  <a:lnTo>
                    <a:pt x="132" y="229"/>
                  </a:lnTo>
                  <a:lnTo>
                    <a:pt x="137" y="232"/>
                  </a:lnTo>
                  <a:lnTo>
                    <a:pt x="139" y="235"/>
                  </a:lnTo>
                  <a:lnTo>
                    <a:pt x="141" y="239"/>
                  </a:lnTo>
                  <a:lnTo>
                    <a:pt x="142" y="244"/>
                  </a:lnTo>
                  <a:lnTo>
                    <a:pt x="143" y="248"/>
                  </a:lnTo>
                  <a:lnTo>
                    <a:pt x="143" y="252"/>
                  </a:lnTo>
                  <a:lnTo>
                    <a:pt x="142" y="257"/>
                  </a:lnTo>
                  <a:lnTo>
                    <a:pt x="140" y="262"/>
                  </a:lnTo>
                  <a:lnTo>
                    <a:pt x="134" y="271"/>
                  </a:lnTo>
                  <a:lnTo>
                    <a:pt x="131" y="274"/>
                  </a:lnTo>
                  <a:lnTo>
                    <a:pt x="128" y="277"/>
                  </a:lnTo>
                  <a:lnTo>
                    <a:pt x="123" y="280"/>
                  </a:lnTo>
                  <a:lnTo>
                    <a:pt x="118" y="282"/>
                  </a:lnTo>
                  <a:lnTo>
                    <a:pt x="113" y="284"/>
                  </a:lnTo>
                  <a:lnTo>
                    <a:pt x="107" y="284"/>
                  </a:lnTo>
                  <a:lnTo>
                    <a:pt x="107" y="284"/>
                  </a:lnTo>
                  <a:lnTo>
                    <a:pt x="84" y="283"/>
                  </a:lnTo>
                  <a:lnTo>
                    <a:pt x="73" y="282"/>
                  </a:lnTo>
                  <a:lnTo>
                    <a:pt x="61" y="278"/>
                  </a:lnTo>
                  <a:lnTo>
                    <a:pt x="51" y="273"/>
                  </a:lnTo>
                  <a:lnTo>
                    <a:pt x="40" y="266"/>
                  </a:lnTo>
                  <a:lnTo>
                    <a:pt x="36" y="262"/>
                  </a:lnTo>
                  <a:lnTo>
                    <a:pt x="31" y="257"/>
                  </a:lnTo>
                  <a:lnTo>
                    <a:pt x="27" y="250"/>
                  </a:lnTo>
                  <a:lnTo>
                    <a:pt x="22" y="244"/>
                  </a:lnTo>
                  <a:lnTo>
                    <a:pt x="22" y="244"/>
                  </a:lnTo>
                  <a:lnTo>
                    <a:pt x="14" y="225"/>
                  </a:lnTo>
                  <a:lnTo>
                    <a:pt x="8" y="204"/>
                  </a:lnTo>
                  <a:lnTo>
                    <a:pt x="4" y="192"/>
                  </a:lnTo>
                  <a:lnTo>
                    <a:pt x="2" y="179"/>
                  </a:lnTo>
                  <a:lnTo>
                    <a:pt x="1" y="166"/>
                  </a:lnTo>
                  <a:lnTo>
                    <a:pt x="0" y="152"/>
                  </a:lnTo>
                  <a:lnTo>
                    <a:pt x="0" y="139"/>
                  </a:lnTo>
                  <a:lnTo>
                    <a:pt x="0" y="125"/>
                  </a:lnTo>
                  <a:lnTo>
                    <a:pt x="2" y="112"/>
                  </a:lnTo>
                  <a:lnTo>
                    <a:pt x="5" y="99"/>
                  </a:lnTo>
                  <a:lnTo>
                    <a:pt x="9" y="86"/>
                  </a:lnTo>
                  <a:lnTo>
                    <a:pt x="14" y="74"/>
                  </a:lnTo>
                  <a:lnTo>
                    <a:pt x="22" y="63"/>
                  </a:lnTo>
                  <a:lnTo>
                    <a:pt x="30" y="53"/>
                  </a:lnTo>
                  <a:lnTo>
                    <a:pt x="30" y="53"/>
                  </a:lnTo>
                  <a:lnTo>
                    <a:pt x="29" y="48"/>
                  </a:lnTo>
                  <a:lnTo>
                    <a:pt x="30" y="43"/>
                  </a:lnTo>
                  <a:lnTo>
                    <a:pt x="32" y="36"/>
                  </a:lnTo>
                  <a:lnTo>
                    <a:pt x="37" y="29"/>
                  </a:lnTo>
                  <a:lnTo>
                    <a:pt x="40" y="25"/>
                  </a:lnTo>
                  <a:lnTo>
                    <a:pt x="45" y="20"/>
                  </a:lnTo>
                  <a:lnTo>
                    <a:pt x="50" y="16"/>
                  </a:lnTo>
                  <a:lnTo>
                    <a:pt x="58" y="12"/>
                  </a:lnTo>
                  <a:lnTo>
                    <a:pt x="66" y="8"/>
                  </a:lnTo>
                  <a:lnTo>
                    <a:pt x="76" y="4"/>
                  </a:lnTo>
                  <a:lnTo>
                    <a:pt x="76" y="4"/>
                  </a:lnTo>
                  <a:lnTo>
                    <a:pt x="87" y="1"/>
                  </a:lnTo>
                  <a:lnTo>
                    <a:pt x="98" y="0"/>
                  </a:lnTo>
                  <a:lnTo>
                    <a:pt x="109" y="0"/>
                  </a:lnTo>
                  <a:lnTo>
                    <a:pt x="120" y="1"/>
                  </a:lnTo>
                  <a:lnTo>
                    <a:pt x="131" y="3"/>
                  </a:lnTo>
                  <a:lnTo>
                    <a:pt x="142" y="6"/>
                  </a:lnTo>
                  <a:lnTo>
                    <a:pt x="164" y="13"/>
                  </a:lnTo>
                  <a:lnTo>
                    <a:pt x="181" y="20"/>
                  </a:lnTo>
                  <a:lnTo>
                    <a:pt x="198" y="25"/>
                  </a:lnTo>
                  <a:lnTo>
                    <a:pt x="205" y="26"/>
                  </a:lnTo>
                  <a:lnTo>
                    <a:pt x="211" y="25"/>
                  </a:lnTo>
                  <a:lnTo>
                    <a:pt x="216" y="23"/>
                  </a:lnTo>
                  <a:lnTo>
                    <a:pt x="220" y="19"/>
                  </a:lnTo>
                  <a:lnTo>
                    <a:pt x="220" y="19"/>
                  </a:lnTo>
                  <a:lnTo>
                    <a:pt x="221" y="18"/>
                  </a:lnTo>
                  <a:lnTo>
                    <a:pt x="223" y="18"/>
                  </a:lnTo>
                  <a:lnTo>
                    <a:pt x="226" y="18"/>
                  </a:lnTo>
                  <a:lnTo>
                    <a:pt x="230" y="21"/>
                  </a:lnTo>
                  <a:lnTo>
                    <a:pt x="234" y="27"/>
                  </a:lnTo>
                  <a:lnTo>
                    <a:pt x="239" y="33"/>
                  </a:lnTo>
                  <a:lnTo>
                    <a:pt x="242" y="41"/>
                  </a:lnTo>
                  <a:lnTo>
                    <a:pt x="244" y="49"/>
                  </a:lnTo>
                  <a:lnTo>
                    <a:pt x="247" y="58"/>
                  </a:lnTo>
                  <a:lnTo>
                    <a:pt x="245" y="68"/>
                  </a:lnTo>
                  <a:lnTo>
                    <a:pt x="244" y="77"/>
                  </a:lnTo>
                  <a:lnTo>
                    <a:pt x="240" y="87"/>
                  </a:lnTo>
                  <a:lnTo>
                    <a:pt x="236" y="91"/>
                  </a:lnTo>
                  <a:lnTo>
                    <a:pt x="233" y="96"/>
                  </a:lnTo>
                  <a:lnTo>
                    <a:pt x="229" y="100"/>
                  </a:lnTo>
                  <a:lnTo>
                    <a:pt x="224" y="103"/>
                  </a:lnTo>
                  <a:lnTo>
                    <a:pt x="217" y="108"/>
                  </a:lnTo>
                  <a:lnTo>
                    <a:pt x="211" y="110"/>
                  </a:lnTo>
                  <a:lnTo>
                    <a:pt x="203" y="113"/>
                  </a:lnTo>
                  <a:lnTo>
                    <a:pt x="195" y="115"/>
                  </a:lnTo>
                  <a:lnTo>
                    <a:pt x="185" y="117"/>
                  </a:lnTo>
                  <a:lnTo>
                    <a:pt x="175" y="120"/>
                  </a:lnTo>
                  <a:lnTo>
                    <a:pt x="175" y="120"/>
                  </a:lnTo>
                  <a:lnTo>
                    <a:pt x="178" y="123"/>
                  </a:lnTo>
                  <a:lnTo>
                    <a:pt x="186" y="131"/>
                  </a:lnTo>
                  <a:lnTo>
                    <a:pt x="189" y="137"/>
                  </a:lnTo>
                  <a:lnTo>
                    <a:pt x="193" y="143"/>
                  </a:lnTo>
                  <a:lnTo>
                    <a:pt x="194" y="150"/>
                  </a:lnTo>
                  <a:lnTo>
                    <a:pt x="194" y="156"/>
                  </a:lnTo>
                  <a:lnTo>
                    <a:pt x="194" y="156"/>
                  </a:lnTo>
                  <a:lnTo>
                    <a:pt x="192" y="163"/>
                  </a:lnTo>
                  <a:lnTo>
                    <a:pt x="188" y="168"/>
                  </a:lnTo>
                  <a:lnTo>
                    <a:pt x="184" y="178"/>
                  </a:lnTo>
                  <a:lnTo>
                    <a:pt x="181" y="182"/>
                  </a:lnTo>
                  <a:lnTo>
                    <a:pt x="180" y="188"/>
                  </a:lnTo>
                  <a:lnTo>
                    <a:pt x="180" y="193"/>
                  </a:lnTo>
                  <a:lnTo>
                    <a:pt x="183" y="199"/>
                  </a:lnTo>
                  <a:lnTo>
                    <a:pt x="183" y="199"/>
                  </a:lnTo>
                  <a:lnTo>
                    <a:pt x="180" y="202"/>
                  </a:lnTo>
                  <a:lnTo>
                    <a:pt x="179" y="203"/>
                  </a:lnTo>
                  <a:lnTo>
                    <a:pt x="177" y="204"/>
                  </a:lnTo>
                  <a:lnTo>
                    <a:pt x="176" y="204"/>
                  </a:lnTo>
                  <a:lnTo>
                    <a:pt x="174" y="202"/>
                  </a:lnTo>
                  <a:lnTo>
                    <a:pt x="173" y="197"/>
                  </a:lnTo>
                  <a:lnTo>
                    <a:pt x="171" y="189"/>
                  </a:lnTo>
                  <a:lnTo>
                    <a:pt x="171" y="189"/>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125"/>
            <p:cNvSpPr>
              <a:spLocks/>
            </p:cNvSpPr>
            <p:nvPr/>
          </p:nvSpPr>
          <p:spPr bwMode="auto">
            <a:xfrm flipH="1">
              <a:off x="9347122" y="2562340"/>
              <a:ext cx="582558" cy="258011"/>
            </a:xfrm>
            <a:custGeom>
              <a:avLst/>
              <a:gdLst>
                <a:gd name="T0" fmla="*/ 237 w 472"/>
                <a:gd name="T1" fmla="*/ 0 h 248"/>
                <a:gd name="T2" fmla="*/ 284 w 472"/>
                <a:gd name="T3" fmla="*/ 3 h 248"/>
                <a:gd name="T4" fmla="*/ 329 w 472"/>
                <a:gd name="T5" fmla="*/ 9 h 248"/>
                <a:gd name="T6" fmla="*/ 369 w 472"/>
                <a:gd name="T7" fmla="*/ 21 h 248"/>
                <a:gd name="T8" fmla="*/ 404 w 472"/>
                <a:gd name="T9" fmla="*/ 36 h 248"/>
                <a:gd name="T10" fmla="*/ 432 w 472"/>
                <a:gd name="T11" fmla="*/ 55 h 248"/>
                <a:gd name="T12" fmla="*/ 454 w 472"/>
                <a:gd name="T13" fmla="*/ 75 h 248"/>
                <a:gd name="T14" fmla="*/ 468 w 472"/>
                <a:gd name="T15" fmla="*/ 99 h 248"/>
                <a:gd name="T16" fmla="*/ 472 w 472"/>
                <a:gd name="T17" fmla="*/ 124 h 248"/>
                <a:gd name="T18" fmla="*/ 471 w 472"/>
                <a:gd name="T19" fmla="*/ 137 h 248"/>
                <a:gd name="T20" fmla="*/ 462 w 472"/>
                <a:gd name="T21" fmla="*/ 160 h 248"/>
                <a:gd name="T22" fmla="*/ 444 w 472"/>
                <a:gd name="T23" fmla="*/ 183 h 248"/>
                <a:gd name="T24" fmla="*/ 418 w 472"/>
                <a:gd name="T25" fmla="*/ 203 h 248"/>
                <a:gd name="T26" fmla="*/ 387 w 472"/>
                <a:gd name="T27" fmla="*/ 220 h 248"/>
                <a:gd name="T28" fmla="*/ 349 w 472"/>
                <a:gd name="T29" fmla="*/ 233 h 248"/>
                <a:gd name="T30" fmla="*/ 307 w 472"/>
                <a:gd name="T31" fmla="*/ 243 h 248"/>
                <a:gd name="T32" fmla="*/ 260 w 472"/>
                <a:gd name="T33" fmla="*/ 247 h 248"/>
                <a:gd name="T34" fmla="*/ 237 w 472"/>
                <a:gd name="T35" fmla="*/ 248 h 248"/>
                <a:gd name="T36" fmla="*/ 190 w 472"/>
                <a:gd name="T37" fmla="*/ 245 h 248"/>
                <a:gd name="T38" fmla="*/ 145 w 472"/>
                <a:gd name="T39" fmla="*/ 238 h 248"/>
                <a:gd name="T40" fmla="*/ 104 w 472"/>
                <a:gd name="T41" fmla="*/ 226 h 248"/>
                <a:gd name="T42" fmla="*/ 69 w 472"/>
                <a:gd name="T43" fmla="*/ 211 h 248"/>
                <a:gd name="T44" fmla="*/ 40 w 472"/>
                <a:gd name="T45" fmla="*/ 193 h 248"/>
                <a:gd name="T46" fmla="*/ 19 w 472"/>
                <a:gd name="T47" fmla="*/ 172 h 248"/>
                <a:gd name="T48" fmla="*/ 6 w 472"/>
                <a:gd name="T49" fmla="*/ 149 h 248"/>
                <a:gd name="T50" fmla="*/ 0 w 472"/>
                <a:gd name="T51" fmla="*/ 124 h 248"/>
                <a:gd name="T52" fmla="*/ 2 w 472"/>
                <a:gd name="T53" fmla="*/ 111 h 248"/>
                <a:gd name="T54" fmla="*/ 11 w 472"/>
                <a:gd name="T55" fmla="*/ 87 h 248"/>
                <a:gd name="T56" fmla="*/ 29 w 472"/>
                <a:gd name="T57" fmla="*/ 64 h 248"/>
                <a:gd name="T58" fmla="*/ 55 w 472"/>
                <a:gd name="T59" fmla="*/ 45 h 248"/>
                <a:gd name="T60" fmla="*/ 86 w 472"/>
                <a:gd name="T61" fmla="*/ 28 h 248"/>
                <a:gd name="T62" fmla="*/ 124 w 472"/>
                <a:gd name="T63" fmla="*/ 15 h 248"/>
                <a:gd name="T64" fmla="*/ 166 w 472"/>
                <a:gd name="T65" fmla="*/ 5 h 248"/>
                <a:gd name="T66" fmla="*/ 212 w 472"/>
                <a:gd name="T67" fmla="*/ 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248">
                  <a:moveTo>
                    <a:pt x="237" y="0"/>
                  </a:moveTo>
                  <a:lnTo>
                    <a:pt x="237" y="0"/>
                  </a:lnTo>
                  <a:lnTo>
                    <a:pt x="260" y="1"/>
                  </a:lnTo>
                  <a:lnTo>
                    <a:pt x="284" y="3"/>
                  </a:lnTo>
                  <a:lnTo>
                    <a:pt x="307" y="5"/>
                  </a:lnTo>
                  <a:lnTo>
                    <a:pt x="329" y="9"/>
                  </a:lnTo>
                  <a:lnTo>
                    <a:pt x="349" y="15"/>
                  </a:lnTo>
                  <a:lnTo>
                    <a:pt x="369" y="21"/>
                  </a:lnTo>
                  <a:lnTo>
                    <a:pt x="387" y="28"/>
                  </a:lnTo>
                  <a:lnTo>
                    <a:pt x="404" y="36"/>
                  </a:lnTo>
                  <a:lnTo>
                    <a:pt x="418" y="45"/>
                  </a:lnTo>
                  <a:lnTo>
                    <a:pt x="432" y="55"/>
                  </a:lnTo>
                  <a:lnTo>
                    <a:pt x="444" y="64"/>
                  </a:lnTo>
                  <a:lnTo>
                    <a:pt x="454" y="75"/>
                  </a:lnTo>
                  <a:lnTo>
                    <a:pt x="462" y="87"/>
                  </a:lnTo>
                  <a:lnTo>
                    <a:pt x="468" y="99"/>
                  </a:lnTo>
                  <a:lnTo>
                    <a:pt x="471" y="111"/>
                  </a:lnTo>
                  <a:lnTo>
                    <a:pt x="472" y="124"/>
                  </a:lnTo>
                  <a:lnTo>
                    <a:pt x="472" y="124"/>
                  </a:lnTo>
                  <a:lnTo>
                    <a:pt x="471" y="137"/>
                  </a:lnTo>
                  <a:lnTo>
                    <a:pt x="468" y="149"/>
                  </a:lnTo>
                  <a:lnTo>
                    <a:pt x="462" y="160"/>
                  </a:lnTo>
                  <a:lnTo>
                    <a:pt x="454" y="172"/>
                  </a:lnTo>
                  <a:lnTo>
                    <a:pt x="444" y="183"/>
                  </a:lnTo>
                  <a:lnTo>
                    <a:pt x="432" y="193"/>
                  </a:lnTo>
                  <a:lnTo>
                    <a:pt x="418" y="203"/>
                  </a:lnTo>
                  <a:lnTo>
                    <a:pt x="404" y="211"/>
                  </a:lnTo>
                  <a:lnTo>
                    <a:pt x="387" y="220"/>
                  </a:lnTo>
                  <a:lnTo>
                    <a:pt x="369" y="226"/>
                  </a:lnTo>
                  <a:lnTo>
                    <a:pt x="349" y="233"/>
                  </a:lnTo>
                  <a:lnTo>
                    <a:pt x="329" y="238"/>
                  </a:lnTo>
                  <a:lnTo>
                    <a:pt x="307" y="243"/>
                  </a:lnTo>
                  <a:lnTo>
                    <a:pt x="284" y="245"/>
                  </a:lnTo>
                  <a:lnTo>
                    <a:pt x="260" y="247"/>
                  </a:lnTo>
                  <a:lnTo>
                    <a:pt x="237" y="248"/>
                  </a:lnTo>
                  <a:lnTo>
                    <a:pt x="237" y="248"/>
                  </a:lnTo>
                  <a:lnTo>
                    <a:pt x="212" y="247"/>
                  </a:lnTo>
                  <a:lnTo>
                    <a:pt x="190" y="245"/>
                  </a:lnTo>
                  <a:lnTo>
                    <a:pt x="166" y="243"/>
                  </a:lnTo>
                  <a:lnTo>
                    <a:pt x="145" y="238"/>
                  </a:lnTo>
                  <a:lnTo>
                    <a:pt x="124" y="233"/>
                  </a:lnTo>
                  <a:lnTo>
                    <a:pt x="104" y="226"/>
                  </a:lnTo>
                  <a:lnTo>
                    <a:pt x="86" y="220"/>
                  </a:lnTo>
                  <a:lnTo>
                    <a:pt x="69" y="211"/>
                  </a:lnTo>
                  <a:lnTo>
                    <a:pt x="55" y="203"/>
                  </a:lnTo>
                  <a:lnTo>
                    <a:pt x="40" y="193"/>
                  </a:lnTo>
                  <a:lnTo>
                    <a:pt x="29" y="183"/>
                  </a:lnTo>
                  <a:lnTo>
                    <a:pt x="19" y="172"/>
                  </a:lnTo>
                  <a:lnTo>
                    <a:pt x="11" y="160"/>
                  </a:lnTo>
                  <a:lnTo>
                    <a:pt x="6" y="149"/>
                  </a:lnTo>
                  <a:lnTo>
                    <a:pt x="2" y="137"/>
                  </a:lnTo>
                  <a:lnTo>
                    <a:pt x="0" y="124"/>
                  </a:lnTo>
                  <a:lnTo>
                    <a:pt x="0" y="124"/>
                  </a:lnTo>
                  <a:lnTo>
                    <a:pt x="2" y="111"/>
                  </a:lnTo>
                  <a:lnTo>
                    <a:pt x="6" y="99"/>
                  </a:lnTo>
                  <a:lnTo>
                    <a:pt x="11" y="87"/>
                  </a:lnTo>
                  <a:lnTo>
                    <a:pt x="19" y="75"/>
                  </a:lnTo>
                  <a:lnTo>
                    <a:pt x="29" y="64"/>
                  </a:lnTo>
                  <a:lnTo>
                    <a:pt x="40" y="55"/>
                  </a:lnTo>
                  <a:lnTo>
                    <a:pt x="55" y="45"/>
                  </a:lnTo>
                  <a:lnTo>
                    <a:pt x="69" y="36"/>
                  </a:lnTo>
                  <a:lnTo>
                    <a:pt x="86" y="28"/>
                  </a:lnTo>
                  <a:lnTo>
                    <a:pt x="104" y="21"/>
                  </a:lnTo>
                  <a:lnTo>
                    <a:pt x="124" y="15"/>
                  </a:lnTo>
                  <a:lnTo>
                    <a:pt x="145" y="9"/>
                  </a:lnTo>
                  <a:lnTo>
                    <a:pt x="166" y="5"/>
                  </a:lnTo>
                  <a:lnTo>
                    <a:pt x="190" y="3"/>
                  </a:lnTo>
                  <a:lnTo>
                    <a:pt x="212" y="1"/>
                  </a:lnTo>
                  <a:lnTo>
                    <a:pt x="237"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126"/>
            <p:cNvSpPr>
              <a:spLocks/>
            </p:cNvSpPr>
            <p:nvPr/>
          </p:nvSpPr>
          <p:spPr bwMode="auto">
            <a:xfrm flipH="1">
              <a:off x="9347122" y="2562340"/>
              <a:ext cx="582558" cy="258011"/>
            </a:xfrm>
            <a:custGeom>
              <a:avLst/>
              <a:gdLst>
                <a:gd name="T0" fmla="*/ 237 w 472"/>
                <a:gd name="T1" fmla="*/ 0 h 248"/>
                <a:gd name="T2" fmla="*/ 284 w 472"/>
                <a:gd name="T3" fmla="*/ 3 h 248"/>
                <a:gd name="T4" fmla="*/ 329 w 472"/>
                <a:gd name="T5" fmla="*/ 9 h 248"/>
                <a:gd name="T6" fmla="*/ 369 w 472"/>
                <a:gd name="T7" fmla="*/ 21 h 248"/>
                <a:gd name="T8" fmla="*/ 404 w 472"/>
                <a:gd name="T9" fmla="*/ 36 h 248"/>
                <a:gd name="T10" fmla="*/ 432 w 472"/>
                <a:gd name="T11" fmla="*/ 55 h 248"/>
                <a:gd name="T12" fmla="*/ 454 w 472"/>
                <a:gd name="T13" fmla="*/ 75 h 248"/>
                <a:gd name="T14" fmla="*/ 468 w 472"/>
                <a:gd name="T15" fmla="*/ 99 h 248"/>
                <a:gd name="T16" fmla="*/ 472 w 472"/>
                <a:gd name="T17" fmla="*/ 124 h 248"/>
                <a:gd name="T18" fmla="*/ 471 w 472"/>
                <a:gd name="T19" fmla="*/ 137 h 248"/>
                <a:gd name="T20" fmla="*/ 462 w 472"/>
                <a:gd name="T21" fmla="*/ 160 h 248"/>
                <a:gd name="T22" fmla="*/ 444 w 472"/>
                <a:gd name="T23" fmla="*/ 183 h 248"/>
                <a:gd name="T24" fmla="*/ 418 w 472"/>
                <a:gd name="T25" fmla="*/ 203 h 248"/>
                <a:gd name="T26" fmla="*/ 387 w 472"/>
                <a:gd name="T27" fmla="*/ 220 h 248"/>
                <a:gd name="T28" fmla="*/ 349 w 472"/>
                <a:gd name="T29" fmla="*/ 233 h 248"/>
                <a:gd name="T30" fmla="*/ 307 w 472"/>
                <a:gd name="T31" fmla="*/ 243 h 248"/>
                <a:gd name="T32" fmla="*/ 260 w 472"/>
                <a:gd name="T33" fmla="*/ 247 h 248"/>
                <a:gd name="T34" fmla="*/ 237 w 472"/>
                <a:gd name="T35" fmla="*/ 248 h 248"/>
                <a:gd name="T36" fmla="*/ 190 w 472"/>
                <a:gd name="T37" fmla="*/ 245 h 248"/>
                <a:gd name="T38" fmla="*/ 145 w 472"/>
                <a:gd name="T39" fmla="*/ 238 h 248"/>
                <a:gd name="T40" fmla="*/ 104 w 472"/>
                <a:gd name="T41" fmla="*/ 226 h 248"/>
                <a:gd name="T42" fmla="*/ 69 w 472"/>
                <a:gd name="T43" fmla="*/ 211 h 248"/>
                <a:gd name="T44" fmla="*/ 40 w 472"/>
                <a:gd name="T45" fmla="*/ 193 h 248"/>
                <a:gd name="T46" fmla="*/ 19 w 472"/>
                <a:gd name="T47" fmla="*/ 172 h 248"/>
                <a:gd name="T48" fmla="*/ 6 w 472"/>
                <a:gd name="T49" fmla="*/ 149 h 248"/>
                <a:gd name="T50" fmla="*/ 0 w 472"/>
                <a:gd name="T51" fmla="*/ 124 h 248"/>
                <a:gd name="T52" fmla="*/ 2 w 472"/>
                <a:gd name="T53" fmla="*/ 111 h 248"/>
                <a:gd name="T54" fmla="*/ 11 w 472"/>
                <a:gd name="T55" fmla="*/ 87 h 248"/>
                <a:gd name="T56" fmla="*/ 29 w 472"/>
                <a:gd name="T57" fmla="*/ 64 h 248"/>
                <a:gd name="T58" fmla="*/ 55 w 472"/>
                <a:gd name="T59" fmla="*/ 45 h 248"/>
                <a:gd name="T60" fmla="*/ 86 w 472"/>
                <a:gd name="T61" fmla="*/ 28 h 248"/>
                <a:gd name="T62" fmla="*/ 124 w 472"/>
                <a:gd name="T63" fmla="*/ 15 h 248"/>
                <a:gd name="T64" fmla="*/ 166 w 472"/>
                <a:gd name="T65" fmla="*/ 5 h 248"/>
                <a:gd name="T66" fmla="*/ 212 w 472"/>
                <a:gd name="T67" fmla="*/ 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248">
                  <a:moveTo>
                    <a:pt x="237" y="0"/>
                  </a:moveTo>
                  <a:lnTo>
                    <a:pt x="237" y="0"/>
                  </a:lnTo>
                  <a:lnTo>
                    <a:pt x="260" y="1"/>
                  </a:lnTo>
                  <a:lnTo>
                    <a:pt x="284" y="3"/>
                  </a:lnTo>
                  <a:lnTo>
                    <a:pt x="307" y="5"/>
                  </a:lnTo>
                  <a:lnTo>
                    <a:pt x="329" y="9"/>
                  </a:lnTo>
                  <a:lnTo>
                    <a:pt x="349" y="15"/>
                  </a:lnTo>
                  <a:lnTo>
                    <a:pt x="369" y="21"/>
                  </a:lnTo>
                  <a:lnTo>
                    <a:pt x="387" y="28"/>
                  </a:lnTo>
                  <a:lnTo>
                    <a:pt x="404" y="36"/>
                  </a:lnTo>
                  <a:lnTo>
                    <a:pt x="418" y="45"/>
                  </a:lnTo>
                  <a:lnTo>
                    <a:pt x="432" y="55"/>
                  </a:lnTo>
                  <a:lnTo>
                    <a:pt x="444" y="64"/>
                  </a:lnTo>
                  <a:lnTo>
                    <a:pt x="454" y="75"/>
                  </a:lnTo>
                  <a:lnTo>
                    <a:pt x="462" y="87"/>
                  </a:lnTo>
                  <a:lnTo>
                    <a:pt x="468" y="99"/>
                  </a:lnTo>
                  <a:lnTo>
                    <a:pt x="471" y="111"/>
                  </a:lnTo>
                  <a:lnTo>
                    <a:pt x="472" y="124"/>
                  </a:lnTo>
                  <a:lnTo>
                    <a:pt x="472" y="124"/>
                  </a:lnTo>
                  <a:lnTo>
                    <a:pt x="471" y="137"/>
                  </a:lnTo>
                  <a:lnTo>
                    <a:pt x="468" y="149"/>
                  </a:lnTo>
                  <a:lnTo>
                    <a:pt x="462" y="160"/>
                  </a:lnTo>
                  <a:lnTo>
                    <a:pt x="454" y="172"/>
                  </a:lnTo>
                  <a:lnTo>
                    <a:pt x="444" y="183"/>
                  </a:lnTo>
                  <a:lnTo>
                    <a:pt x="432" y="193"/>
                  </a:lnTo>
                  <a:lnTo>
                    <a:pt x="418" y="203"/>
                  </a:lnTo>
                  <a:lnTo>
                    <a:pt x="404" y="211"/>
                  </a:lnTo>
                  <a:lnTo>
                    <a:pt x="387" y="220"/>
                  </a:lnTo>
                  <a:lnTo>
                    <a:pt x="369" y="226"/>
                  </a:lnTo>
                  <a:lnTo>
                    <a:pt x="349" y="233"/>
                  </a:lnTo>
                  <a:lnTo>
                    <a:pt x="329" y="238"/>
                  </a:lnTo>
                  <a:lnTo>
                    <a:pt x="307" y="243"/>
                  </a:lnTo>
                  <a:lnTo>
                    <a:pt x="284" y="245"/>
                  </a:lnTo>
                  <a:lnTo>
                    <a:pt x="260" y="247"/>
                  </a:lnTo>
                  <a:lnTo>
                    <a:pt x="237" y="248"/>
                  </a:lnTo>
                  <a:lnTo>
                    <a:pt x="237" y="248"/>
                  </a:lnTo>
                  <a:lnTo>
                    <a:pt x="212" y="247"/>
                  </a:lnTo>
                  <a:lnTo>
                    <a:pt x="190" y="245"/>
                  </a:lnTo>
                  <a:lnTo>
                    <a:pt x="166" y="243"/>
                  </a:lnTo>
                  <a:lnTo>
                    <a:pt x="145" y="238"/>
                  </a:lnTo>
                  <a:lnTo>
                    <a:pt x="124" y="233"/>
                  </a:lnTo>
                  <a:lnTo>
                    <a:pt x="104" y="226"/>
                  </a:lnTo>
                  <a:lnTo>
                    <a:pt x="86" y="220"/>
                  </a:lnTo>
                  <a:lnTo>
                    <a:pt x="69" y="211"/>
                  </a:lnTo>
                  <a:lnTo>
                    <a:pt x="55" y="203"/>
                  </a:lnTo>
                  <a:lnTo>
                    <a:pt x="40" y="193"/>
                  </a:lnTo>
                  <a:lnTo>
                    <a:pt x="29" y="183"/>
                  </a:lnTo>
                  <a:lnTo>
                    <a:pt x="19" y="172"/>
                  </a:lnTo>
                  <a:lnTo>
                    <a:pt x="11" y="160"/>
                  </a:lnTo>
                  <a:lnTo>
                    <a:pt x="6" y="149"/>
                  </a:lnTo>
                  <a:lnTo>
                    <a:pt x="2" y="137"/>
                  </a:lnTo>
                  <a:lnTo>
                    <a:pt x="0" y="124"/>
                  </a:lnTo>
                  <a:lnTo>
                    <a:pt x="0" y="124"/>
                  </a:lnTo>
                  <a:lnTo>
                    <a:pt x="2" y="111"/>
                  </a:lnTo>
                  <a:lnTo>
                    <a:pt x="6" y="99"/>
                  </a:lnTo>
                  <a:lnTo>
                    <a:pt x="11" y="87"/>
                  </a:lnTo>
                  <a:lnTo>
                    <a:pt x="19" y="75"/>
                  </a:lnTo>
                  <a:lnTo>
                    <a:pt x="29" y="64"/>
                  </a:lnTo>
                  <a:lnTo>
                    <a:pt x="40" y="55"/>
                  </a:lnTo>
                  <a:lnTo>
                    <a:pt x="55" y="45"/>
                  </a:lnTo>
                  <a:lnTo>
                    <a:pt x="69" y="36"/>
                  </a:lnTo>
                  <a:lnTo>
                    <a:pt x="86" y="28"/>
                  </a:lnTo>
                  <a:lnTo>
                    <a:pt x="104" y="21"/>
                  </a:lnTo>
                  <a:lnTo>
                    <a:pt x="124" y="15"/>
                  </a:lnTo>
                  <a:lnTo>
                    <a:pt x="145" y="9"/>
                  </a:lnTo>
                  <a:lnTo>
                    <a:pt x="166" y="5"/>
                  </a:lnTo>
                  <a:lnTo>
                    <a:pt x="190" y="3"/>
                  </a:lnTo>
                  <a:lnTo>
                    <a:pt x="212" y="1"/>
                  </a:lnTo>
                  <a:lnTo>
                    <a:pt x="2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127"/>
            <p:cNvSpPr>
              <a:spLocks/>
            </p:cNvSpPr>
            <p:nvPr/>
          </p:nvSpPr>
          <p:spPr bwMode="auto">
            <a:xfrm flipH="1">
              <a:off x="9457734" y="2599199"/>
              <a:ext cx="353960" cy="184293"/>
            </a:xfrm>
            <a:custGeom>
              <a:avLst/>
              <a:gdLst>
                <a:gd name="T0" fmla="*/ 19 w 293"/>
                <a:gd name="T1" fmla="*/ 63 h 174"/>
                <a:gd name="T2" fmla="*/ 19 w 293"/>
                <a:gd name="T3" fmla="*/ 63 h 174"/>
                <a:gd name="T4" fmla="*/ 14 w 293"/>
                <a:gd name="T5" fmla="*/ 60 h 174"/>
                <a:gd name="T6" fmla="*/ 8 w 293"/>
                <a:gd name="T7" fmla="*/ 54 h 174"/>
                <a:gd name="T8" fmla="*/ 5 w 293"/>
                <a:gd name="T9" fmla="*/ 50 h 174"/>
                <a:gd name="T10" fmla="*/ 1 w 293"/>
                <a:gd name="T11" fmla="*/ 43 h 174"/>
                <a:gd name="T12" fmla="*/ 0 w 293"/>
                <a:gd name="T13" fmla="*/ 37 h 174"/>
                <a:gd name="T14" fmla="*/ 0 w 293"/>
                <a:gd name="T15" fmla="*/ 30 h 174"/>
                <a:gd name="T16" fmla="*/ 1 w 293"/>
                <a:gd name="T17" fmla="*/ 25 h 174"/>
                <a:gd name="T18" fmla="*/ 4 w 293"/>
                <a:gd name="T19" fmla="*/ 19 h 174"/>
                <a:gd name="T20" fmla="*/ 4 w 293"/>
                <a:gd name="T21" fmla="*/ 19 h 174"/>
                <a:gd name="T22" fmla="*/ 7 w 293"/>
                <a:gd name="T23" fmla="*/ 12 h 174"/>
                <a:gd name="T24" fmla="*/ 11 w 293"/>
                <a:gd name="T25" fmla="*/ 8 h 174"/>
                <a:gd name="T26" fmla="*/ 17 w 293"/>
                <a:gd name="T27" fmla="*/ 5 h 174"/>
                <a:gd name="T28" fmla="*/ 24 w 293"/>
                <a:gd name="T29" fmla="*/ 1 h 174"/>
                <a:gd name="T30" fmla="*/ 29 w 293"/>
                <a:gd name="T31" fmla="*/ 0 h 174"/>
                <a:gd name="T32" fmla="*/ 36 w 293"/>
                <a:gd name="T33" fmla="*/ 0 h 174"/>
                <a:gd name="T34" fmla="*/ 43 w 293"/>
                <a:gd name="T35" fmla="*/ 1 h 174"/>
                <a:gd name="T36" fmla="*/ 50 w 293"/>
                <a:gd name="T37" fmla="*/ 3 h 174"/>
                <a:gd name="T38" fmla="*/ 274 w 293"/>
                <a:gd name="T39" fmla="*/ 111 h 174"/>
                <a:gd name="T40" fmla="*/ 274 w 293"/>
                <a:gd name="T41" fmla="*/ 111 h 174"/>
                <a:gd name="T42" fmla="*/ 281 w 293"/>
                <a:gd name="T43" fmla="*/ 115 h 174"/>
                <a:gd name="T44" fmla="*/ 285 w 293"/>
                <a:gd name="T45" fmla="*/ 119 h 174"/>
                <a:gd name="T46" fmla="*/ 290 w 293"/>
                <a:gd name="T47" fmla="*/ 124 h 174"/>
                <a:gd name="T48" fmla="*/ 292 w 293"/>
                <a:gd name="T49" fmla="*/ 130 h 174"/>
                <a:gd name="T50" fmla="*/ 293 w 293"/>
                <a:gd name="T51" fmla="*/ 136 h 174"/>
                <a:gd name="T52" fmla="*/ 293 w 293"/>
                <a:gd name="T53" fmla="*/ 143 h 174"/>
                <a:gd name="T54" fmla="*/ 293 w 293"/>
                <a:gd name="T55" fmla="*/ 149 h 174"/>
                <a:gd name="T56" fmla="*/ 290 w 293"/>
                <a:gd name="T57" fmla="*/ 156 h 174"/>
                <a:gd name="T58" fmla="*/ 290 w 293"/>
                <a:gd name="T59" fmla="*/ 156 h 174"/>
                <a:gd name="T60" fmla="*/ 286 w 293"/>
                <a:gd name="T61" fmla="*/ 161 h 174"/>
                <a:gd name="T62" fmla="*/ 282 w 293"/>
                <a:gd name="T63" fmla="*/ 167 h 174"/>
                <a:gd name="T64" fmla="*/ 276 w 293"/>
                <a:gd name="T65" fmla="*/ 170 h 174"/>
                <a:gd name="T66" fmla="*/ 271 w 293"/>
                <a:gd name="T67" fmla="*/ 172 h 174"/>
                <a:gd name="T68" fmla="*/ 264 w 293"/>
                <a:gd name="T69" fmla="*/ 174 h 174"/>
                <a:gd name="T70" fmla="*/ 257 w 293"/>
                <a:gd name="T71" fmla="*/ 174 h 174"/>
                <a:gd name="T72" fmla="*/ 250 w 293"/>
                <a:gd name="T73" fmla="*/ 173 h 174"/>
                <a:gd name="T74" fmla="*/ 244 w 293"/>
                <a:gd name="T75" fmla="*/ 171 h 174"/>
                <a:gd name="T76" fmla="*/ 19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19" y="63"/>
                  </a:moveTo>
                  <a:lnTo>
                    <a:pt x="19" y="63"/>
                  </a:lnTo>
                  <a:lnTo>
                    <a:pt x="14" y="60"/>
                  </a:lnTo>
                  <a:lnTo>
                    <a:pt x="8" y="54"/>
                  </a:lnTo>
                  <a:lnTo>
                    <a:pt x="5" y="50"/>
                  </a:lnTo>
                  <a:lnTo>
                    <a:pt x="1" y="43"/>
                  </a:lnTo>
                  <a:lnTo>
                    <a:pt x="0" y="37"/>
                  </a:lnTo>
                  <a:lnTo>
                    <a:pt x="0" y="30"/>
                  </a:lnTo>
                  <a:lnTo>
                    <a:pt x="1" y="25"/>
                  </a:lnTo>
                  <a:lnTo>
                    <a:pt x="4" y="19"/>
                  </a:lnTo>
                  <a:lnTo>
                    <a:pt x="4" y="19"/>
                  </a:lnTo>
                  <a:lnTo>
                    <a:pt x="7" y="12"/>
                  </a:lnTo>
                  <a:lnTo>
                    <a:pt x="11" y="8"/>
                  </a:lnTo>
                  <a:lnTo>
                    <a:pt x="17" y="5"/>
                  </a:lnTo>
                  <a:lnTo>
                    <a:pt x="24" y="1"/>
                  </a:lnTo>
                  <a:lnTo>
                    <a:pt x="29" y="0"/>
                  </a:lnTo>
                  <a:lnTo>
                    <a:pt x="36" y="0"/>
                  </a:lnTo>
                  <a:lnTo>
                    <a:pt x="43" y="1"/>
                  </a:lnTo>
                  <a:lnTo>
                    <a:pt x="50" y="3"/>
                  </a:lnTo>
                  <a:lnTo>
                    <a:pt x="274" y="111"/>
                  </a:lnTo>
                  <a:lnTo>
                    <a:pt x="274" y="111"/>
                  </a:lnTo>
                  <a:lnTo>
                    <a:pt x="281" y="115"/>
                  </a:lnTo>
                  <a:lnTo>
                    <a:pt x="285" y="119"/>
                  </a:lnTo>
                  <a:lnTo>
                    <a:pt x="290" y="124"/>
                  </a:lnTo>
                  <a:lnTo>
                    <a:pt x="292" y="130"/>
                  </a:lnTo>
                  <a:lnTo>
                    <a:pt x="293" y="136"/>
                  </a:lnTo>
                  <a:lnTo>
                    <a:pt x="293" y="143"/>
                  </a:lnTo>
                  <a:lnTo>
                    <a:pt x="293" y="149"/>
                  </a:lnTo>
                  <a:lnTo>
                    <a:pt x="290" y="156"/>
                  </a:lnTo>
                  <a:lnTo>
                    <a:pt x="290" y="156"/>
                  </a:lnTo>
                  <a:lnTo>
                    <a:pt x="286" y="161"/>
                  </a:lnTo>
                  <a:lnTo>
                    <a:pt x="282" y="167"/>
                  </a:lnTo>
                  <a:lnTo>
                    <a:pt x="276" y="170"/>
                  </a:lnTo>
                  <a:lnTo>
                    <a:pt x="271" y="172"/>
                  </a:lnTo>
                  <a:lnTo>
                    <a:pt x="264" y="174"/>
                  </a:lnTo>
                  <a:lnTo>
                    <a:pt x="257" y="174"/>
                  </a:lnTo>
                  <a:lnTo>
                    <a:pt x="250" y="173"/>
                  </a:lnTo>
                  <a:lnTo>
                    <a:pt x="244" y="171"/>
                  </a:lnTo>
                  <a:lnTo>
                    <a:pt x="19"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128"/>
            <p:cNvSpPr>
              <a:spLocks/>
            </p:cNvSpPr>
            <p:nvPr/>
          </p:nvSpPr>
          <p:spPr bwMode="auto">
            <a:xfrm flipH="1">
              <a:off x="9457734" y="2599199"/>
              <a:ext cx="361334" cy="184293"/>
            </a:xfrm>
            <a:custGeom>
              <a:avLst/>
              <a:gdLst>
                <a:gd name="T0" fmla="*/ 241 w 291"/>
                <a:gd name="T1" fmla="*/ 3 h 178"/>
                <a:gd name="T2" fmla="*/ 241 w 291"/>
                <a:gd name="T3" fmla="*/ 3 h 178"/>
                <a:gd name="T4" fmla="*/ 247 w 291"/>
                <a:gd name="T5" fmla="*/ 1 h 178"/>
                <a:gd name="T6" fmla="*/ 253 w 291"/>
                <a:gd name="T7" fmla="*/ 0 h 178"/>
                <a:gd name="T8" fmla="*/ 260 w 291"/>
                <a:gd name="T9" fmla="*/ 0 h 178"/>
                <a:gd name="T10" fmla="*/ 267 w 291"/>
                <a:gd name="T11" fmla="*/ 1 h 178"/>
                <a:gd name="T12" fmla="*/ 274 w 291"/>
                <a:gd name="T13" fmla="*/ 3 h 178"/>
                <a:gd name="T14" fmla="*/ 278 w 291"/>
                <a:gd name="T15" fmla="*/ 8 h 178"/>
                <a:gd name="T16" fmla="*/ 284 w 291"/>
                <a:gd name="T17" fmla="*/ 12 h 178"/>
                <a:gd name="T18" fmla="*/ 287 w 291"/>
                <a:gd name="T19" fmla="*/ 17 h 178"/>
                <a:gd name="T20" fmla="*/ 287 w 291"/>
                <a:gd name="T21" fmla="*/ 17 h 178"/>
                <a:gd name="T22" fmla="*/ 289 w 291"/>
                <a:gd name="T23" fmla="*/ 24 h 178"/>
                <a:gd name="T24" fmla="*/ 291 w 291"/>
                <a:gd name="T25" fmla="*/ 30 h 178"/>
                <a:gd name="T26" fmla="*/ 290 w 291"/>
                <a:gd name="T27" fmla="*/ 37 h 178"/>
                <a:gd name="T28" fmla="*/ 289 w 291"/>
                <a:gd name="T29" fmla="*/ 43 h 178"/>
                <a:gd name="T30" fmla="*/ 287 w 291"/>
                <a:gd name="T31" fmla="*/ 49 h 178"/>
                <a:gd name="T32" fmla="*/ 284 w 291"/>
                <a:gd name="T33" fmla="*/ 54 h 178"/>
                <a:gd name="T34" fmla="*/ 278 w 291"/>
                <a:gd name="T35" fmla="*/ 58 h 178"/>
                <a:gd name="T36" fmla="*/ 272 w 291"/>
                <a:gd name="T37" fmla="*/ 63 h 178"/>
                <a:gd name="T38" fmla="*/ 50 w 291"/>
                <a:gd name="T39" fmla="*/ 174 h 178"/>
                <a:gd name="T40" fmla="*/ 50 w 291"/>
                <a:gd name="T41" fmla="*/ 174 h 178"/>
                <a:gd name="T42" fmla="*/ 44 w 291"/>
                <a:gd name="T43" fmla="*/ 177 h 178"/>
                <a:gd name="T44" fmla="*/ 37 w 291"/>
                <a:gd name="T45" fmla="*/ 178 h 178"/>
                <a:gd name="T46" fmla="*/ 30 w 291"/>
                <a:gd name="T47" fmla="*/ 178 h 178"/>
                <a:gd name="T48" fmla="*/ 23 w 291"/>
                <a:gd name="T49" fmla="*/ 176 h 178"/>
                <a:gd name="T50" fmla="*/ 18 w 291"/>
                <a:gd name="T51" fmla="*/ 174 h 178"/>
                <a:gd name="T52" fmla="*/ 12 w 291"/>
                <a:gd name="T53" fmla="*/ 171 h 178"/>
                <a:gd name="T54" fmla="*/ 8 w 291"/>
                <a:gd name="T55" fmla="*/ 165 h 178"/>
                <a:gd name="T56" fmla="*/ 3 w 291"/>
                <a:gd name="T57" fmla="*/ 160 h 178"/>
                <a:gd name="T58" fmla="*/ 3 w 291"/>
                <a:gd name="T59" fmla="*/ 160 h 178"/>
                <a:gd name="T60" fmla="*/ 1 w 291"/>
                <a:gd name="T61" fmla="*/ 153 h 178"/>
                <a:gd name="T62" fmla="*/ 0 w 291"/>
                <a:gd name="T63" fmla="*/ 148 h 178"/>
                <a:gd name="T64" fmla="*/ 0 w 291"/>
                <a:gd name="T65" fmla="*/ 142 h 178"/>
                <a:gd name="T66" fmla="*/ 1 w 291"/>
                <a:gd name="T67" fmla="*/ 135 h 178"/>
                <a:gd name="T68" fmla="*/ 4 w 291"/>
                <a:gd name="T69" fmla="*/ 129 h 178"/>
                <a:gd name="T70" fmla="*/ 8 w 291"/>
                <a:gd name="T71" fmla="*/ 123 h 178"/>
                <a:gd name="T72" fmla="*/ 12 w 291"/>
                <a:gd name="T73" fmla="*/ 119 h 178"/>
                <a:gd name="T74" fmla="*/ 18 w 291"/>
                <a:gd name="T75" fmla="*/ 116 h 178"/>
                <a:gd name="T76" fmla="*/ 241 w 291"/>
                <a:gd name="T77"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8">
                  <a:moveTo>
                    <a:pt x="241" y="3"/>
                  </a:moveTo>
                  <a:lnTo>
                    <a:pt x="241" y="3"/>
                  </a:lnTo>
                  <a:lnTo>
                    <a:pt x="247" y="1"/>
                  </a:lnTo>
                  <a:lnTo>
                    <a:pt x="253" y="0"/>
                  </a:lnTo>
                  <a:lnTo>
                    <a:pt x="260" y="0"/>
                  </a:lnTo>
                  <a:lnTo>
                    <a:pt x="267" y="1"/>
                  </a:lnTo>
                  <a:lnTo>
                    <a:pt x="274" y="3"/>
                  </a:lnTo>
                  <a:lnTo>
                    <a:pt x="278" y="8"/>
                  </a:lnTo>
                  <a:lnTo>
                    <a:pt x="284" y="12"/>
                  </a:lnTo>
                  <a:lnTo>
                    <a:pt x="287" y="17"/>
                  </a:lnTo>
                  <a:lnTo>
                    <a:pt x="287" y="17"/>
                  </a:lnTo>
                  <a:lnTo>
                    <a:pt x="289" y="24"/>
                  </a:lnTo>
                  <a:lnTo>
                    <a:pt x="291" y="30"/>
                  </a:lnTo>
                  <a:lnTo>
                    <a:pt x="290" y="37"/>
                  </a:lnTo>
                  <a:lnTo>
                    <a:pt x="289" y="43"/>
                  </a:lnTo>
                  <a:lnTo>
                    <a:pt x="287" y="49"/>
                  </a:lnTo>
                  <a:lnTo>
                    <a:pt x="284" y="54"/>
                  </a:lnTo>
                  <a:lnTo>
                    <a:pt x="278" y="58"/>
                  </a:lnTo>
                  <a:lnTo>
                    <a:pt x="272" y="63"/>
                  </a:lnTo>
                  <a:lnTo>
                    <a:pt x="50" y="174"/>
                  </a:lnTo>
                  <a:lnTo>
                    <a:pt x="50" y="174"/>
                  </a:lnTo>
                  <a:lnTo>
                    <a:pt x="44" y="177"/>
                  </a:lnTo>
                  <a:lnTo>
                    <a:pt x="37" y="178"/>
                  </a:lnTo>
                  <a:lnTo>
                    <a:pt x="30" y="178"/>
                  </a:lnTo>
                  <a:lnTo>
                    <a:pt x="23" y="176"/>
                  </a:lnTo>
                  <a:lnTo>
                    <a:pt x="18" y="174"/>
                  </a:lnTo>
                  <a:lnTo>
                    <a:pt x="12" y="171"/>
                  </a:lnTo>
                  <a:lnTo>
                    <a:pt x="8" y="165"/>
                  </a:lnTo>
                  <a:lnTo>
                    <a:pt x="3" y="160"/>
                  </a:lnTo>
                  <a:lnTo>
                    <a:pt x="3" y="160"/>
                  </a:lnTo>
                  <a:lnTo>
                    <a:pt x="1" y="153"/>
                  </a:lnTo>
                  <a:lnTo>
                    <a:pt x="0" y="148"/>
                  </a:lnTo>
                  <a:lnTo>
                    <a:pt x="0" y="142"/>
                  </a:lnTo>
                  <a:lnTo>
                    <a:pt x="1" y="135"/>
                  </a:lnTo>
                  <a:lnTo>
                    <a:pt x="4" y="129"/>
                  </a:lnTo>
                  <a:lnTo>
                    <a:pt x="8" y="123"/>
                  </a:lnTo>
                  <a:lnTo>
                    <a:pt x="12" y="119"/>
                  </a:lnTo>
                  <a:lnTo>
                    <a:pt x="18" y="116"/>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129"/>
            <p:cNvSpPr>
              <a:spLocks/>
            </p:cNvSpPr>
            <p:nvPr/>
          </p:nvSpPr>
          <p:spPr bwMode="auto">
            <a:xfrm flipH="1">
              <a:off x="9597842" y="2385418"/>
              <a:ext cx="81115" cy="324356"/>
            </a:xfrm>
            <a:custGeom>
              <a:avLst/>
              <a:gdLst>
                <a:gd name="T0" fmla="*/ 70 w 70"/>
                <a:gd name="T1" fmla="*/ 275 h 308"/>
                <a:gd name="T2" fmla="*/ 70 w 70"/>
                <a:gd name="T3" fmla="*/ 275 h 308"/>
                <a:gd name="T4" fmla="*/ 70 w 70"/>
                <a:gd name="T5" fmla="*/ 281 h 308"/>
                <a:gd name="T6" fmla="*/ 67 w 70"/>
                <a:gd name="T7" fmla="*/ 288 h 308"/>
                <a:gd name="T8" fmla="*/ 64 w 70"/>
                <a:gd name="T9" fmla="*/ 293 h 308"/>
                <a:gd name="T10" fmla="*/ 61 w 70"/>
                <a:gd name="T11" fmla="*/ 298 h 308"/>
                <a:gd name="T12" fmla="*/ 55 w 70"/>
                <a:gd name="T13" fmla="*/ 303 h 308"/>
                <a:gd name="T14" fmla="*/ 49 w 70"/>
                <a:gd name="T15" fmla="*/ 305 h 308"/>
                <a:gd name="T16" fmla="*/ 43 w 70"/>
                <a:gd name="T17" fmla="*/ 307 h 308"/>
                <a:gd name="T18" fmla="*/ 36 w 70"/>
                <a:gd name="T19" fmla="*/ 308 h 308"/>
                <a:gd name="T20" fmla="*/ 36 w 70"/>
                <a:gd name="T21" fmla="*/ 308 h 308"/>
                <a:gd name="T22" fmla="*/ 29 w 70"/>
                <a:gd name="T23" fmla="*/ 307 h 308"/>
                <a:gd name="T24" fmla="*/ 23 w 70"/>
                <a:gd name="T25" fmla="*/ 306 h 308"/>
                <a:gd name="T26" fmla="*/ 17 w 70"/>
                <a:gd name="T27" fmla="*/ 303 h 308"/>
                <a:gd name="T28" fmla="*/ 11 w 70"/>
                <a:gd name="T29" fmla="*/ 298 h 308"/>
                <a:gd name="T30" fmla="*/ 7 w 70"/>
                <a:gd name="T31" fmla="*/ 293 h 308"/>
                <a:gd name="T32" fmla="*/ 3 w 70"/>
                <a:gd name="T33" fmla="*/ 288 h 308"/>
                <a:gd name="T34" fmla="*/ 2 w 70"/>
                <a:gd name="T35" fmla="*/ 281 h 308"/>
                <a:gd name="T36" fmla="*/ 1 w 70"/>
                <a:gd name="T37" fmla="*/ 275 h 308"/>
                <a:gd name="T38" fmla="*/ 0 w 70"/>
                <a:gd name="T39" fmla="*/ 34 h 308"/>
                <a:gd name="T40" fmla="*/ 0 w 70"/>
                <a:gd name="T41" fmla="*/ 34 h 308"/>
                <a:gd name="T42" fmla="*/ 0 w 70"/>
                <a:gd name="T43" fmla="*/ 26 h 308"/>
                <a:gd name="T44" fmla="*/ 2 w 70"/>
                <a:gd name="T45" fmla="*/ 21 h 308"/>
                <a:gd name="T46" fmla="*/ 6 w 70"/>
                <a:gd name="T47" fmla="*/ 14 h 308"/>
                <a:gd name="T48" fmla="*/ 10 w 70"/>
                <a:gd name="T49" fmla="*/ 10 h 308"/>
                <a:gd name="T50" fmla="*/ 15 w 70"/>
                <a:gd name="T51" fmla="*/ 6 h 308"/>
                <a:gd name="T52" fmla="*/ 21 w 70"/>
                <a:gd name="T53" fmla="*/ 3 h 308"/>
                <a:gd name="T54" fmla="*/ 27 w 70"/>
                <a:gd name="T55" fmla="*/ 0 h 308"/>
                <a:gd name="T56" fmla="*/ 34 w 70"/>
                <a:gd name="T57" fmla="*/ 0 h 308"/>
                <a:gd name="T58" fmla="*/ 34 w 70"/>
                <a:gd name="T59" fmla="*/ 0 h 308"/>
                <a:gd name="T60" fmla="*/ 42 w 70"/>
                <a:gd name="T61" fmla="*/ 0 h 308"/>
                <a:gd name="T62" fmla="*/ 47 w 70"/>
                <a:gd name="T63" fmla="*/ 3 h 308"/>
                <a:gd name="T64" fmla="*/ 54 w 70"/>
                <a:gd name="T65" fmla="*/ 6 h 308"/>
                <a:gd name="T66" fmla="*/ 58 w 70"/>
                <a:gd name="T67" fmla="*/ 10 h 308"/>
                <a:gd name="T68" fmla="*/ 63 w 70"/>
                <a:gd name="T69" fmla="*/ 14 h 308"/>
                <a:gd name="T70" fmla="*/ 66 w 70"/>
                <a:gd name="T71" fmla="*/ 20 h 308"/>
                <a:gd name="T72" fmla="*/ 69 w 70"/>
                <a:gd name="T73" fmla="*/ 26 h 308"/>
                <a:gd name="T74" fmla="*/ 69 w 70"/>
                <a:gd name="T75" fmla="*/ 33 h 308"/>
                <a:gd name="T76" fmla="*/ 70 w 70"/>
                <a:gd name="T77" fmla="*/ 27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 h="308">
                  <a:moveTo>
                    <a:pt x="70" y="275"/>
                  </a:moveTo>
                  <a:lnTo>
                    <a:pt x="70" y="275"/>
                  </a:lnTo>
                  <a:lnTo>
                    <a:pt x="70" y="281"/>
                  </a:lnTo>
                  <a:lnTo>
                    <a:pt x="67" y="288"/>
                  </a:lnTo>
                  <a:lnTo>
                    <a:pt x="64" y="293"/>
                  </a:lnTo>
                  <a:lnTo>
                    <a:pt x="61" y="298"/>
                  </a:lnTo>
                  <a:lnTo>
                    <a:pt x="55" y="303"/>
                  </a:lnTo>
                  <a:lnTo>
                    <a:pt x="49" y="305"/>
                  </a:lnTo>
                  <a:lnTo>
                    <a:pt x="43" y="307"/>
                  </a:lnTo>
                  <a:lnTo>
                    <a:pt x="36" y="308"/>
                  </a:lnTo>
                  <a:lnTo>
                    <a:pt x="36" y="308"/>
                  </a:lnTo>
                  <a:lnTo>
                    <a:pt x="29" y="307"/>
                  </a:lnTo>
                  <a:lnTo>
                    <a:pt x="23" y="306"/>
                  </a:lnTo>
                  <a:lnTo>
                    <a:pt x="17" y="303"/>
                  </a:lnTo>
                  <a:lnTo>
                    <a:pt x="11" y="298"/>
                  </a:lnTo>
                  <a:lnTo>
                    <a:pt x="7" y="293"/>
                  </a:lnTo>
                  <a:lnTo>
                    <a:pt x="3" y="288"/>
                  </a:lnTo>
                  <a:lnTo>
                    <a:pt x="2" y="281"/>
                  </a:lnTo>
                  <a:lnTo>
                    <a:pt x="1" y="275"/>
                  </a:lnTo>
                  <a:lnTo>
                    <a:pt x="0" y="34"/>
                  </a:lnTo>
                  <a:lnTo>
                    <a:pt x="0" y="34"/>
                  </a:lnTo>
                  <a:lnTo>
                    <a:pt x="0" y="26"/>
                  </a:lnTo>
                  <a:lnTo>
                    <a:pt x="2" y="21"/>
                  </a:lnTo>
                  <a:lnTo>
                    <a:pt x="6" y="14"/>
                  </a:lnTo>
                  <a:lnTo>
                    <a:pt x="10" y="10"/>
                  </a:lnTo>
                  <a:lnTo>
                    <a:pt x="15" y="6"/>
                  </a:lnTo>
                  <a:lnTo>
                    <a:pt x="21" y="3"/>
                  </a:lnTo>
                  <a:lnTo>
                    <a:pt x="27" y="0"/>
                  </a:lnTo>
                  <a:lnTo>
                    <a:pt x="34" y="0"/>
                  </a:lnTo>
                  <a:lnTo>
                    <a:pt x="34" y="0"/>
                  </a:lnTo>
                  <a:lnTo>
                    <a:pt x="42" y="0"/>
                  </a:lnTo>
                  <a:lnTo>
                    <a:pt x="47" y="3"/>
                  </a:lnTo>
                  <a:lnTo>
                    <a:pt x="54" y="6"/>
                  </a:lnTo>
                  <a:lnTo>
                    <a:pt x="58" y="10"/>
                  </a:lnTo>
                  <a:lnTo>
                    <a:pt x="63" y="14"/>
                  </a:lnTo>
                  <a:lnTo>
                    <a:pt x="66" y="20"/>
                  </a:lnTo>
                  <a:lnTo>
                    <a:pt x="69" y="26"/>
                  </a:lnTo>
                  <a:lnTo>
                    <a:pt x="69" y="33"/>
                  </a:lnTo>
                  <a:lnTo>
                    <a:pt x="70"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130"/>
            <p:cNvSpPr>
              <a:spLocks/>
            </p:cNvSpPr>
            <p:nvPr/>
          </p:nvSpPr>
          <p:spPr bwMode="auto">
            <a:xfrm flipH="1">
              <a:off x="9406114" y="2215868"/>
              <a:ext cx="176980" cy="309613"/>
            </a:xfrm>
            <a:custGeom>
              <a:avLst/>
              <a:gdLst>
                <a:gd name="T0" fmla="*/ 121 w 144"/>
                <a:gd name="T1" fmla="*/ 277 h 299"/>
                <a:gd name="T2" fmla="*/ 121 w 144"/>
                <a:gd name="T3" fmla="*/ 277 h 299"/>
                <a:gd name="T4" fmla="*/ 119 w 144"/>
                <a:gd name="T5" fmla="*/ 277 h 299"/>
                <a:gd name="T6" fmla="*/ 119 w 144"/>
                <a:gd name="T7" fmla="*/ 277 h 299"/>
                <a:gd name="T8" fmla="*/ 129 w 144"/>
                <a:gd name="T9" fmla="*/ 245 h 299"/>
                <a:gd name="T10" fmla="*/ 135 w 144"/>
                <a:gd name="T11" fmla="*/ 216 h 299"/>
                <a:gd name="T12" fmla="*/ 141 w 144"/>
                <a:gd name="T13" fmla="*/ 189 h 299"/>
                <a:gd name="T14" fmla="*/ 143 w 144"/>
                <a:gd name="T15" fmla="*/ 163 h 299"/>
                <a:gd name="T16" fmla="*/ 144 w 144"/>
                <a:gd name="T17" fmla="*/ 138 h 299"/>
                <a:gd name="T18" fmla="*/ 143 w 144"/>
                <a:gd name="T19" fmla="*/ 117 h 299"/>
                <a:gd name="T20" fmla="*/ 140 w 144"/>
                <a:gd name="T21" fmla="*/ 96 h 299"/>
                <a:gd name="T22" fmla="*/ 137 w 144"/>
                <a:gd name="T23" fmla="*/ 78 h 299"/>
                <a:gd name="T24" fmla="*/ 133 w 144"/>
                <a:gd name="T25" fmla="*/ 61 h 299"/>
                <a:gd name="T26" fmla="*/ 129 w 144"/>
                <a:gd name="T27" fmla="*/ 47 h 299"/>
                <a:gd name="T28" fmla="*/ 123 w 144"/>
                <a:gd name="T29" fmla="*/ 34 h 299"/>
                <a:gd name="T30" fmla="*/ 119 w 144"/>
                <a:gd name="T31" fmla="*/ 24 h 299"/>
                <a:gd name="T32" fmla="*/ 112 w 144"/>
                <a:gd name="T33" fmla="*/ 10 h 299"/>
                <a:gd name="T34" fmla="*/ 109 w 144"/>
                <a:gd name="T35" fmla="*/ 4 h 299"/>
                <a:gd name="T36" fmla="*/ 109 w 144"/>
                <a:gd name="T37" fmla="*/ 4 h 299"/>
                <a:gd name="T38" fmla="*/ 100 w 144"/>
                <a:gd name="T39" fmla="*/ 2 h 299"/>
                <a:gd name="T40" fmla="*/ 92 w 144"/>
                <a:gd name="T41" fmla="*/ 0 h 299"/>
                <a:gd name="T42" fmla="*/ 84 w 144"/>
                <a:gd name="T43" fmla="*/ 0 h 299"/>
                <a:gd name="T44" fmla="*/ 76 w 144"/>
                <a:gd name="T45" fmla="*/ 1 h 299"/>
                <a:gd name="T46" fmla="*/ 69 w 144"/>
                <a:gd name="T47" fmla="*/ 4 h 299"/>
                <a:gd name="T48" fmla="*/ 63 w 144"/>
                <a:gd name="T49" fmla="*/ 8 h 299"/>
                <a:gd name="T50" fmla="*/ 56 w 144"/>
                <a:gd name="T51" fmla="*/ 13 h 299"/>
                <a:gd name="T52" fmla="*/ 49 w 144"/>
                <a:gd name="T53" fmla="*/ 20 h 299"/>
                <a:gd name="T54" fmla="*/ 43 w 144"/>
                <a:gd name="T55" fmla="*/ 26 h 299"/>
                <a:gd name="T56" fmla="*/ 38 w 144"/>
                <a:gd name="T57" fmla="*/ 35 h 299"/>
                <a:gd name="T58" fmla="*/ 32 w 144"/>
                <a:gd name="T59" fmla="*/ 43 h 299"/>
                <a:gd name="T60" fmla="*/ 28 w 144"/>
                <a:gd name="T61" fmla="*/ 53 h 299"/>
                <a:gd name="T62" fmla="*/ 19 w 144"/>
                <a:gd name="T63" fmla="*/ 74 h 299"/>
                <a:gd name="T64" fmla="*/ 12 w 144"/>
                <a:gd name="T65" fmla="*/ 97 h 299"/>
                <a:gd name="T66" fmla="*/ 6 w 144"/>
                <a:gd name="T67" fmla="*/ 123 h 299"/>
                <a:gd name="T68" fmla="*/ 3 w 144"/>
                <a:gd name="T69" fmla="*/ 149 h 299"/>
                <a:gd name="T70" fmla="*/ 1 w 144"/>
                <a:gd name="T71" fmla="*/ 176 h 299"/>
                <a:gd name="T72" fmla="*/ 0 w 144"/>
                <a:gd name="T73" fmla="*/ 203 h 299"/>
                <a:gd name="T74" fmla="*/ 2 w 144"/>
                <a:gd name="T75" fmla="*/ 229 h 299"/>
                <a:gd name="T76" fmla="*/ 5 w 144"/>
                <a:gd name="T77" fmla="*/ 254 h 299"/>
                <a:gd name="T78" fmla="*/ 10 w 144"/>
                <a:gd name="T79" fmla="*/ 277 h 299"/>
                <a:gd name="T80" fmla="*/ 13 w 144"/>
                <a:gd name="T81" fmla="*/ 287 h 299"/>
                <a:gd name="T82" fmla="*/ 18 w 144"/>
                <a:gd name="T83" fmla="*/ 297 h 299"/>
                <a:gd name="T84" fmla="*/ 18 w 144"/>
                <a:gd name="T85" fmla="*/ 297 h 299"/>
                <a:gd name="T86" fmla="*/ 31 w 144"/>
                <a:gd name="T87" fmla="*/ 299 h 299"/>
                <a:gd name="T88" fmla="*/ 43 w 144"/>
                <a:gd name="T89" fmla="*/ 299 h 299"/>
                <a:gd name="T90" fmla="*/ 57 w 144"/>
                <a:gd name="T91" fmla="*/ 299 h 299"/>
                <a:gd name="T92" fmla="*/ 70 w 144"/>
                <a:gd name="T93" fmla="*/ 297 h 299"/>
                <a:gd name="T94" fmla="*/ 84 w 144"/>
                <a:gd name="T95" fmla="*/ 294 h 299"/>
                <a:gd name="T96" fmla="*/ 96 w 144"/>
                <a:gd name="T97" fmla="*/ 289 h 299"/>
                <a:gd name="T98" fmla="*/ 109 w 144"/>
                <a:gd name="T99" fmla="*/ 284 h 299"/>
                <a:gd name="T100" fmla="*/ 121 w 144"/>
                <a:gd name="T101" fmla="*/ 277 h 299"/>
                <a:gd name="T102" fmla="*/ 121 w 144"/>
                <a:gd name="T103" fmla="*/ 2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1" y="277"/>
                  </a:moveTo>
                  <a:lnTo>
                    <a:pt x="121" y="277"/>
                  </a:lnTo>
                  <a:lnTo>
                    <a:pt x="119" y="277"/>
                  </a:lnTo>
                  <a:lnTo>
                    <a:pt x="119" y="277"/>
                  </a:lnTo>
                  <a:lnTo>
                    <a:pt x="129" y="245"/>
                  </a:lnTo>
                  <a:lnTo>
                    <a:pt x="135" y="216"/>
                  </a:lnTo>
                  <a:lnTo>
                    <a:pt x="141" y="189"/>
                  </a:lnTo>
                  <a:lnTo>
                    <a:pt x="143" y="163"/>
                  </a:lnTo>
                  <a:lnTo>
                    <a:pt x="144" y="138"/>
                  </a:lnTo>
                  <a:lnTo>
                    <a:pt x="143" y="117"/>
                  </a:lnTo>
                  <a:lnTo>
                    <a:pt x="140" y="96"/>
                  </a:lnTo>
                  <a:lnTo>
                    <a:pt x="137" y="78"/>
                  </a:lnTo>
                  <a:lnTo>
                    <a:pt x="133" y="61"/>
                  </a:lnTo>
                  <a:lnTo>
                    <a:pt x="129" y="47"/>
                  </a:lnTo>
                  <a:lnTo>
                    <a:pt x="123" y="34"/>
                  </a:lnTo>
                  <a:lnTo>
                    <a:pt x="119" y="24"/>
                  </a:lnTo>
                  <a:lnTo>
                    <a:pt x="112" y="10"/>
                  </a:lnTo>
                  <a:lnTo>
                    <a:pt x="109" y="4"/>
                  </a:lnTo>
                  <a:lnTo>
                    <a:pt x="109" y="4"/>
                  </a:lnTo>
                  <a:lnTo>
                    <a:pt x="100" y="2"/>
                  </a:lnTo>
                  <a:lnTo>
                    <a:pt x="92" y="0"/>
                  </a:lnTo>
                  <a:lnTo>
                    <a:pt x="84" y="0"/>
                  </a:lnTo>
                  <a:lnTo>
                    <a:pt x="76" y="1"/>
                  </a:lnTo>
                  <a:lnTo>
                    <a:pt x="69" y="4"/>
                  </a:lnTo>
                  <a:lnTo>
                    <a:pt x="63" y="8"/>
                  </a:lnTo>
                  <a:lnTo>
                    <a:pt x="56" y="13"/>
                  </a:lnTo>
                  <a:lnTo>
                    <a:pt x="49" y="20"/>
                  </a:lnTo>
                  <a:lnTo>
                    <a:pt x="43" y="26"/>
                  </a:lnTo>
                  <a:lnTo>
                    <a:pt x="38" y="35"/>
                  </a:lnTo>
                  <a:lnTo>
                    <a:pt x="32" y="43"/>
                  </a:lnTo>
                  <a:lnTo>
                    <a:pt x="28" y="53"/>
                  </a:lnTo>
                  <a:lnTo>
                    <a:pt x="19" y="74"/>
                  </a:lnTo>
                  <a:lnTo>
                    <a:pt x="12" y="97"/>
                  </a:lnTo>
                  <a:lnTo>
                    <a:pt x="6" y="123"/>
                  </a:lnTo>
                  <a:lnTo>
                    <a:pt x="3" y="149"/>
                  </a:lnTo>
                  <a:lnTo>
                    <a:pt x="1" y="176"/>
                  </a:lnTo>
                  <a:lnTo>
                    <a:pt x="0" y="203"/>
                  </a:lnTo>
                  <a:lnTo>
                    <a:pt x="2" y="229"/>
                  </a:lnTo>
                  <a:lnTo>
                    <a:pt x="5" y="254"/>
                  </a:lnTo>
                  <a:lnTo>
                    <a:pt x="10" y="277"/>
                  </a:lnTo>
                  <a:lnTo>
                    <a:pt x="13" y="287"/>
                  </a:lnTo>
                  <a:lnTo>
                    <a:pt x="18" y="297"/>
                  </a:lnTo>
                  <a:lnTo>
                    <a:pt x="18" y="297"/>
                  </a:lnTo>
                  <a:lnTo>
                    <a:pt x="31" y="299"/>
                  </a:lnTo>
                  <a:lnTo>
                    <a:pt x="43" y="299"/>
                  </a:lnTo>
                  <a:lnTo>
                    <a:pt x="57" y="299"/>
                  </a:lnTo>
                  <a:lnTo>
                    <a:pt x="70" y="297"/>
                  </a:lnTo>
                  <a:lnTo>
                    <a:pt x="84" y="294"/>
                  </a:lnTo>
                  <a:lnTo>
                    <a:pt x="96" y="289"/>
                  </a:lnTo>
                  <a:lnTo>
                    <a:pt x="109" y="284"/>
                  </a:lnTo>
                  <a:lnTo>
                    <a:pt x="121" y="277"/>
                  </a:lnTo>
                  <a:lnTo>
                    <a:pt x="121" y="27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131"/>
            <p:cNvSpPr>
              <a:spLocks/>
            </p:cNvSpPr>
            <p:nvPr/>
          </p:nvSpPr>
          <p:spPr bwMode="auto">
            <a:xfrm flipH="1">
              <a:off x="9369244" y="2503367"/>
              <a:ext cx="191728" cy="73718"/>
            </a:xfrm>
            <a:custGeom>
              <a:avLst/>
              <a:gdLst>
                <a:gd name="T0" fmla="*/ 103 w 156"/>
                <a:gd name="T1" fmla="*/ 0 h 66"/>
                <a:gd name="T2" fmla="*/ 103 w 156"/>
                <a:gd name="T3" fmla="*/ 0 h 66"/>
                <a:gd name="T4" fmla="*/ 91 w 156"/>
                <a:gd name="T5" fmla="*/ 7 h 66"/>
                <a:gd name="T6" fmla="*/ 78 w 156"/>
                <a:gd name="T7" fmla="*/ 12 h 66"/>
                <a:gd name="T8" fmla="*/ 66 w 156"/>
                <a:gd name="T9" fmla="*/ 17 h 66"/>
                <a:gd name="T10" fmla="*/ 52 w 156"/>
                <a:gd name="T11" fmla="*/ 20 h 66"/>
                <a:gd name="T12" fmla="*/ 39 w 156"/>
                <a:gd name="T13" fmla="*/ 22 h 66"/>
                <a:gd name="T14" fmla="*/ 25 w 156"/>
                <a:gd name="T15" fmla="*/ 22 h 66"/>
                <a:gd name="T16" fmla="*/ 13 w 156"/>
                <a:gd name="T17" fmla="*/ 22 h 66"/>
                <a:gd name="T18" fmla="*/ 0 w 156"/>
                <a:gd name="T19" fmla="*/ 20 h 66"/>
                <a:gd name="T20" fmla="*/ 0 w 156"/>
                <a:gd name="T21" fmla="*/ 20 h 66"/>
                <a:gd name="T22" fmla="*/ 4 w 156"/>
                <a:gd name="T23" fmla="*/ 30 h 66"/>
                <a:gd name="T24" fmla="*/ 9 w 156"/>
                <a:gd name="T25" fmla="*/ 37 h 66"/>
                <a:gd name="T26" fmla="*/ 14 w 156"/>
                <a:gd name="T27" fmla="*/ 45 h 66"/>
                <a:gd name="T28" fmla="*/ 20 w 156"/>
                <a:gd name="T29" fmla="*/ 51 h 66"/>
                <a:gd name="T30" fmla="*/ 20 w 156"/>
                <a:gd name="T31" fmla="*/ 51 h 66"/>
                <a:gd name="T32" fmla="*/ 25 w 156"/>
                <a:gd name="T33" fmla="*/ 57 h 66"/>
                <a:gd name="T34" fmla="*/ 33 w 156"/>
                <a:gd name="T35" fmla="*/ 60 h 66"/>
                <a:gd name="T36" fmla="*/ 41 w 156"/>
                <a:gd name="T37" fmla="*/ 63 h 66"/>
                <a:gd name="T38" fmla="*/ 51 w 156"/>
                <a:gd name="T39" fmla="*/ 64 h 66"/>
                <a:gd name="T40" fmla="*/ 61 w 156"/>
                <a:gd name="T41" fmla="*/ 65 h 66"/>
                <a:gd name="T42" fmla="*/ 71 w 156"/>
                <a:gd name="T43" fmla="*/ 66 h 66"/>
                <a:gd name="T44" fmla="*/ 82 w 156"/>
                <a:gd name="T45" fmla="*/ 65 h 66"/>
                <a:gd name="T46" fmla="*/ 93 w 156"/>
                <a:gd name="T47" fmla="*/ 64 h 66"/>
                <a:gd name="T48" fmla="*/ 103 w 156"/>
                <a:gd name="T49" fmla="*/ 61 h 66"/>
                <a:gd name="T50" fmla="*/ 113 w 156"/>
                <a:gd name="T51" fmla="*/ 59 h 66"/>
                <a:gd name="T52" fmla="*/ 123 w 156"/>
                <a:gd name="T53" fmla="*/ 55 h 66"/>
                <a:gd name="T54" fmla="*/ 132 w 156"/>
                <a:gd name="T55" fmla="*/ 50 h 66"/>
                <a:gd name="T56" fmla="*/ 140 w 156"/>
                <a:gd name="T57" fmla="*/ 45 h 66"/>
                <a:gd name="T58" fmla="*/ 147 w 156"/>
                <a:gd name="T59" fmla="*/ 39 h 66"/>
                <a:gd name="T60" fmla="*/ 152 w 156"/>
                <a:gd name="T61" fmla="*/ 33 h 66"/>
                <a:gd name="T62" fmla="*/ 156 w 156"/>
                <a:gd name="T63" fmla="*/ 25 h 66"/>
                <a:gd name="T64" fmla="*/ 156 w 156"/>
                <a:gd name="T65" fmla="*/ 25 h 66"/>
                <a:gd name="T66" fmla="*/ 156 w 156"/>
                <a:gd name="T67" fmla="*/ 23 h 66"/>
                <a:gd name="T68" fmla="*/ 156 w 156"/>
                <a:gd name="T69" fmla="*/ 21 h 66"/>
                <a:gd name="T70" fmla="*/ 153 w 156"/>
                <a:gd name="T71" fmla="*/ 19 h 66"/>
                <a:gd name="T72" fmla="*/ 151 w 156"/>
                <a:gd name="T73" fmla="*/ 17 h 66"/>
                <a:gd name="T74" fmla="*/ 143 w 156"/>
                <a:gd name="T75" fmla="*/ 12 h 66"/>
                <a:gd name="T76" fmla="*/ 135 w 156"/>
                <a:gd name="T77" fmla="*/ 9 h 66"/>
                <a:gd name="T78" fmla="*/ 116 w 156"/>
                <a:gd name="T79" fmla="*/ 3 h 66"/>
                <a:gd name="T80" fmla="*/ 103 w 156"/>
                <a:gd name="T81" fmla="*/ 0 h 66"/>
                <a:gd name="T82" fmla="*/ 103 w 156"/>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66">
                  <a:moveTo>
                    <a:pt x="103" y="0"/>
                  </a:moveTo>
                  <a:lnTo>
                    <a:pt x="103" y="0"/>
                  </a:lnTo>
                  <a:lnTo>
                    <a:pt x="91" y="7"/>
                  </a:lnTo>
                  <a:lnTo>
                    <a:pt x="78" y="12"/>
                  </a:lnTo>
                  <a:lnTo>
                    <a:pt x="66" y="17"/>
                  </a:lnTo>
                  <a:lnTo>
                    <a:pt x="52" y="20"/>
                  </a:lnTo>
                  <a:lnTo>
                    <a:pt x="39" y="22"/>
                  </a:lnTo>
                  <a:lnTo>
                    <a:pt x="25" y="22"/>
                  </a:lnTo>
                  <a:lnTo>
                    <a:pt x="13" y="22"/>
                  </a:lnTo>
                  <a:lnTo>
                    <a:pt x="0" y="20"/>
                  </a:lnTo>
                  <a:lnTo>
                    <a:pt x="0" y="20"/>
                  </a:lnTo>
                  <a:lnTo>
                    <a:pt x="4" y="30"/>
                  </a:lnTo>
                  <a:lnTo>
                    <a:pt x="9" y="37"/>
                  </a:lnTo>
                  <a:lnTo>
                    <a:pt x="14" y="45"/>
                  </a:lnTo>
                  <a:lnTo>
                    <a:pt x="20" y="51"/>
                  </a:lnTo>
                  <a:lnTo>
                    <a:pt x="20" y="51"/>
                  </a:lnTo>
                  <a:lnTo>
                    <a:pt x="25" y="57"/>
                  </a:lnTo>
                  <a:lnTo>
                    <a:pt x="33" y="60"/>
                  </a:lnTo>
                  <a:lnTo>
                    <a:pt x="41" y="63"/>
                  </a:lnTo>
                  <a:lnTo>
                    <a:pt x="51" y="64"/>
                  </a:lnTo>
                  <a:lnTo>
                    <a:pt x="61" y="65"/>
                  </a:lnTo>
                  <a:lnTo>
                    <a:pt x="71" y="66"/>
                  </a:lnTo>
                  <a:lnTo>
                    <a:pt x="82" y="65"/>
                  </a:lnTo>
                  <a:lnTo>
                    <a:pt x="93" y="64"/>
                  </a:lnTo>
                  <a:lnTo>
                    <a:pt x="103" y="61"/>
                  </a:lnTo>
                  <a:lnTo>
                    <a:pt x="113" y="59"/>
                  </a:lnTo>
                  <a:lnTo>
                    <a:pt x="123" y="55"/>
                  </a:lnTo>
                  <a:lnTo>
                    <a:pt x="132" y="50"/>
                  </a:lnTo>
                  <a:lnTo>
                    <a:pt x="140" y="45"/>
                  </a:lnTo>
                  <a:lnTo>
                    <a:pt x="147" y="39"/>
                  </a:lnTo>
                  <a:lnTo>
                    <a:pt x="152" y="33"/>
                  </a:lnTo>
                  <a:lnTo>
                    <a:pt x="156" y="25"/>
                  </a:lnTo>
                  <a:lnTo>
                    <a:pt x="156" y="25"/>
                  </a:lnTo>
                  <a:lnTo>
                    <a:pt x="156" y="23"/>
                  </a:lnTo>
                  <a:lnTo>
                    <a:pt x="156" y="21"/>
                  </a:lnTo>
                  <a:lnTo>
                    <a:pt x="153" y="19"/>
                  </a:lnTo>
                  <a:lnTo>
                    <a:pt x="151" y="17"/>
                  </a:lnTo>
                  <a:lnTo>
                    <a:pt x="143" y="12"/>
                  </a:lnTo>
                  <a:lnTo>
                    <a:pt x="135" y="9"/>
                  </a:lnTo>
                  <a:lnTo>
                    <a:pt x="116" y="3"/>
                  </a:lnTo>
                  <a:lnTo>
                    <a:pt x="103" y="0"/>
                  </a:lnTo>
                  <a:lnTo>
                    <a:pt x="103" y="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132"/>
            <p:cNvSpPr>
              <a:spLocks/>
            </p:cNvSpPr>
            <p:nvPr/>
          </p:nvSpPr>
          <p:spPr bwMode="auto">
            <a:xfrm flipH="1">
              <a:off x="9273379" y="2274843"/>
              <a:ext cx="140109" cy="316985"/>
            </a:xfrm>
            <a:custGeom>
              <a:avLst/>
              <a:gdLst>
                <a:gd name="T0" fmla="*/ 75 w 115"/>
                <a:gd name="T1" fmla="*/ 295 h 306"/>
                <a:gd name="T2" fmla="*/ 75 w 115"/>
                <a:gd name="T3" fmla="*/ 295 h 306"/>
                <a:gd name="T4" fmla="*/ 75 w 115"/>
                <a:gd name="T5" fmla="*/ 295 h 306"/>
                <a:gd name="T6" fmla="*/ 75 w 115"/>
                <a:gd name="T7" fmla="*/ 295 h 306"/>
                <a:gd name="T8" fmla="*/ 75 w 115"/>
                <a:gd name="T9" fmla="*/ 295 h 306"/>
                <a:gd name="T10" fmla="*/ 86 w 115"/>
                <a:gd name="T11" fmla="*/ 264 h 306"/>
                <a:gd name="T12" fmla="*/ 94 w 115"/>
                <a:gd name="T13" fmla="*/ 235 h 306"/>
                <a:gd name="T14" fmla="*/ 101 w 115"/>
                <a:gd name="T15" fmla="*/ 205 h 306"/>
                <a:gd name="T16" fmla="*/ 106 w 115"/>
                <a:gd name="T17" fmla="*/ 178 h 306"/>
                <a:gd name="T18" fmla="*/ 110 w 115"/>
                <a:gd name="T19" fmla="*/ 152 h 306"/>
                <a:gd name="T20" fmla="*/ 113 w 115"/>
                <a:gd name="T21" fmla="*/ 129 h 306"/>
                <a:gd name="T22" fmla="*/ 115 w 115"/>
                <a:gd name="T23" fmla="*/ 107 h 306"/>
                <a:gd name="T24" fmla="*/ 115 w 115"/>
                <a:gd name="T25" fmla="*/ 87 h 306"/>
                <a:gd name="T26" fmla="*/ 114 w 115"/>
                <a:gd name="T27" fmla="*/ 52 h 306"/>
                <a:gd name="T28" fmla="*/ 112 w 115"/>
                <a:gd name="T29" fmla="*/ 26 h 306"/>
                <a:gd name="T30" fmla="*/ 109 w 115"/>
                <a:gd name="T31" fmla="*/ 10 h 306"/>
                <a:gd name="T32" fmla="*/ 108 w 115"/>
                <a:gd name="T33" fmla="*/ 5 h 306"/>
                <a:gd name="T34" fmla="*/ 108 w 115"/>
                <a:gd name="T35" fmla="*/ 5 h 306"/>
                <a:gd name="T36" fmla="*/ 100 w 115"/>
                <a:gd name="T37" fmla="*/ 1 h 306"/>
                <a:gd name="T38" fmla="*/ 91 w 115"/>
                <a:gd name="T39" fmla="*/ 0 h 306"/>
                <a:gd name="T40" fmla="*/ 83 w 115"/>
                <a:gd name="T41" fmla="*/ 0 h 306"/>
                <a:gd name="T42" fmla="*/ 76 w 115"/>
                <a:gd name="T43" fmla="*/ 1 h 306"/>
                <a:gd name="T44" fmla="*/ 69 w 115"/>
                <a:gd name="T45" fmla="*/ 3 h 306"/>
                <a:gd name="T46" fmla="*/ 62 w 115"/>
                <a:gd name="T47" fmla="*/ 8 h 306"/>
                <a:gd name="T48" fmla="*/ 55 w 115"/>
                <a:gd name="T49" fmla="*/ 12 h 306"/>
                <a:gd name="T50" fmla="*/ 49 w 115"/>
                <a:gd name="T51" fmla="*/ 19 h 306"/>
                <a:gd name="T52" fmla="*/ 43 w 115"/>
                <a:gd name="T53" fmla="*/ 25 h 306"/>
                <a:gd name="T54" fmla="*/ 38 w 115"/>
                <a:gd name="T55" fmla="*/ 34 h 306"/>
                <a:gd name="T56" fmla="*/ 32 w 115"/>
                <a:gd name="T57" fmla="*/ 42 h 306"/>
                <a:gd name="T58" fmla="*/ 27 w 115"/>
                <a:gd name="T59" fmla="*/ 52 h 306"/>
                <a:gd name="T60" fmla="*/ 18 w 115"/>
                <a:gd name="T61" fmla="*/ 74 h 306"/>
                <a:gd name="T62" fmla="*/ 12 w 115"/>
                <a:gd name="T63" fmla="*/ 96 h 306"/>
                <a:gd name="T64" fmla="*/ 6 w 115"/>
                <a:gd name="T65" fmla="*/ 122 h 306"/>
                <a:gd name="T66" fmla="*/ 3 w 115"/>
                <a:gd name="T67" fmla="*/ 148 h 306"/>
                <a:gd name="T68" fmla="*/ 0 w 115"/>
                <a:gd name="T69" fmla="*/ 175 h 306"/>
                <a:gd name="T70" fmla="*/ 0 w 115"/>
                <a:gd name="T71" fmla="*/ 202 h 306"/>
                <a:gd name="T72" fmla="*/ 2 w 115"/>
                <a:gd name="T73" fmla="*/ 228 h 306"/>
                <a:gd name="T74" fmla="*/ 5 w 115"/>
                <a:gd name="T75" fmla="*/ 253 h 306"/>
                <a:gd name="T76" fmla="*/ 9 w 115"/>
                <a:gd name="T77" fmla="*/ 276 h 306"/>
                <a:gd name="T78" fmla="*/ 13 w 115"/>
                <a:gd name="T79" fmla="*/ 286 h 306"/>
                <a:gd name="T80" fmla="*/ 17 w 115"/>
                <a:gd name="T81" fmla="*/ 296 h 306"/>
                <a:gd name="T82" fmla="*/ 17 w 115"/>
                <a:gd name="T83" fmla="*/ 296 h 306"/>
                <a:gd name="T84" fmla="*/ 29 w 115"/>
                <a:gd name="T85" fmla="*/ 299 h 306"/>
                <a:gd name="T86" fmla="*/ 36 w 115"/>
                <a:gd name="T87" fmla="*/ 302 h 306"/>
                <a:gd name="T88" fmla="*/ 48 w 115"/>
                <a:gd name="T89" fmla="*/ 306 h 306"/>
                <a:gd name="T90" fmla="*/ 52 w 115"/>
                <a:gd name="T91" fmla="*/ 306 h 306"/>
                <a:gd name="T92" fmla="*/ 58 w 115"/>
                <a:gd name="T93" fmla="*/ 305 h 306"/>
                <a:gd name="T94" fmla="*/ 64 w 115"/>
                <a:gd name="T95" fmla="*/ 302 h 306"/>
                <a:gd name="T96" fmla="*/ 75 w 115"/>
                <a:gd name="T97" fmla="*/ 295 h 306"/>
                <a:gd name="T98" fmla="*/ 75 w 115"/>
                <a:gd name="T99" fmla="*/ 29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306">
                  <a:moveTo>
                    <a:pt x="75" y="295"/>
                  </a:moveTo>
                  <a:lnTo>
                    <a:pt x="75" y="295"/>
                  </a:lnTo>
                  <a:lnTo>
                    <a:pt x="75" y="295"/>
                  </a:lnTo>
                  <a:lnTo>
                    <a:pt x="75" y="295"/>
                  </a:lnTo>
                  <a:lnTo>
                    <a:pt x="75" y="295"/>
                  </a:lnTo>
                  <a:lnTo>
                    <a:pt x="86" y="264"/>
                  </a:lnTo>
                  <a:lnTo>
                    <a:pt x="94" y="235"/>
                  </a:lnTo>
                  <a:lnTo>
                    <a:pt x="101" y="205"/>
                  </a:lnTo>
                  <a:lnTo>
                    <a:pt x="106" y="178"/>
                  </a:lnTo>
                  <a:lnTo>
                    <a:pt x="110" y="152"/>
                  </a:lnTo>
                  <a:lnTo>
                    <a:pt x="113" y="129"/>
                  </a:lnTo>
                  <a:lnTo>
                    <a:pt x="115" y="107"/>
                  </a:lnTo>
                  <a:lnTo>
                    <a:pt x="115" y="87"/>
                  </a:lnTo>
                  <a:lnTo>
                    <a:pt x="114" y="52"/>
                  </a:lnTo>
                  <a:lnTo>
                    <a:pt x="112" y="26"/>
                  </a:lnTo>
                  <a:lnTo>
                    <a:pt x="109" y="10"/>
                  </a:lnTo>
                  <a:lnTo>
                    <a:pt x="108" y="5"/>
                  </a:lnTo>
                  <a:lnTo>
                    <a:pt x="108" y="5"/>
                  </a:lnTo>
                  <a:lnTo>
                    <a:pt x="100" y="1"/>
                  </a:lnTo>
                  <a:lnTo>
                    <a:pt x="91" y="0"/>
                  </a:lnTo>
                  <a:lnTo>
                    <a:pt x="83" y="0"/>
                  </a:lnTo>
                  <a:lnTo>
                    <a:pt x="76" y="1"/>
                  </a:lnTo>
                  <a:lnTo>
                    <a:pt x="69" y="3"/>
                  </a:lnTo>
                  <a:lnTo>
                    <a:pt x="62" y="8"/>
                  </a:lnTo>
                  <a:lnTo>
                    <a:pt x="55" y="12"/>
                  </a:lnTo>
                  <a:lnTo>
                    <a:pt x="49" y="19"/>
                  </a:lnTo>
                  <a:lnTo>
                    <a:pt x="43" y="25"/>
                  </a:lnTo>
                  <a:lnTo>
                    <a:pt x="38" y="34"/>
                  </a:lnTo>
                  <a:lnTo>
                    <a:pt x="32" y="42"/>
                  </a:lnTo>
                  <a:lnTo>
                    <a:pt x="27" y="52"/>
                  </a:lnTo>
                  <a:lnTo>
                    <a:pt x="18" y="74"/>
                  </a:lnTo>
                  <a:lnTo>
                    <a:pt x="12" y="96"/>
                  </a:lnTo>
                  <a:lnTo>
                    <a:pt x="6" y="122"/>
                  </a:lnTo>
                  <a:lnTo>
                    <a:pt x="3" y="148"/>
                  </a:lnTo>
                  <a:lnTo>
                    <a:pt x="0" y="175"/>
                  </a:lnTo>
                  <a:lnTo>
                    <a:pt x="0" y="202"/>
                  </a:lnTo>
                  <a:lnTo>
                    <a:pt x="2" y="228"/>
                  </a:lnTo>
                  <a:lnTo>
                    <a:pt x="5" y="253"/>
                  </a:lnTo>
                  <a:lnTo>
                    <a:pt x="9" y="276"/>
                  </a:lnTo>
                  <a:lnTo>
                    <a:pt x="13" y="286"/>
                  </a:lnTo>
                  <a:lnTo>
                    <a:pt x="17" y="296"/>
                  </a:lnTo>
                  <a:lnTo>
                    <a:pt x="17" y="296"/>
                  </a:lnTo>
                  <a:lnTo>
                    <a:pt x="29" y="299"/>
                  </a:lnTo>
                  <a:lnTo>
                    <a:pt x="36" y="302"/>
                  </a:lnTo>
                  <a:lnTo>
                    <a:pt x="48" y="306"/>
                  </a:lnTo>
                  <a:lnTo>
                    <a:pt x="52" y="306"/>
                  </a:lnTo>
                  <a:lnTo>
                    <a:pt x="58" y="305"/>
                  </a:lnTo>
                  <a:lnTo>
                    <a:pt x="64" y="302"/>
                  </a:lnTo>
                  <a:lnTo>
                    <a:pt x="75" y="295"/>
                  </a:lnTo>
                  <a:lnTo>
                    <a:pt x="75" y="29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133"/>
            <p:cNvSpPr>
              <a:spLocks/>
            </p:cNvSpPr>
            <p:nvPr/>
          </p:nvSpPr>
          <p:spPr bwMode="auto">
            <a:xfrm flipH="1">
              <a:off x="9214387" y="2584455"/>
              <a:ext cx="176980" cy="66345"/>
            </a:xfrm>
            <a:custGeom>
              <a:avLst/>
              <a:gdLst>
                <a:gd name="T0" fmla="*/ 58 w 147"/>
                <a:gd name="T1" fmla="*/ 0 h 66"/>
                <a:gd name="T2" fmla="*/ 58 w 147"/>
                <a:gd name="T3" fmla="*/ 0 h 66"/>
                <a:gd name="T4" fmla="*/ 47 w 147"/>
                <a:gd name="T5" fmla="*/ 7 h 66"/>
                <a:gd name="T6" fmla="*/ 41 w 147"/>
                <a:gd name="T7" fmla="*/ 10 h 66"/>
                <a:gd name="T8" fmla="*/ 35 w 147"/>
                <a:gd name="T9" fmla="*/ 11 h 66"/>
                <a:gd name="T10" fmla="*/ 31 w 147"/>
                <a:gd name="T11" fmla="*/ 11 h 66"/>
                <a:gd name="T12" fmla="*/ 19 w 147"/>
                <a:gd name="T13" fmla="*/ 7 h 66"/>
                <a:gd name="T14" fmla="*/ 12 w 147"/>
                <a:gd name="T15" fmla="*/ 4 h 66"/>
                <a:gd name="T16" fmla="*/ 0 w 147"/>
                <a:gd name="T17" fmla="*/ 1 h 66"/>
                <a:gd name="T18" fmla="*/ 0 w 147"/>
                <a:gd name="T19" fmla="*/ 1 h 66"/>
                <a:gd name="T20" fmla="*/ 5 w 147"/>
                <a:gd name="T21" fmla="*/ 11 h 66"/>
                <a:gd name="T22" fmla="*/ 9 w 147"/>
                <a:gd name="T23" fmla="*/ 19 h 66"/>
                <a:gd name="T24" fmla="*/ 15 w 147"/>
                <a:gd name="T25" fmla="*/ 27 h 66"/>
                <a:gd name="T26" fmla="*/ 21 w 147"/>
                <a:gd name="T27" fmla="*/ 34 h 66"/>
                <a:gd name="T28" fmla="*/ 21 w 147"/>
                <a:gd name="T29" fmla="*/ 34 h 66"/>
                <a:gd name="T30" fmla="*/ 26 w 147"/>
                <a:gd name="T31" fmla="*/ 38 h 66"/>
                <a:gd name="T32" fmla="*/ 34 w 147"/>
                <a:gd name="T33" fmla="*/ 43 h 66"/>
                <a:gd name="T34" fmla="*/ 42 w 147"/>
                <a:gd name="T35" fmla="*/ 48 h 66"/>
                <a:gd name="T36" fmla="*/ 51 w 147"/>
                <a:gd name="T37" fmla="*/ 52 h 66"/>
                <a:gd name="T38" fmla="*/ 69 w 147"/>
                <a:gd name="T39" fmla="*/ 59 h 66"/>
                <a:gd name="T40" fmla="*/ 79 w 147"/>
                <a:gd name="T41" fmla="*/ 62 h 66"/>
                <a:gd name="T42" fmla="*/ 89 w 147"/>
                <a:gd name="T43" fmla="*/ 64 h 66"/>
                <a:gd name="T44" fmla="*/ 99 w 147"/>
                <a:gd name="T45" fmla="*/ 66 h 66"/>
                <a:gd name="T46" fmla="*/ 108 w 147"/>
                <a:gd name="T47" fmla="*/ 66 h 66"/>
                <a:gd name="T48" fmla="*/ 117 w 147"/>
                <a:gd name="T49" fmla="*/ 65 h 66"/>
                <a:gd name="T50" fmla="*/ 125 w 147"/>
                <a:gd name="T51" fmla="*/ 64 h 66"/>
                <a:gd name="T52" fmla="*/ 133 w 147"/>
                <a:gd name="T53" fmla="*/ 61 h 66"/>
                <a:gd name="T54" fmla="*/ 139 w 147"/>
                <a:gd name="T55" fmla="*/ 57 h 66"/>
                <a:gd name="T56" fmla="*/ 144 w 147"/>
                <a:gd name="T57" fmla="*/ 52 h 66"/>
                <a:gd name="T58" fmla="*/ 147 w 147"/>
                <a:gd name="T59" fmla="*/ 45 h 66"/>
                <a:gd name="T60" fmla="*/ 147 w 147"/>
                <a:gd name="T61" fmla="*/ 45 h 66"/>
                <a:gd name="T62" fmla="*/ 147 w 147"/>
                <a:gd name="T63" fmla="*/ 42 h 66"/>
                <a:gd name="T64" fmla="*/ 146 w 147"/>
                <a:gd name="T65" fmla="*/ 40 h 66"/>
                <a:gd name="T66" fmla="*/ 142 w 147"/>
                <a:gd name="T67" fmla="*/ 37 h 66"/>
                <a:gd name="T68" fmla="*/ 137 w 147"/>
                <a:gd name="T69" fmla="*/ 32 h 66"/>
                <a:gd name="T70" fmla="*/ 124 w 147"/>
                <a:gd name="T71" fmla="*/ 26 h 66"/>
                <a:gd name="T72" fmla="*/ 108 w 147"/>
                <a:gd name="T73" fmla="*/ 18 h 66"/>
                <a:gd name="T74" fmla="*/ 77 w 147"/>
                <a:gd name="T75" fmla="*/ 7 h 66"/>
                <a:gd name="T76" fmla="*/ 58 w 147"/>
                <a:gd name="T77" fmla="*/ 0 h 66"/>
                <a:gd name="T78" fmla="*/ 58 w 147"/>
                <a:gd name="T7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 h="66">
                  <a:moveTo>
                    <a:pt x="58" y="0"/>
                  </a:moveTo>
                  <a:lnTo>
                    <a:pt x="58" y="0"/>
                  </a:lnTo>
                  <a:lnTo>
                    <a:pt x="47" y="7"/>
                  </a:lnTo>
                  <a:lnTo>
                    <a:pt x="41" y="10"/>
                  </a:lnTo>
                  <a:lnTo>
                    <a:pt x="35" y="11"/>
                  </a:lnTo>
                  <a:lnTo>
                    <a:pt x="31" y="11"/>
                  </a:lnTo>
                  <a:lnTo>
                    <a:pt x="19" y="7"/>
                  </a:lnTo>
                  <a:lnTo>
                    <a:pt x="12" y="4"/>
                  </a:lnTo>
                  <a:lnTo>
                    <a:pt x="0" y="1"/>
                  </a:lnTo>
                  <a:lnTo>
                    <a:pt x="0" y="1"/>
                  </a:lnTo>
                  <a:lnTo>
                    <a:pt x="5" y="11"/>
                  </a:lnTo>
                  <a:lnTo>
                    <a:pt x="9" y="19"/>
                  </a:lnTo>
                  <a:lnTo>
                    <a:pt x="15" y="27"/>
                  </a:lnTo>
                  <a:lnTo>
                    <a:pt x="21" y="34"/>
                  </a:lnTo>
                  <a:lnTo>
                    <a:pt x="21" y="34"/>
                  </a:lnTo>
                  <a:lnTo>
                    <a:pt x="26" y="38"/>
                  </a:lnTo>
                  <a:lnTo>
                    <a:pt x="34" y="43"/>
                  </a:lnTo>
                  <a:lnTo>
                    <a:pt x="42" y="48"/>
                  </a:lnTo>
                  <a:lnTo>
                    <a:pt x="51" y="52"/>
                  </a:lnTo>
                  <a:lnTo>
                    <a:pt x="69" y="59"/>
                  </a:lnTo>
                  <a:lnTo>
                    <a:pt x="79" y="62"/>
                  </a:lnTo>
                  <a:lnTo>
                    <a:pt x="89" y="64"/>
                  </a:lnTo>
                  <a:lnTo>
                    <a:pt x="99" y="66"/>
                  </a:lnTo>
                  <a:lnTo>
                    <a:pt x="108" y="66"/>
                  </a:lnTo>
                  <a:lnTo>
                    <a:pt x="117" y="65"/>
                  </a:lnTo>
                  <a:lnTo>
                    <a:pt x="125" y="64"/>
                  </a:lnTo>
                  <a:lnTo>
                    <a:pt x="133" y="61"/>
                  </a:lnTo>
                  <a:lnTo>
                    <a:pt x="139" y="57"/>
                  </a:lnTo>
                  <a:lnTo>
                    <a:pt x="144" y="52"/>
                  </a:lnTo>
                  <a:lnTo>
                    <a:pt x="147" y="45"/>
                  </a:lnTo>
                  <a:lnTo>
                    <a:pt x="147" y="45"/>
                  </a:lnTo>
                  <a:lnTo>
                    <a:pt x="147" y="42"/>
                  </a:lnTo>
                  <a:lnTo>
                    <a:pt x="146" y="40"/>
                  </a:lnTo>
                  <a:lnTo>
                    <a:pt x="142" y="37"/>
                  </a:lnTo>
                  <a:lnTo>
                    <a:pt x="137" y="32"/>
                  </a:lnTo>
                  <a:lnTo>
                    <a:pt x="124" y="26"/>
                  </a:lnTo>
                  <a:lnTo>
                    <a:pt x="108" y="18"/>
                  </a:lnTo>
                  <a:lnTo>
                    <a:pt x="77" y="7"/>
                  </a:lnTo>
                  <a:lnTo>
                    <a:pt x="58" y="0"/>
                  </a:lnTo>
                  <a:lnTo>
                    <a:pt x="58" y="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134"/>
            <p:cNvSpPr>
              <a:spLocks/>
            </p:cNvSpPr>
            <p:nvPr/>
          </p:nvSpPr>
          <p:spPr bwMode="auto">
            <a:xfrm flipH="1">
              <a:off x="9302876" y="2326445"/>
              <a:ext cx="656299" cy="235895"/>
            </a:xfrm>
            <a:custGeom>
              <a:avLst/>
              <a:gdLst>
                <a:gd name="T0" fmla="*/ 307 w 531"/>
                <a:gd name="T1" fmla="*/ 221 h 221"/>
                <a:gd name="T2" fmla="*/ 336 w 531"/>
                <a:gd name="T3" fmla="*/ 214 h 221"/>
                <a:gd name="T4" fmla="*/ 370 w 531"/>
                <a:gd name="T5" fmla="*/ 204 h 221"/>
                <a:gd name="T6" fmla="*/ 405 w 531"/>
                <a:gd name="T7" fmla="*/ 190 h 221"/>
                <a:gd name="T8" fmla="*/ 439 w 531"/>
                <a:gd name="T9" fmla="*/ 174 h 221"/>
                <a:gd name="T10" fmla="*/ 471 w 531"/>
                <a:gd name="T11" fmla="*/ 156 h 221"/>
                <a:gd name="T12" fmla="*/ 498 w 531"/>
                <a:gd name="T13" fmla="*/ 136 h 221"/>
                <a:gd name="T14" fmla="*/ 517 w 531"/>
                <a:gd name="T15" fmla="*/ 117 h 221"/>
                <a:gd name="T16" fmla="*/ 526 w 531"/>
                <a:gd name="T17" fmla="*/ 98 h 221"/>
                <a:gd name="T18" fmla="*/ 531 w 531"/>
                <a:gd name="T19" fmla="*/ 71 h 221"/>
                <a:gd name="T20" fmla="*/ 531 w 531"/>
                <a:gd name="T21" fmla="*/ 54 h 221"/>
                <a:gd name="T22" fmla="*/ 525 w 531"/>
                <a:gd name="T23" fmla="*/ 39 h 221"/>
                <a:gd name="T24" fmla="*/ 509 w 531"/>
                <a:gd name="T25" fmla="*/ 20 h 221"/>
                <a:gd name="T26" fmla="*/ 506 w 531"/>
                <a:gd name="T27" fmla="*/ 17 h 221"/>
                <a:gd name="T28" fmla="*/ 483 w 531"/>
                <a:gd name="T29" fmla="*/ 13 h 221"/>
                <a:gd name="T30" fmla="*/ 426 w 531"/>
                <a:gd name="T31" fmla="*/ 8 h 221"/>
                <a:gd name="T32" fmla="*/ 260 w 531"/>
                <a:gd name="T33" fmla="*/ 2 h 221"/>
                <a:gd name="T34" fmla="*/ 96 w 531"/>
                <a:gd name="T35" fmla="*/ 0 h 221"/>
                <a:gd name="T36" fmla="*/ 27 w 531"/>
                <a:gd name="T37" fmla="*/ 2 h 221"/>
                <a:gd name="T38" fmla="*/ 20 w 531"/>
                <a:gd name="T39" fmla="*/ 5 h 221"/>
                <a:gd name="T40" fmla="*/ 11 w 531"/>
                <a:gd name="T41" fmla="*/ 17 h 221"/>
                <a:gd name="T42" fmla="*/ 2 w 531"/>
                <a:gd name="T43" fmla="*/ 35 h 221"/>
                <a:gd name="T44" fmla="*/ 0 w 531"/>
                <a:gd name="T45" fmla="*/ 46 h 221"/>
                <a:gd name="T46" fmla="*/ 0 w 531"/>
                <a:gd name="T47" fmla="*/ 59 h 221"/>
                <a:gd name="T48" fmla="*/ 4 w 531"/>
                <a:gd name="T49" fmla="*/ 75 h 221"/>
                <a:gd name="T50" fmla="*/ 12 w 531"/>
                <a:gd name="T51" fmla="*/ 93 h 221"/>
                <a:gd name="T52" fmla="*/ 16 w 531"/>
                <a:gd name="T53" fmla="*/ 101 h 221"/>
                <a:gd name="T54" fmla="*/ 34 w 531"/>
                <a:gd name="T55" fmla="*/ 122 h 221"/>
                <a:gd name="T56" fmla="*/ 67 w 531"/>
                <a:gd name="T57" fmla="*/ 148 h 221"/>
                <a:gd name="T58" fmla="*/ 106 w 531"/>
                <a:gd name="T59" fmla="*/ 171 h 221"/>
                <a:gd name="T60" fmla="*/ 150 w 531"/>
                <a:gd name="T61" fmla="*/ 190 h 221"/>
                <a:gd name="T62" fmla="*/ 194 w 531"/>
                <a:gd name="T63" fmla="*/ 205 h 221"/>
                <a:gd name="T64" fmla="*/ 236 w 531"/>
                <a:gd name="T65" fmla="*/ 215 h 221"/>
                <a:gd name="T66" fmla="*/ 276 w 531"/>
                <a:gd name="T67" fmla="*/ 221 h 221"/>
                <a:gd name="T68" fmla="*/ 307 w 531"/>
                <a:gd name="T6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1" h="221">
                  <a:moveTo>
                    <a:pt x="307" y="221"/>
                  </a:moveTo>
                  <a:lnTo>
                    <a:pt x="307" y="221"/>
                  </a:lnTo>
                  <a:lnTo>
                    <a:pt x="320" y="218"/>
                  </a:lnTo>
                  <a:lnTo>
                    <a:pt x="336" y="214"/>
                  </a:lnTo>
                  <a:lnTo>
                    <a:pt x="353" y="210"/>
                  </a:lnTo>
                  <a:lnTo>
                    <a:pt x="370" y="204"/>
                  </a:lnTo>
                  <a:lnTo>
                    <a:pt x="388" y="198"/>
                  </a:lnTo>
                  <a:lnTo>
                    <a:pt x="405" y="190"/>
                  </a:lnTo>
                  <a:lnTo>
                    <a:pt x="423" y="183"/>
                  </a:lnTo>
                  <a:lnTo>
                    <a:pt x="439" y="174"/>
                  </a:lnTo>
                  <a:lnTo>
                    <a:pt x="456" y="165"/>
                  </a:lnTo>
                  <a:lnTo>
                    <a:pt x="471" y="156"/>
                  </a:lnTo>
                  <a:lnTo>
                    <a:pt x="485" y="146"/>
                  </a:lnTo>
                  <a:lnTo>
                    <a:pt x="498" y="136"/>
                  </a:lnTo>
                  <a:lnTo>
                    <a:pt x="508" y="127"/>
                  </a:lnTo>
                  <a:lnTo>
                    <a:pt x="517" y="117"/>
                  </a:lnTo>
                  <a:lnTo>
                    <a:pt x="522" y="107"/>
                  </a:lnTo>
                  <a:lnTo>
                    <a:pt x="526" y="98"/>
                  </a:lnTo>
                  <a:lnTo>
                    <a:pt x="526" y="98"/>
                  </a:lnTo>
                  <a:lnTo>
                    <a:pt x="531" y="71"/>
                  </a:lnTo>
                  <a:lnTo>
                    <a:pt x="531" y="63"/>
                  </a:lnTo>
                  <a:lnTo>
                    <a:pt x="531" y="54"/>
                  </a:lnTo>
                  <a:lnTo>
                    <a:pt x="529" y="48"/>
                  </a:lnTo>
                  <a:lnTo>
                    <a:pt x="525" y="39"/>
                  </a:lnTo>
                  <a:lnTo>
                    <a:pt x="518" y="30"/>
                  </a:lnTo>
                  <a:lnTo>
                    <a:pt x="509" y="20"/>
                  </a:lnTo>
                  <a:lnTo>
                    <a:pt x="509" y="20"/>
                  </a:lnTo>
                  <a:lnTo>
                    <a:pt x="506" y="17"/>
                  </a:lnTo>
                  <a:lnTo>
                    <a:pt x="500" y="16"/>
                  </a:lnTo>
                  <a:lnTo>
                    <a:pt x="483" y="13"/>
                  </a:lnTo>
                  <a:lnTo>
                    <a:pt x="458" y="11"/>
                  </a:lnTo>
                  <a:lnTo>
                    <a:pt x="426" y="8"/>
                  </a:lnTo>
                  <a:lnTo>
                    <a:pt x="348" y="5"/>
                  </a:lnTo>
                  <a:lnTo>
                    <a:pt x="260" y="2"/>
                  </a:lnTo>
                  <a:lnTo>
                    <a:pt x="172" y="0"/>
                  </a:lnTo>
                  <a:lnTo>
                    <a:pt x="96" y="0"/>
                  </a:lnTo>
                  <a:lnTo>
                    <a:pt x="42" y="1"/>
                  </a:lnTo>
                  <a:lnTo>
                    <a:pt x="27" y="2"/>
                  </a:lnTo>
                  <a:lnTo>
                    <a:pt x="22" y="3"/>
                  </a:lnTo>
                  <a:lnTo>
                    <a:pt x="20" y="5"/>
                  </a:lnTo>
                  <a:lnTo>
                    <a:pt x="20" y="5"/>
                  </a:lnTo>
                  <a:lnTo>
                    <a:pt x="11" y="17"/>
                  </a:lnTo>
                  <a:lnTo>
                    <a:pt x="6" y="25"/>
                  </a:lnTo>
                  <a:lnTo>
                    <a:pt x="2" y="35"/>
                  </a:lnTo>
                  <a:lnTo>
                    <a:pt x="1" y="40"/>
                  </a:lnTo>
                  <a:lnTo>
                    <a:pt x="0" y="46"/>
                  </a:lnTo>
                  <a:lnTo>
                    <a:pt x="0" y="52"/>
                  </a:lnTo>
                  <a:lnTo>
                    <a:pt x="0" y="59"/>
                  </a:lnTo>
                  <a:lnTo>
                    <a:pt x="2" y="66"/>
                  </a:lnTo>
                  <a:lnTo>
                    <a:pt x="4" y="75"/>
                  </a:lnTo>
                  <a:lnTo>
                    <a:pt x="7" y="83"/>
                  </a:lnTo>
                  <a:lnTo>
                    <a:pt x="12" y="93"/>
                  </a:lnTo>
                  <a:lnTo>
                    <a:pt x="12" y="93"/>
                  </a:lnTo>
                  <a:lnTo>
                    <a:pt x="16" y="101"/>
                  </a:lnTo>
                  <a:lnTo>
                    <a:pt x="22" y="108"/>
                  </a:lnTo>
                  <a:lnTo>
                    <a:pt x="34" y="122"/>
                  </a:lnTo>
                  <a:lnTo>
                    <a:pt x="50" y="135"/>
                  </a:lnTo>
                  <a:lnTo>
                    <a:pt x="67" y="148"/>
                  </a:lnTo>
                  <a:lnTo>
                    <a:pt x="86" y="160"/>
                  </a:lnTo>
                  <a:lnTo>
                    <a:pt x="106" y="171"/>
                  </a:lnTo>
                  <a:lnTo>
                    <a:pt x="128" y="181"/>
                  </a:lnTo>
                  <a:lnTo>
                    <a:pt x="150" y="190"/>
                  </a:lnTo>
                  <a:lnTo>
                    <a:pt x="171" y="198"/>
                  </a:lnTo>
                  <a:lnTo>
                    <a:pt x="194" y="205"/>
                  </a:lnTo>
                  <a:lnTo>
                    <a:pt x="216" y="211"/>
                  </a:lnTo>
                  <a:lnTo>
                    <a:pt x="236" y="215"/>
                  </a:lnTo>
                  <a:lnTo>
                    <a:pt x="257" y="218"/>
                  </a:lnTo>
                  <a:lnTo>
                    <a:pt x="276" y="221"/>
                  </a:lnTo>
                  <a:lnTo>
                    <a:pt x="292" y="221"/>
                  </a:lnTo>
                  <a:lnTo>
                    <a:pt x="307" y="221"/>
                  </a:lnTo>
                  <a:lnTo>
                    <a:pt x="307" y="22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135"/>
            <p:cNvSpPr>
              <a:spLocks/>
            </p:cNvSpPr>
            <p:nvPr/>
          </p:nvSpPr>
          <p:spPr bwMode="auto">
            <a:xfrm flipH="1">
              <a:off x="9310251" y="2223240"/>
              <a:ext cx="634178" cy="294869"/>
            </a:xfrm>
            <a:custGeom>
              <a:avLst/>
              <a:gdLst>
                <a:gd name="T0" fmla="*/ 297 w 516"/>
                <a:gd name="T1" fmla="*/ 284 h 285"/>
                <a:gd name="T2" fmla="*/ 365 w 516"/>
                <a:gd name="T3" fmla="*/ 256 h 285"/>
                <a:gd name="T4" fmla="*/ 426 w 516"/>
                <a:gd name="T5" fmla="*/ 227 h 285"/>
                <a:gd name="T6" fmla="*/ 464 w 516"/>
                <a:gd name="T7" fmla="*/ 206 h 285"/>
                <a:gd name="T8" fmla="*/ 496 w 516"/>
                <a:gd name="T9" fmla="*/ 184 h 285"/>
                <a:gd name="T10" fmla="*/ 510 w 516"/>
                <a:gd name="T11" fmla="*/ 167 h 285"/>
                <a:gd name="T12" fmla="*/ 515 w 516"/>
                <a:gd name="T13" fmla="*/ 156 h 285"/>
                <a:gd name="T14" fmla="*/ 516 w 516"/>
                <a:gd name="T15" fmla="*/ 151 h 285"/>
                <a:gd name="T16" fmla="*/ 512 w 516"/>
                <a:gd name="T17" fmla="*/ 140 h 285"/>
                <a:gd name="T18" fmla="*/ 505 w 516"/>
                <a:gd name="T19" fmla="*/ 128 h 285"/>
                <a:gd name="T20" fmla="*/ 491 w 516"/>
                <a:gd name="T21" fmla="*/ 115 h 285"/>
                <a:gd name="T22" fmla="*/ 454 w 516"/>
                <a:gd name="T23" fmla="*/ 89 h 285"/>
                <a:gd name="T24" fmla="*/ 406 w 516"/>
                <a:gd name="T25" fmla="*/ 63 h 285"/>
                <a:gd name="T26" fmla="*/ 353 w 516"/>
                <a:gd name="T27" fmla="*/ 40 h 285"/>
                <a:gd name="T28" fmla="*/ 300 w 516"/>
                <a:gd name="T29" fmla="*/ 20 h 285"/>
                <a:gd name="T30" fmla="*/ 253 w 516"/>
                <a:gd name="T31" fmla="*/ 6 h 285"/>
                <a:gd name="T32" fmla="*/ 217 w 516"/>
                <a:gd name="T33" fmla="*/ 0 h 285"/>
                <a:gd name="T34" fmla="*/ 205 w 516"/>
                <a:gd name="T35" fmla="*/ 0 h 285"/>
                <a:gd name="T36" fmla="*/ 180 w 516"/>
                <a:gd name="T37" fmla="*/ 5 h 285"/>
                <a:gd name="T38" fmla="*/ 148 w 516"/>
                <a:gd name="T39" fmla="*/ 17 h 285"/>
                <a:gd name="T40" fmla="*/ 111 w 516"/>
                <a:gd name="T41" fmla="*/ 34 h 285"/>
                <a:gd name="T42" fmla="*/ 74 w 516"/>
                <a:gd name="T43" fmla="*/ 55 h 285"/>
                <a:gd name="T44" fmla="*/ 40 w 516"/>
                <a:gd name="T45" fmla="*/ 77 h 285"/>
                <a:gd name="T46" fmla="*/ 14 w 516"/>
                <a:gd name="T47" fmla="*/ 101 h 285"/>
                <a:gd name="T48" fmla="*/ 3 w 516"/>
                <a:gd name="T49" fmla="*/ 118 h 285"/>
                <a:gd name="T50" fmla="*/ 0 w 516"/>
                <a:gd name="T51" fmla="*/ 129 h 285"/>
                <a:gd name="T52" fmla="*/ 0 w 516"/>
                <a:gd name="T53" fmla="*/ 140 h 285"/>
                <a:gd name="T54" fmla="*/ 2 w 516"/>
                <a:gd name="T55" fmla="*/ 145 h 285"/>
                <a:gd name="T56" fmla="*/ 24 w 516"/>
                <a:gd name="T57" fmla="*/ 176 h 285"/>
                <a:gd name="T58" fmla="*/ 55 w 516"/>
                <a:gd name="T59" fmla="*/ 203 h 285"/>
                <a:gd name="T60" fmla="*/ 93 w 516"/>
                <a:gd name="T61" fmla="*/ 229 h 285"/>
                <a:gd name="T62" fmla="*/ 134 w 516"/>
                <a:gd name="T63" fmla="*/ 250 h 285"/>
                <a:gd name="T64" fmla="*/ 177 w 516"/>
                <a:gd name="T65" fmla="*/ 266 h 285"/>
                <a:gd name="T66" fmla="*/ 221 w 516"/>
                <a:gd name="T67" fmla="*/ 278 h 285"/>
                <a:gd name="T68" fmla="*/ 261 w 516"/>
                <a:gd name="T69" fmla="*/ 285 h 285"/>
                <a:gd name="T70" fmla="*/ 297 w 516"/>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5">
                  <a:moveTo>
                    <a:pt x="297" y="284"/>
                  </a:moveTo>
                  <a:lnTo>
                    <a:pt x="297" y="284"/>
                  </a:lnTo>
                  <a:lnTo>
                    <a:pt x="331" y="271"/>
                  </a:lnTo>
                  <a:lnTo>
                    <a:pt x="365" y="256"/>
                  </a:lnTo>
                  <a:lnTo>
                    <a:pt x="406" y="238"/>
                  </a:lnTo>
                  <a:lnTo>
                    <a:pt x="426" y="227"/>
                  </a:lnTo>
                  <a:lnTo>
                    <a:pt x="446" y="218"/>
                  </a:lnTo>
                  <a:lnTo>
                    <a:pt x="464" y="206"/>
                  </a:lnTo>
                  <a:lnTo>
                    <a:pt x="481" y="195"/>
                  </a:lnTo>
                  <a:lnTo>
                    <a:pt x="496" y="184"/>
                  </a:lnTo>
                  <a:lnTo>
                    <a:pt x="506" y="172"/>
                  </a:lnTo>
                  <a:lnTo>
                    <a:pt x="510" y="167"/>
                  </a:lnTo>
                  <a:lnTo>
                    <a:pt x="513" y="162"/>
                  </a:lnTo>
                  <a:lnTo>
                    <a:pt x="515" y="156"/>
                  </a:lnTo>
                  <a:lnTo>
                    <a:pt x="516" y="151"/>
                  </a:lnTo>
                  <a:lnTo>
                    <a:pt x="516" y="151"/>
                  </a:lnTo>
                  <a:lnTo>
                    <a:pt x="515" y="145"/>
                  </a:lnTo>
                  <a:lnTo>
                    <a:pt x="512" y="140"/>
                  </a:lnTo>
                  <a:lnTo>
                    <a:pt x="509" y="134"/>
                  </a:lnTo>
                  <a:lnTo>
                    <a:pt x="505" y="128"/>
                  </a:lnTo>
                  <a:lnTo>
                    <a:pt x="499" y="122"/>
                  </a:lnTo>
                  <a:lnTo>
                    <a:pt x="491" y="115"/>
                  </a:lnTo>
                  <a:lnTo>
                    <a:pt x="474" y="102"/>
                  </a:lnTo>
                  <a:lnTo>
                    <a:pt x="454" y="89"/>
                  </a:lnTo>
                  <a:lnTo>
                    <a:pt x="432" y="76"/>
                  </a:lnTo>
                  <a:lnTo>
                    <a:pt x="406" y="63"/>
                  </a:lnTo>
                  <a:lnTo>
                    <a:pt x="380" y="51"/>
                  </a:lnTo>
                  <a:lnTo>
                    <a:pt x="353" y="40"/>
                  </a:lnTo>
                  <a:lnTo>
                    <a:pt x="326" y="29"/>
                  </a:lnTo>
                  <a:lnTo>
                    <a:pt x="300" y="20"/>
                  </a:lnTo>
                  <a:lnTo>
                    <a:pt x="276" y="13"/>
                  </a:lnTo>
                  <a:lnTo>
                    <a:pt x="253" y="6"/>
                  </a:lnTo>
                  <a:lnTo>
                    <a:pt x="233" y="2"/>
                  </a:lnTo>
                  <a:lnTo>
                    <a:pt x="217" y="0"/>
                  </a:lnTo>
                  <a:lnTo>
                    <a:pt x="205" y="0"/>
                  </a:lnTo>
                  <a:lnTo>
                    <a:pt x="205" y="0"/>
                  </a:lnTo>
                  <a:lnTo>
                    <a:pt x="194" y="2"/>
                  </a:lnTo>
                  <a:lnTo>
                    <a:pt x="180" y="5"/>
                  </a:lnTo>
                  <a:lnTo>
                    <a:pt x="165" y="10"/>
                  </a:lnTo>
                  <a:lnTo>
                    <a:pt x="148" y="17"/>
                  </a:lnTo>
                  <a:lnTo>
                    <a:pt x="130" y="26"/>
                  </a:lnTo>
                  <a:lnTo>
                    <a:pt x="111" y="34"/>
                  </a:lnTo>
                  <a:lnTo>
                    <a:pt x="92" y="44"/>
                  </a:lnTo>
                  <a:lnTo>
                    <a:pt x="74" y="55"/>
                  </a:lnTo>
                  <a:lnTo>
                    <a:pt x="56" y="66"/>
                  </a:lnTo>
                  <a:lnTo>
                    <a:pt x="40" y="77"/>
                  </a:lnTo>
                  <a:lnTo>
                    <a:pt x="26" y="89"/>
                  </a:lnTo>
                  <a:lnTo>
                    <a:pt x="14" y="101"/>
                  </a:lnTo>
                  <a:lnTo>
                    <a:pt x="5" y="113"/>
                  </a:lnTo>
                  <a:lnTo>
                    <a:pt x="3" y="118"/>
                  </a:lnTo>
                  <a:lnTo>
                    <a:pt x="1" y="124"/>
                  </a:lnTo>
                  <a:lnTo>
                    <a:pt x="0" y="129"/>
                  </a:lnTo>
                  <a:lnTo>
                    <a:pt x="0" y="135"/>
                  </a:lnTo>
                  <a:lnTo>
                    <a:pt x="0" y="140"/>
                  </a:lnTo>
                  <a:lnTo>
                    <a:pt x="2" y="145"/>
                  </a:lnTo>
                  <a:lnTo>
                    <a:pt x="2" y="145"/>
                  </a:lnTo>
                  <a:lnTo>
                    <a:pt x="12" y="161"/>
                  </a:lnTo>
                  <a:lnTo>
                    <a:pt x="24" y="176"/>
                  </a:lnTo>
                  <a:lnTo>
                    <a:pt x="39" y="190"/>
                  </a:lnTo>
                  <a:lnTo>
                    <a:pt x="55" y="203"/>
                  </a:lnTo>
                  <a:lnTo>
                    <a:pt x="73" y="216"/>
                  </a:lnTo>
                  <a:lnTo>
                    <a:pt x="93" y="229"/>
                  </a:lnTo>
                  <a:lnTo>
                    <a:pt x="113" y="239"/>
                  </a:lnTo>
                  <a:lnTo>
                    <a:pt x="134" y="250"/>
                  </a:lnTo>
                  <a:lnTo>
                    <a:pt x="156" y="259"/>
                  </a:lnTo>
                  <a:lnTo>
                    <a:pt x="177" y="266"/>
                  </a:lnTo>
                  <a:lnTo>
                    <a:pt x="199" y="274"/>
                  </a:lnTo>
                  <a:lnTo>
                    <a:pt x="221" y="278"/>
                  </a:lnTo>
                  <a:lnTo>
                    <a:pt x="241" y="283"/>
                  </a:lnTo>
                  <a:lnTo>
                    <a:pt x="261" y="285"/>
                  </a:lnTo>
                  <a:lnTo>
                    <a:pt x="280" y="285"/>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36"/>
            <p:cNvSpPr>
              <a:spLocks/>
            </p:cNvSpPr>
            <p:nvPr/>
          </p:nvSpPr>
          <p:spPr bwMode="auto">
            <a:xfrm flipH="1">
              <a:off x="9605217" y="1943114"/>
              <a:ext cx="206477" cy="51602"/>
            </a:xfrm>
            <a:custGeom>
              <a:avLst/>
              <a:gdLst>
                <a:gd name="T0" fmla="*/ 168 w 168"/>
                <a:gd name="T1" fmla="*/ 27 h 49"/>
                <a:gd name="T2" fmla="*/ 168 w 168"/>
                <a:gd name="T3" fmla="*/ 27 h 49"/>
                <a:gd name="T4" fmla="*/ 151 w 168"/>
                <a:gd name="T5" fmla="*/ 19 h 49"/>
                <a:gd name="T6" fmla="*/ 132 w 168"/>
                <a:gd name="T7" fmla="*/ 12 h 49"/>
                <a:gd name="T8" fmla="*/ 111 w 168"/>
                <a:gd name="T9" fmla="*/ 6 h 49"/>
                <a:gd name="T10" fmla="*/ 89 w 168"/>
                <a:gd name="T11" fmla="*/ 2 h 49"/>
                <a:gd name="T12" fmla="*/ 67 w 168"/>
                <a:gd name="T13" fmla="*/ 0 h 49"/>
                <a:gd name="T14" fmla="*/ 44 w 168"/>
                <a:gd name="T15" fmla="*/ 1 h 49"/>
                <a:gd name="T16" fmla="*/ 33 w 168"/>
                <a:gd name="T17" fmla="*/ 2 h 49"/>
                <a:gd name="T18" fmla="*/ 22 w 168"/>
                <a:gd name="T19" fmla="*/ 3 h 49"/>
                <a:gd name="T20" fmla="*/ 11 w 168"/>
                <a:gd name="T21" fmla="*/ 5 h 49"/>
                <a:gd name="T22" fmla="*/ 0 w 168"/>
                <a:gd name="T23" fmla="*/ 9 h 49"/>
                <a:gd name="T24" fmla="*/ 0 w 168"/>
                <a:gd name="T25" fmla="*/ 9 h 49"/>
                <a:gd name="T26" fmla="*/ 8 w 168"/>
                <a:gd name="T27" fmla="*/ 17 h 49"/>
                <a:gd name="T28" fmla="*/ 17 w 168"/>
                <a:gd name="T29" fmla="*/ 24 h 49"/>
                <a:gd name="T30" fmla="*/ 26 w 168"/>
                <a:gd name="T31" fmla="*/ 30 h 49"/>
                <a:gd name="T32" fmla="*/ 36 w 168"/>
                <a:gd name="T33" fmla="*/ 36 h 49"/>
                <a:gd name="T34" fmla="*/ 46 w 168"/>
                <a:gd name="T35" fmla="*/ 40 h 49"/>
                <a:gd name="T36" fmla="*/ 56 w 168"/>
                <a:gd name="T37" fmla="*/ 43 h 49"/>
                <a:gd name="T38" fmla="*/ 68 w 168"/>
                <a:gd name="T39" fmla="*/ 46 h 49"/>
                <a:gd name="T40" fmla="*/ 79 w 168"/>
                <a:gd name="T41" fmla="*/ 49 h 49"/>
                <a:gd name="T42" fmla="*/ 90 w 168"/>
                <a:gd name="T43" fmla="*/ 49 h 49"/>
                <a:gd name="T44" fmla="*/ 101 w 168"/>
                <a:gd name="T45" fmla="*/ 49 h 49"/>
                <a:gd name="T46" fmla="*/ 113 w 168"/>
                <a:gd name="T47" fmla="*/ 47 h 49"/>
                <a:gd name="T48" fmla="*/ 124 w 168"/>
                <a:gd name="T49" fmla="*/ 45 h 49"/>
                <a:gd name="T50" fmla="*/ 135 w 168"/>
                <a:gd name="T51" fmla="*/ 43 h 49"/>
                <a:gd name="T52" fmla="*/ 146 w 168"/>
                <a:gd name="T53" fmla="*/ 39 h 49"/>
                <a:gd name="T54" fmla="*/ 157 w 168"/>
                <a:gd name="T55" fmla="*/ 33 h 49"/>
                <a:gd name="T56" fmla="*/ 168 w 168"/>
                <a:gd name="T57" fmla="*/ 27 h 49"/>
                <a:gd name="T58" fmla="*/ 168 w 168"/>
                <a:gd name="T59"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49">
                  <a:moveTo>
                    <a:pt x="168" y="27"/>
                  </a:moveTo>
                  <a:lnTo>
                    <a:pt x="168" y="27"/>
                  </a:lnTo>
                  <a:lnTo>
                    <a:pt x="151" y="19"/>
                  </a:lnTo>
                  <a:lnTo>
                    <a:pt x="132" y="12"/>
                  </a:lnTo>
                  <a:lnTo>
                    <a:pt x="111" y="6"/>
                  </a:lnTo>
                  <a:lnTo>
                    <a:pt x="89" y="2"/>
                  </a:lnTo>
                  <a:lnTo>
                    <a:pt x="67" y="0"/>
                  </a:lnTo>
                  <a:lnTo>
                    <a:pt x="44" y="1"/>
                  </a:lnTo>
                  <a:lnTo>
                    <a:pt x="33" y="2"/>
                  </a:lnTo>
                  <a:lnTo>
                    <a:pt x="22" y="3"/>
                  </a:lnTo>
                  <a:lnTo>
                    <a:pt x="11" y="5"/>
                  </a:lnTo>
                  <a:lnTo>
                    <a:pt x="0" y="9"/>
                  </a:lnTo>
                  <a:lnTo>
                    <a:pt x="0" y="9"/>
                  </a:lnTo>
                  <a:lnTo>
                    <a:pt x="8" y="17"/>
                  </a:lnTo>
                  <a:lnTo>
                    <a:pt x="17" y="24"/>
                  </a:lnTo>
                  <a:lnTo>
                    <a:pt x="26" y="30"/>
                  </a:lnTo>
                  <a:lnTo>
                    <a:pt x="36" y="36"/>
                  </a:lnTo>
                  <a:lnTo>
                    <a:pt x="46" y="40"/>
                  </a:lnTo>
                  <a:lnTo>
                    <a:pt x="56" y="43"/>
                  </a:lnTo>
                  <a:lnTo>
                    <a:pt x="68" y="46"/>
                  </a:lnTo>
                  <a:lnTo>
                    <a:pt x="79" y="49"/>
                  </a:lnTo>
                  <a:lnTo>
                    <a:pt x="90" y="49"/>
                  </a:lnTo>
                  <a:lnTo>
                    <a:pt x="101" y="49"/>
                  </a:lnTo>
                  <a:lnTo>
                    <a:pt x="113" y="47"/>
                  </a:lnTo>
                  <a:lnTo>
                    <a:pt x="124" y="45"/>
                  </a:lnTo>
                  <a:lnTo>
                    <a:pt x="135" y="43"/>
                  </a:lnTo>
                  <a:lnTo>
                    <a:pt x="146" y="39"/>
                  </a:lnTo>
                  <a:lnTo>
                    <a:pt x="157" y="33"/>
                  </a:lnTo>
                  <a:lnTo>
                    <a:pt x="168" y="27"/>
                  </a:lnTo>
                  <a:lnTo>
                    <a:pt x="168"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137"/>
            <p:cNvSpPr>
              <a:spLocks/>
            </p:cNvSpPr>
            <p:nvPr/>
          </p:nvSpPr>
          <p:spPr bwMode="auto">
            <a:xfrm flipH="1">
              <a:off x="9494605" y="1950485"/>
              <a:ext cx="412952" cy="434932"/>
            </a:xfrm>
            <a:custGeom>
              <a:avLst/>
              <a:gdLst>
                <a:gd name="T0" fmla="*/ 330 w 337"/>
                <a:gd name="T1" fmla="*/ 306 h 415"/>
                <a:gd name="T2" fmla="*/ 330 w 337"/>
                <a:gd name="T3" fmla="*/ 273 h 415"/>
                <a:gd name="T4" fmla="*/ 328 w 337"/>
                <a:gd name="T5" fmla="*/ 215 h 415"/>
                <a:gd name="T6" fmla="*/ 322 w 337"/>
                <a:gd name="T7" fmla="*/ 169 h 415"/>
                <a:gd name="T8" fmla="*/ 312 w 337"/>
                <a:gd name="T9" fmla="*/ 123 h 415"/>
                <a:gd name="T10" fmla="*/ 298 w 337"/>
                <a:gd name="T11" fmla="*/ 80 h 415"/>
                <a:gd name="T12" fmla="*/ 282 w 337"/>
                <a:gd name="T13" fmla="*/ 53 h 415"/>
                <a:gd name="T14" fmla="*/ 268 w 337"/>
                <a:gd name="T15" fmla="*/ 37 h 415"/>
                <a:gd name="T16" fmla="*/ 262 w 337"/>
                <a:gd name="T17" fmla="*/ 31 h 415"/>
                <a:gd name="T18" fmla="*/ 243 w 337"/>
                <a:gd name="T19" fmla="*/ 18 h 415"/>
                <a:gd name="T20" fmla="*/ 232 w 337"/>
                <a:gd name="T21" fmla="*/ 24 h 415"/>
                <a:gd name="T22" fmla="*/ 210 w 337"/>
                <a:gd name="T23" fmla="*/ 34 h 415"/>
                <a:gd name="T24" fmla="*/ 188 w 337"/>
                <a:gd name="T25" fmla="*/ 38 h 415"/>
                <a:gd name="T26" fmla="*/ 165 w 337"/>
                <a:gd name="T27" fmla="*/ 40 h 415"/>
                <a:gd name="T28" fmla="*/ 143 w 337"/>
                <a:gd name="T29" fmla="*/ 37 h 415"/>
                <a:gd name="T30" fmla="*/ 121 w 337"/>
                <a:gd name="T31" fmla="*/ 31 h 415"/>
                <a:gd name="T32" fmla="*/ 101 w 337"/>
                <a:gd name="T33" fmla="*/ 21 h 415"/>
                <a:gd name="T34" fmla="*/ 83 w 337"/>
                <a:gd name="T35" fmla="*/ 8 h 415"/>
                <a:gd name="T36" fmla="*/ 75 w 337"/>
                <a:gd name="T37" fmla="*/ 0 h 415"/>
                <a:gd name="T38" fmla="*/ 62 w 337"/>
                <a:gd name="T39" fmla="*/ 10 h 415"/>
                <a:gd name="T40" fmla="*/ 38 w 337"/>
                <a:gd name="T41" fmla="*/ 37 h 415"/>
                <a:gd name="T42" fmla="*/ 23 w 337"/>
                <a:gd name="T43" fmla="*/ 67 h 415"/>
                <a:gd name="T44" fmla="*/ 11 w 337"/>
                <a:gd name="T45" fmla="*/ 98 h 415"/>
                <a:gd name="T46" fmla="*/ 2 w 337"/>
                <a:gd name="T47" fmla="*/ 139 h 415"/>
                <a:gd name="T48" fmla="*/ 0 w 337"/>
                <a:gd name="T49" fmla="*/ 170 h 415"/>
                <a:gd name="T50" fmla="*/ 1 w 337"/>
                <a:gd name="T51" fmla="*/ 169 h 415"/>
                <a:gd name="T52" fmla="*/ 2 w 337"/>
                <a:gd name="T53" fmla="*/ 143 h 415"/>
                <a:gd name="T54" fmla="*/ 2 w 337"/>
                <a:gd name="T55" fmla="*/ 173 h 415"/>
                <a:gd name="T56" fmla="*/ 5 w 337"/>
                <a:gd name="T57" fmla="*/ 264 h 415"/>
                <a:gd name="T58" fmla="*/ 10 w 337"/>
                <a:gd name="T59" fmla="*/ 315 h 415"/>
                <a:gd name="T60" fmla="*/ 18 w 337"/>
                <a:gd name="T61" fmla="*/ 360 h 415"/>
                <a:gd name="T62" fmla="*/ 27 w 337"/>
                <a:gd name="T63" fmla="*/ 386 h 415"/>
                <a:gd name="T64" fmla="*/ 31 w 337"/>
                <a:gd name="T65" fmla="*/ 393 h 415"/>
                <a:gd name="T66" fmla="*/ 78 w 337"/>
                <a:gd name="T67" fmla="*/ 406 h 415"/>
                <a:gd name="T68" fmla="*/ 125 w 337"/>
                <a:gd name="T69" fmla="*/ 414 h 415"/>
                <a:gd name="T70" fmla="*/ 171 w 337"/>
                <a:gd name="T71" fmla="*/ 415 h 415"/>
                <a:gd name="T72" fmla="*/ 213 w 337"/>
                <a:gd name="T73" fmla="*/ 411 h 415"/>
                <a:gd name="T74" fmla="*/ 253 w 337"/>
                <a:gd name="T75" fmla="*/ 398 h 415"/>
                <a:gd name="T76" fmla="*/ 271 w 337"/>
                <a:gd name="T77" fmla="*/ 388 h 415"/>
                <a:gd name="T78" fmla="*/ 287 w 337"/>
                <a:gd name="T79" fmla="*/ 376 h 415"/>
                <a:gd name="T80" fmla="*/ 302 w 337"/>
                <a:gd name="T81" fmla="*/ 361 h 415"/>
                <a:gd name="T82" fmla="*/ 315 w 337"/>
                <a:gd name="T83" fmla="*/ 344 h 415"/>
                <a:gd name="T84" fmla="*/ 327 w 337"/>
                <a:gd name="T85" fmla="*/ 325 h 415"/>
                <a:gd name="T86" fmla="*/ 337 w 337"/>
                <a:gd name="T87" fmla="*/ 302 h 415"/>
                <a:gd name="T88" fmla="*/ 330 w 337"/>
                <a:gd name="T89" fmla="*/ 3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7" h="415">
                  <a:moveTo>
                    <a:pt x="330" y="306"/>
                  </a:moveTo>
                  <a:lnTo>
                    <a:pt x="330" y="306"/>
                  </a:lnTo>
                  <a:lnTo>
                    <a:pt x="330" y="298"/>
                  </a:lnTo>
                  <a:lnTo>
                    <a:pt x="330" y="273"/>
                  </a:lnTo>
                  <a:lnTo>
                    <a:pt x="329" y="236"/>
                  </a:lnTo>
                  <a:lnTo>
                    <a:pt x="328" y="215"/>
                  </a:lnTo>
                  <a:lnTo>
                    <a:pt x="326" y="192"/>
                  </a:lnTo>
                  <a:lnTo>
                    <a:pt x="322" y="169"/>
                  </a:lnTo>
                  <a:lnTo>
                    <a:pt x="318" y="145"/>
                  </a:lnTo>
                  <a:lnTo>
                    <a:pt x="312" y="123"/>
                  </a:lnTo>
                  <a:lnTo>
                    <a:pt x="305" y="100"/>
                  </a:lnTo>
                  <a:lnTo>
                    <a:pt x="298" y="80"/>
                  </a:lnTo>
                  <a:lnTo>
                    <a:pt x="287" y="61"/>
                  </a:lnTo>
                  <a:lnTo>
                    <a:pt x="282" y="53"/>
                  </a:lnTo>
                  <a:lnTo>
                    <a:pt x="275" y="44"/>
                  </a:lnTo>
                  <a:lnTo>
                    <a:pt x="268" y="37"/>
                  </a:lnTo>
                  <a:lnTo>
                    <a:pt x="262" y="31"/>
                  </a:lnTo>
                  <a:lnTo>
                    <a:pt x="262" y="31"/>
                  </a:lnTo>
                  <a:lnTo>
                    <a:pt x="253" y="24"/>
                  </a:lnTo>
                  <a:lnTo>
                    <a:pt x="243" y="18"/>
                  </a:lnTo>
                  <a:lnTo>
                    <a:pt x="243" y="18"/>
                  </a:lnTo>
                  <a:lnTo>
                    <a:pt x="232" y="24"/>
                  </a:lnTo>
                  <a:lnTo>
                    <a:pt x="221" y="30"/>
                  </a:lnTo>
                  <a:lnTo>
                    <a:pt x="210" y="34"/>
                  </a:lnTo>
                  <a:lnTo>
                    <a:pt x="199" y="36"/>
                  </a:lnTo>
                  <a:lnTo>
                    <a:pt x="188" y="38"/>
                  </a:lnTo>
                  <a:lnTo>
                    <a:pt x="176" y="40"/>
                  </a:lnTo>
                  <a:lnTo>
                    <a:pt x="165" y="40"/>
                  </a:lnTo>
                  <a:lnTo>
                    <a:pt x="154" y="40"/>
                  </a:lnTo>
                  <a:lnTo>
                    <a:pt x="143" y="37"/>
                  </a:lnTo>
                  <a:lnTo>
                    <a:pt x="131" y="34"/>
                  </a:lnTo>
                  <a:lnTo>
                    <a:pt x="121" y="31"/>
                  </a:lnTo>
                  <a:lnTo>
                    <a:pt x="111" y="27"/>
                  </a:lnTo>
                  <a:lnTo>
                    <a:pt x="101" y="21"/>
                  </a:lnTo>
                  <a:lnTo>
                    <a:pt x="92" y="15"/>
                  </a:lnTo>
                  <a:lnTo>
                    <a:pt x="83" y="8"/>
                  </a:lnTo>
                  <a:lnTo>
                    <a:pt x="75" y="0"/>
                  </a:lnTo>
                  <a:lnTo>
                    <a:pt x="75" y="0"/>
                  </a:lnTo>
                  <a:lnTo>
                    <a:pt x="69" y="5"/>
                  </a:lnTo>
                  <a:lnTo>
                    <a:pt x="62" y="10"/>
                  </a:lnTo>
                  <a:lnTo>
                    <a:pt x="50" y="23"/>
                  </a:lnTo>
                  <a:lnTo>
                    <a:pt x="38" y="37"/>
                  </a:lnTo>
                  <a:lnTo>
                    <a:pt x="29" y="51"/>
                  </a:lnTo>
                  <a:lnTo>
                    <a:pt x="23" y="67"/>
                  </a:lnTo>
                  <a:lnTo>
                    <a:pt x="16" y="83"/>
                  </a:lnTo>
                  <a:lnTo>
                    <a:pt x="11" y="98"/>
                  </a:lnTo>
                  <a:lnTo>
                    <a:pt x="8" y="113"/>
                  </a:lnTo>
                  <a:lnTo>
                    <a:pt x="2" y="139"/>
                  </a:lnTo>
                  <a:lnTo>
                    <a:pt x="1" y="159"/>
                  </a:lnTo>
                  <a:lnTo>
                    <a:pt x="0" y="170"/>
                  </a:lnTo>
                  <a:lnTo>
                    <a:pt x="0" y="171"/>
                  </a:lnTo>
                  <a:lnTo>
                    <a:pt x="1" y="169"/>
                  </a:lnTo>
                  <a:lnTo>
                    <a:pt x="1" y="169"/>
                  </a:lnTo>
                  <a:lnTo>
                    <a:pt x="2" y="143"/>
                  </a:lnTo>
                  <a:lnTo>
                    <a:pt x="2" y="148"/>
                  </a:lnTo>
                  <a:lnTo>
                    <a:pt x="2" y="173"/>
                  </a:lnTo>
                  <a:lnTo>
                    <a:pt x="2" y="215"/>
                  </a:lnTo>
                  <a:lnTo>
                    <a:pt x="5" y="264"/>
                  </a:lnTo>
                  <a:lnTo>
                    <a:pt x="7" y="290"/>
                  </a:lnTo>
                  <a:lnTo>
                    <a:pt x="10" y="315"/>
                  </a:lnTo>
                  <a:lnTo>
                    <a:pt x="14" y="339"/>
                  </a:lnTo>
                  <a:lnTo>
                    <a:pt x="18" y="360"/>
                  </a:lnTo>
                  <a:lnTo>
                    <a:pt x="24" y="379"/>
                  </a:lnTo>
                  <a:lnTo>
                    <a:pt x="27" y="386"/>
                  </a:lnTo>
                  <a:lnTo>
                    <a:pt x="31" y="393"/>
                  </a:lnTo>
                  <a:lnTo>
                    <a:pt x="31" y="393"/>
                  </a:lnTo>
                  <a:lnTo>
                    <a:pt x="54" y="400"/>
                  </a:lnTo>
                  <a:lnTo>
                    <a:pt x="78" y="406"/>
                  </a:lnTo>
                  <a:lnTo>
                    <a:pt x="101" y="411"/>
                  </a:lnTo>
                  <a:lnTo>
                    <a:pt x="125" y="414"/>
                  </a:lnTo>
                  <a:lnTo>
                    <a:pt x="148" y="415"/>
                  </a:lnTo>
                  <a:lnTo>
                    <a:pt x="171" y="415"/>
                  </a:lnTo>
                  <a:lnTo>
                    <a:pt x="192" y="414"/>
                  </a:lnTo>
                  <a:lnTo>
                    <a:pt x="213" y="411"/>
                  </a:lnTo>
                  <a:lnTo>
                    <a:pt x="234" y="406"/>
                  </a:lnTo>
                  <a:lnTo>
                    <a:pt x="253" y="398"/>
                  </a:lnTo>
                  <a:lnTo>
                    <a:pt x="262" y="394"/>
                  </a:lnTo>
                  <a:lnTo>
                    <a:pt x="271" y="388"/>
                  </a:lnTo>
                  <a:lnTo>
                    <a:pt x="280" y="383"/>
                  </a:lnTo>
                  <a:lnTo>
                    <a:pt x="287" y="376"/>
                  </a:lnTo>
                  <a:lnTo>
                    <a:pt x="295" y="369"/>
                  </a:lnTo>
                  <a:lnTo>
                    <a:pt x="302" y="361"/>
                  </a:lnTo>
                  <a:lnTo>
                    <a:pt x="310" y="354"/>
                  </a:lnTo>
                  <a:lnTo>
                    <a:pt x="315" y="344"/>
                  </a:lnTo>
                  <a:lnTo>
                    <a:pt x="322" y="334"/>
                  </a:lnTo>
                  <a:lnTo>
                    <a:pt x="327" y="325"/>
                  </a:lnTo>
                  <a:lnTo>
                    <a:pt x="332" y="314"/>
                  </a:lnTo>
                  <a:lnTo>
                    <a:pt x="337" y="302"/>
                  </a:lnTo>
                  <a:lnTo>
                    <a:pt x="337" y="302"/>
                  </a:lnTo>
                  <a:lnTo>
                    <a:pt x="330" y="306"/>
                  </a:lnTo>
                  <a:lnTo>
                    <a:pt x="330" y="306"/>
                  </a:lnTo>
                  <a:close/>
                </a:path>
              </a:pathLst>
            </a:custGeom>
            <a:solidFill>
              <a:srgbClr val="E46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138"/>
            <p:cNvSpPr>
              <a:spLocks/>
            </p:cNvSpPr>
            <p:nvPr/>
          </p:nvSpPr>
          <p:spPr bwMode="auto">
            <a:xfrm flipH="1">
              <a:off x="9273379" y="2230612"/>
              <a:ext cx="545687" cy="228524"/>
            </a:xfrm>
            <a:custGeom>
              <a:avLst/>
              <a:gdLst>
                <a:gd name="T0" fmla="*/ 232 w 443"/>
                <a:gd name="T1" fmla="*/ 137 h 217"/>
                <a:gd name="T2" fmla="*/ 258 w 443"/>
                <a:gd name="T3" fmla="*/ 117 h 217"/>
                <a:gd name="T4" fmla="*/ 276 w 443"/>
                <a:gd name="T5" fmla="*/ 97 h 217"/>
                <a:gd name="T6" fmla="*/ 286 w 443"/>
                <a:gd name="T7" fmla="*/ 82 h 217"/>
                <a:gd name="T8" fmla="*/ 293 w 443"/>
                <a:gd name="T9" fmla="*/ 64 h 217"/>
                <a:gd name="T10" fmla="*/ 295 w 443"/>
                <a:gd name="T11" fmla="*/ 47 h 217"/>
                <a:gd name="T12" fmla="*/ 291 w 443"/>
                <a:gd name="T13" fmla="*/ 29 h 217"/>
                <a:gd name="T14" fmla="*/ 288 w 443"/>
                <a:gd name="T15" fmla="*/ 19 h 217"/>
                <a:gd name="T16" fmla="*/ 318 w 443"/>
                <a:gd name="T17" fmla="*/ 6 h 217"/>
                <a:gd name="T18" fmla="*/ 337 w 443"/>
                <a:gd name="T19" fmla="*/ 2 h 217"/>
                <a:gd name="T20" fmla="*/ 357 w 443"/>
                <a:gd name="T21" fmla="*/ 0 h 217"/>
                <a:gd name="T22" fmla="*/ 377 w 443"/>
                <a:gd name="T23" fmla="*/ 2 h 217"/>
                <a:gd name="T24" fmla="*/ 397 w 443"/>
                <a:gd name="T25" fmla="*/ 9 h 217"/>
                <a:gd name="T26" fmla="*/ 417 w 443"/>
                <a:gd name="T27" fmla="*/ 21 h 217"/>
                <a:gd name="T28" fmla="*/ 436 w 443"/>
                <a:gd name="T29" fmla="*/ 41 h 217"/>
                <a:gd name="T30" fmla="*/ 440 w 443"/>
                <a:gd name="T31" fmla="*/ 46 h 217"/>
                <a:gd name="T32" fmla="*/ 443 w 443"/>
                <a:gd name="T33" fmla="*/ 58 h 217"/>
                <a:gd name="T34" fmla="*/ 440 w 443"/>
                <a:gd name="T35" fmla="*/ 72 h 217"/>
                <a:gd name="T36" fmla="*/ 432 w 443"/>
                <a:gd name="T37" fmla="*/ 86 h 217"/>
                <a:gd name="T38" fmla="*/ 420 w 443"/>
                <a:gd name="T39" fmla="*/ 101 h 217"/>
                <a:gd name="T40" fmla="*/ 395 w 443"/>
                <a:gd name="T41" fmla="*/ 124 h 217"/>
                <a:gd name="T42" fmla="*/ 350 w 443"/>
                <a:gd name="T43" fmla="*/ 154 h 217"/>
                <a:gd name="T44" fmla="*/ 297 w 443"/>
                <a:gd name="T45" fmla="*/ 181 h 217"/>
                <a:gd name="T46" fmla="*/ 241 w 443"/>
                <a:gd name="T47" fmla="*/ 201 h 217"/>
                <a:gd name="T48" fmla="*/ 187 w 443"/>
                <a:gd name="T49" fmla="*/ 214 h 217"/>
                <a:gd name="T50" fmla="*/ 161 w 443"/>
                <a:gd name="T51" fmla="*/ 217 h 217"/>
                <a:gd name="T52" fmla="*/ 138 w 443"/>
                <a:gd name="T53" fmla="*/ 215 h 217"/>
                <a:gd name="T54" fmla="*/ 115 w 443"/>
                <a:gd name="T55" fmla="*/ 212 h 217"/>
                <a:gd name="T56" fmla="*/ 76 w 443"/>
                <a:gd name="T57" fmla="*/ 204 h 217"/>
                <a:gd name="T58" fmla="*/ 41 w 443"/>
                <a:gd name="T59" fmla="*/ 192 h 217"/>
                <a:gd name="T60" fmla="*/ 13 w 443"/>
                <a:gd name="T61" fmla="*/ 177 h 217"/>
                <a:gd name="T62" fmla="*/ 0 w 443"/>
                <a:gd name="T63" fmla="*/ 168 h 217"/>
                <a:gd name="T64" fmla="*/ 30 w 443"/>
                <a:gd name="T65" fmla="*/ 174 h 217"/>
                <a:gd name="T66" fmla="*/ 59 w 443"/>
                <a:gd name="T67" fmla="*/ 179 h 217"/>
                <a:gd name="T68" fmla="*/ 90 w 443"/>
                <a:gd name="T69" fmla="*/ 179 h 217"/>
                <a:gd name="T70" fmla="*/ 120 w 443"/>
                <a:gd name="T71" fmla="*/ 177 h 217"/>
                <a:gd name="T72" fmla="*/ 149 w 443"/>
                <a:gd name="T73" fmla="*/ 171 h 217"/>
                <a:gd name="T74" fmla="*/ 178 w 443"/>
                <a:gd name="T75" fmla="*/ 163 h 217"/>
                <a:gd name="T76" fmla="*/ 206 w 443"/>
                <a:gd name="T77" fmla="*/ 152 h 217"/>
                <a:gd name="T78" fmla="*/ 232 w 443"/>
                <a:gd name="T7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3" h="217">
                  <a:moveTo>
                    <a:pt x="232" y="137"/>
                  </a:moveTo>
                  <a:lnTo>
                    <a:pt x="232" y="137"/>
                  </a:lnTo>
                  <a:lnTo>
                    <a:pt x="244" y="128"/>
                  </a:lnTo>
                  <a:lnTo>
                    <a:pt x="258" y="117"/>
                  </a:lnTo>
                  <a:lnTo>
                    <a:pt x="270" y="104"/>
                  </a:lnTo>
                  <a:lnTo>
                    <a:pt x="276" y="97"/>
                  </a:lnTo>
                  <a:lnTo>
                    <a:pt x="281" y="89"/>
                  </a:lnTo>
                  <a:lnTo>
                    <a:pt x="286" y="82"/>
                  </a:lnTo>
                  <a:lnTo>
                    <a:pt x="289" y="73"/>
                  </a:lnTo>
                  <a:lnTo>
                    <a:pt x="293" y="64"/>
                  </a:lnTo>
                  <a:lnTo>
                    <a:pt x="294" y="56"/>
                  </a:lnTo>
                  <a:lnTo>
                    <a:pt x="295" y="47"/>
                  </a:lnTo>
                  <a:lnTo>
                    <a:pt x="294" y="37"/>
                  </a:lnTo>
                  <a:lnTo>
                    <a:pt x="291" y="29"/>
                  </a:lnTo>
                  <a:lnTo>
                    <a:pt x="288" y="19"/>
                  </a:lnTo>
                  <a:lnTo>
                    <a:pt x="288" y="19"/>
                  </a:lnTo>
                  <a:lnTo>
                    <a:pt x="303" y="12"/>
                  </a:lnTo>
                  <a:lnTo>
                    <a:pt x="318" y="6"/>
                  </a:lnTo>
                  <a:lnTo>
                    <a:pt x="327" y="4"/>
                  </a:lnTo>
                  <a:lnTo>
                    <a:pt x="337" y="2"/>
                  </a:lnTo>
                  <a:lnTo>
                    <a:pt x="346" y="1"/>
                  </a:lnTo>
                  <a:lnTo>
                    <a:pt x="357" y="0"/>
                  </a:lnTo>
                  <a:lnTo>
                    <a:pt x="367" y="1"/>
                  </a:lnTo>
                  <a:lnTo>
                    <a:pt x="377" y="2"/>
                  </a:lnTo>
                  <a:lnTo>
                    <a:pt x="387" y="5"/>
                  </a:lnTo>
                  <a:lnTo>
                    <a:pt x="397" y="9"/>
                  </a:lnTo>
                  <a:lnTo>
                    <a:pt x="407" y="15"/>
                  </a:lnTo>
                  <a:lnTo>
                    <a:pt x="417" y="21"/>
                  </a:lnTo>
                  <a:lnTo>
                    <a:pt x="427" y="30"/>
                  </a:lnTo>
                  <a:lnTo>
                    <a:pt x="436" y="41"/>
                  </a:lnTo>
                  <a:lnTo>
                    <a:pt x="436" y="41"/>
                  </a:lnTo>
                  <a:lnTo>
                    <a:pt x="440" y="46"/>
                  </a:lnTo>
                  <a:lnTo>
                    <a:pt x="442" y="51"/>
                  </a:lnTo>
                  <a:lnTo>
                    <a:pt x="443" y="58"/>
                  </a:lnTo>
                  <a:lnTo>
                    <a:pt x="442" y="64"/>
                  </a:lnTo>
                  <a:lnTo>
                    <a:pt x="440" y="72"/>
                  </a:lnTo>
                  <a:lnTo>
                    <a:pt x="436" y="78"/>
                  </a:lnTo>
                  <a:lnTo>
                    <a:pt x="432" y="86"/>
                  </a:lnTo>
                  <a:lnTo>
                    <a:pt x="426" y="93"/>
                  </a:lnTo>
                  <a:lnTo>
                    <a:pt x="420" y="101"/>
                  </a:lnTo>
                  <a:lnTo>
                    <a:pt x="413" y="109"/>
                  </a:lnTo>
                  <a:lnTo>
                    <a:pt x="395" y="124"/>
                  </a:lnTo>
                  <a:lnTo>
                    <a:pt x="373" y="139"/>
                  </a:lnTo>
                  <a:lnTo>
                    <a:pt x="350" y="154"/>
                  </a:lnTo>
                  <a:lnTo>
                    <a:pt x="324" y="168"/>
                  </a:lnTo>
                  <a:lnTo>
                    <a:pt x="297" y="181"/>
                  </a:lnTo>
                  <a:lnTo>
                    <a:pt x="270" y="192"/>
                  </a:lnTo>
                  <a:lnTo>
                    <a:pt x="241" y="201"/>
                  </a:lnTo>
                  <a:lnTo>
                    <a:pt x="214" y="209"/>
                  </a:lnTo>
                  <a:lnTo>
                    <a:pt x="187" y="214"/>
                  </a:lnTo>
                  <a:lnTo>
                    <a:pt x="174" y="215"/>
                  </a:lnTo>
                  <a:lnTo>
                    <a:pt x="161" y="217"/>
                  </a:lnTo>
                  <a:lnTo>
                    <a:pt x="149" y="217"/>
                  </a:lnTo>
                  <a:lnTo>
                    <a:pt x="138" y="215"/>
                  </a:lnTo>
                  <a:lnTo>
                    <a:pt x="138" y="215"/>
                  </a:lnTo>
                  <a:lnTo>
                    <a:pt x="115" y="212"/>
                  </a:lnTo>
                  <a:lnTo>
                    <a:pt x="95" y="209"/>
                  </a:lnTo>
                  <a:lnTo>
                    <a:pt x="76" y="204"/>
                  </a:lnTo>
                  <a:lnTo>
                    <a:pt x="58" y="198"/>
                  </a:lnTo>
                  <a:lnTo>
                    <a:pt x="41" y="192"/>
                  </a:lnTo>
                  <a:lnTo>
                    <a:pt x="27" y="184"/>
                  </a:lnTo>
                  <a:lnTo>
                    <a:pt x="13" y="177"/>
                  </a:lnTo>
                  <a:lnTo>
                    <a:pt x="0" y="168"/>
                  </a:lnTo>
                  <a:lnTo>
                    <a:pt x="0" y="168"/>
                  </a:lnTo>
                  <a:lnTo>
                    <a:pt x="14" y="171"/>
                  </a:lnTo>
                  <a:lnTo>
                    <a:pt x="30" y="174"/>
                  </a:lnTo>
                  <a:lnTo>
                    <a:pt x="45" y="177"/>
                  </a:lnTo>
                  <a:lnTo>
                    <a:pt x="59" y="179"/>
                  </a:lnTo>
                  <a:lnTo>
                    <a:pt x="75" y="179"/>
                  </a:lnTo>
                  <a:lnTo>
                    <a:pt x="90" y="179"/>
                  </a:lnTo>
                  <a:lnTo>
                    <a:pt x="105" y="179"/>
                  </a:lnTo>
                  <a:lnTo>
                    <a:pt x="120" y="177"/>
                  </a:lnTo>
                  <a:lnTo>
                    <a:pt x="134" y="174"/>
                  </a:lnTo>
                  <a:lnTo>
                    <a:pt x="149" y="171"/>
                  </a:lnTo>
                  <a:lnTo>
                    <a:pt x="164" y="168"/>
                  </a:lnTo>
                  <a:lnTo>
                    <a:pt x="178" y="163"/>
                  </a:lnTo>
                  <a:lnTo>
                    <a:pt x="192" y="157"/>
                  </a:lnTo>
                  <a:lnTo>
                    <a:pt x="206" y="152"/>
                  </a:lnTo>
                  <a:lnTo>
                    <a:pt x="219" y="144"/>
                  </a:lnTo>
                  <a:lnTo>
                    <a:pt x="232" y="137"/>
                  </a:lnTo>
                  <a:lnTo>
                    <a:pt x="232" y="137"/>
                  </a:lnTo>
                  <a:close/>
                </a:path>
              </a:pathLst>
            </a:custGeom>
            <a:solidFill>
              <a:srgbClr val="E46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39"/>
            <p:cNvSpPr>
              <a:spLocks/>
            </p:cNvSpPr>
            <p:nvPr/>
          </p:nvSpPr>
          <p:spPr bwMode="auto">
            <a:xfrm flipH="1">
              <a:off x="9457734" y="2252727"/>
              <a:ext cx="412952" cy="169550"/>
            </a:xfrm>
            <a:custGeom>
              <a:avLst/>
              <a:gdLst>
                <a:gd name="T0" fmla="*/ 271 w 334"/>
                <a:gd name="T1" fmla="*/ 118 h 160"/>
                <a:gd name="T2" fmla="*/ 245 w 334"/>
                <a:gd name="T3" fmla="*/ 133 h 160"/>
                <a:gd name="T4" fmla="*/ 217 w 334"/>
                <a:gd name="T5" fmla="*/ 144 h 160"/>
                <a:gd name="T6" fmla="*/ 188 w 334"/>
                <a:gd name="T7" fmla="*/ 152 h 160"/>
                <a:gd name="T8" fmla="*/ 159 w 334"/>
                <a:gd name="T9" fmla="*/ 158 h 160"/>
                <a:gd name="T10" fmla="*/ 129 w 334"/>
                <a:gd name="T11" fmla="*/ 160 h 160"/>
                <a:gd name="T12" fmla="*/ 98 w 334"/>
                <a:gd name="T13" fmla="*/ 160 h 160"/>
                <a:gd name="T14" fmla="*/ 69 w 334"/>
                <a:gd name="T15" fmla="*/ 155 h 160"/>
                <a:gd name="T16" fmla="*/ 39 w 334"/>
                <a:gd name="T17" fmla="*/ 149 h 160"/>
                <a:gd name="T18" fmla="*/ 28 w 334"/>
                <a:gd name="T19" fmla="*/ 139 h 160"/>
                <a:gd name="T20" fmla="*/ 7 w 334"/>
                <a:gd name="T21" fmla="*/ 118 h 160"/>
                <a:gd name="T22" fmla="*/ 0 w 334"/>
                <a:gd name="T23" fmla="*/ 105 h 160"/>
                <a:gd name="T24" fmla="*/ 47 w 334"/>
                <a:gd name="T25" fmla="*/ 118 h 160"/>
                <a:gd name="T26" fmla="*/ 94 w 334"/>
                <a:gd name="T27" fmla="*/ 126 h 160"/>
                <a:gd name="T28" fmla="*/ 140 w 334"/>
                <a:gd name="T29" fmla="*/ 127 h 160"/>
                <a:gd name="T30" fmla="*/ 182 w 334"/>
                <a:gd name="T31" fmla="*/ 123 h 160"/>
                <a:gd name="T32" fmla="*/ 222 w 334"/>
                <a:gd name="T33" fmla="*/ 110 h 160"/>
                <a:gd name="T34" fmla="*/ 240 w 334"/>
                <a:gd name="T35" fmla="*/ 100 h 160"/>
                <a:gd name="T36" fmla="*/ 256 w 334"/>
                <a:gd name="T37" fmla="*/ 88 h 160"/>
                <a:gd name="T38" fmla="*/ 271 w 334"/>
                <a:gd name="T39" fmla="*/ 73 h 160"/>
                <a:gd name="T40" fmla="*/ 284 w 334"/>
                <a:gd name="T41" fmla="*/ 56 h 160"/>
                <a:gd name="T42" fmla="*/ 296 w 334"/>
                <a:gd name="T43" fmla="*/ 37 h 160"/>
                <a:gd name="T44" fmla="*/ 306 w 334"/>
                <a:gd name="T45" fmla="*/ 14 h 160"/>
                <a:gd name="T46" fmla="*/ 315 w 334"/>
                <a:gd name="T47" fmla="*/ 8 h 160"/>
                <a:gd name="T48" fmla="*/ 327 w 334"/>
                <a:gd name="T49" fmla="*/ 0 h 160"/>
                <a:gd name="T50" fmla="*/ 333 w 334"/>
                <a:gd name="T51" fmla="*/ 18 h 160"/>
                <a:gd name="T52" fmla="*/ 333 w 334"/>
                <a:gd name="T53" fmla="*/ 37 h 160"/>
                <a:gd name="T54" fmla="*/ 328 w 334"/>
                <a:gd name="T55" fmla="*/ 54 h 160"/>
                <a:gd name="T56" fmla="*/ 320 w 334"/>
                <a:gd name="T57" fmla="*/ 70 h 160"/>
                <a:gd name="T58" fmla="*/ 309 w 334"/>
                <a:gd name="T59" fmla="*/ 85 h 160"/>
                <a:gd name="T60" fmla="*/ 283 w 334"/>
                <a:gd name="T61" fmla="*/ 109 h 160"/>
                <a:gd name="T62" fmla="*/ 271 w 334"/>
                <a:gd name="T63"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160">
                  <a:moveTo>
                    <a:pt x="271" y="118"/>
                  </a:moveTo>
                  <a:lnTo>
                    <a:pt x="271" y="118"/>
                  </a:lnTo>
                  <a:lnTo>
                    <a:pt x="258" y="125"/>
                  </a:lnTo>
                  <a:lnTo>
                    <a:pt x="245" y="133"/>
                  </a:lnTo>
                  <a:lnTo>
                    <a:pt x="231" y="138"/>
                  </a:lnTo>
                  <a:lnTo>
                    <a:pt x="217" y="144"/>
                  </a:lnTo>
                  <a:lnTo>
                    <a:pt x="203" y="149"/>
                  </a:lnTo>
                  <a:lnTo>
                    <a:pt x="188" y="152"/>
                  </a:lnTo>
                  <a:lnTo>
                    <a:pt x="173" y="155"/>
                  </a:lnTo>
                  <a:lnTo>
                    <a:pt x="159" y="158"/>
                  </a:lnTo>
                  <a:lnTo>
                    <a:pt x="144" y="160"/>
                  </a:lnTo>
                  <a:lnTo>
                    <a:pt x="129" y="160"/>
                  </a:lnTo>
                  <a:lnTo>
                    <a:pt x="114" y="160"/>
                  </a:lnTo>
                  <a:lnTo>
                    <a:pt x="98" y="160"/>
                  </a:lnTo>
                  <a:lnTo>
                    <a:pt x="84" y="158"/>
                  </a:lnTo>
                  <a:lnTo>
                    <a:pt x="69" y="155"/>
                  </a:lnTo>
                  <a:lnTo>
                    <a:pt x="53" y="152"/>
                  </a:lnTo>
                  <a:lnTo>
                    <a:pt x="39" y="149"/>
                  </a:lnTo>
                  <a:lnTo>
                    <a:pt x="39" y="149"/>
                  </a:lnTo>
                  <a:lnTo>
                    <a:pt x="28" y="139"/>
                  </a:lnTo>
                  <a:lnTo>
                    <a:pt x="17" y="128"/>
                  </a:lnTo>
                  <a:lnTo>
                    <a:pt x="7" y="118"/>
                  </a:lnTo>
                  <a:lnTo>
                    <a:pt x="0" y="105"/>
                  </a:lnTo>
                  <a:lnTo>
                    <a:pt x="0" y="105"/>
                  </a:lnTo>
                  <a:lnTo>
                    <a:pt x="23" y="112"/>
                  </a:lnTo>
                  <a:lnTo>
                    <a:pt x="47" y="118"/>
                  </a:lnTo>
                  <a:lnTo>
                    <a:pt x="70" y="123"/>
                  </a:lnTo>
                  <a:lnTo>
                    <a:pt x="94" y="126"/>
                  </a:lnTo>
                  <a:lnTo>
                    <a:pt x="117" y="127"/>
                  </a:lnTo>
                  <a:lnTo>
                    <a:pt x="140" y="127"/>
                  </a:lnTo>
                  <a:lnTo>
                    <a:pt x="161" y="126"/>
                  </a:lnTo>
                  <a:lnTo>
                    <a:pt x="182" y="123"/>
                  </a:lnTo>
                  <a:lnTo>
                    <a:pt x="203" y="118"/>
                  </a:lnTo>
                  <a:lnTo>
                    <a:pt x="222" y="110"/>
                  </a:lnTo>
                  <a:lnTo>
                    <a:pt x="231" y="106"/>
                  </a:lnTo>
                  <a:lnTo>
                    <a:pt x="240" y="100"/>
                  </a:lnTo>
                  <a:lnTo>
                    <a:pt x="249" y="95"/>
                  </a:lnTo>
                  <a:lnTo>
                    <a:pt x="256" y="88"/>
                  </a:lnTo>
                  <a:lnTo>
                    <a:pt x="264" y="81"/>
                  </a:lnTo>
                  <a:lnTo>
                    <a:pt x="271" y="73"/>
                  </a:lnTo>
                  <a:lnTo>
                    <a:pt x="279" y="66"/>
                  </a:lnTo>
                  <a:lnTo>
                    <a:pt x="284" y="56"/>
                  </a:lnTo>
                  <a:lnTo>
                    <a:pt x="291" y="46"/>
                  </a:lnTo>
                  <a:lnTo>
                    <a:pt x="296" y="37"/>
                  </a:lnTo>
                  <a:lnTo>
                    <a:pt x="301" y="26"/>
                  </a:lnTo>
                  <a:lnTo>
                    <a:pt x="306" y="14"/>
                  </a:lnTo>
                  <a:lnTo>
                    <a:pt x="306" y="14"/>
                  </a:lnTo>
                  <a:lnTo>
                    <a:pt x="315" y="8"/>
                  </a:lnTo>
                  <a:lnTo>
                    <a:pt x="327" y="0"/>
                  </a:lnTo>
                  <a:lnTo>
                    <a:pt x="327" y="0"/>
                  </a:lnTo>
                  <a:lnTo>
                    <a:pt x="330" y="10"/>
                  </a:lnTo>
                  <a:lnTo>
                    <a:pt x="333" y="18"/>
                  </a:lnTo>
                  <a:lnTo>
                    <a:pt x="334" y="28"/>
                  </a:lnTo>
                  <a:lnTo>
                    <a:pt x="333" y="37"/>
                  </a:lnTo>
                  <a:lnTo>
                    <a:pt x="332" y="45"/>
                  </a:lnTo>
                  <a:lnTo>
                    <a:pt x="328" y="54"/>
                  </a:lnTo>
                  <a:lnTo>
                    <a:pt x="325" y="63"/>
                  </a:lnTo>
                  <a:lnTo>
                    <a:pt x="320" y="70"/>
                  </a:lnTo>
                  <a:lnTo>
                    <a:pt x="315" y="78"/>
                  </a:lnTo>
                  <a:lnTo>
                    <a:pt x="309" y="85"/>
                  </a:lnTo>
                  <a:lnTo>
                    <a:pt x="297" y="98"/>
                  </a:lnTo>
                  <a:lnTo>
                    <a:pt x="283" y="109"/>
                  </a:lnTo>
                  <a:lnTo>
                    <a:pt x="271" y="118"/>
                  </a:lnTo>
                  <a:lnTo>
                    <a:pt x="271" y="118"/>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140"/>
            <p:cNvSpPr>
              <a:spLocks/>
            </p:cNvSpPr>
            <p:nvPr/>
          </p:nvSpPr>
          <p:spPr bwMode="auto">
            <a:xfrm flipH="1">
              <a:off x="9612591" y="2090548"/>
              <a:ext cx="405578" cy="324356"/>
            </a:xfrm>
            <a:custGeom>
              <a:avLst/>
              <a:gdLst>
                <a:gd name="T0" fmla="*/ 298 w 326"/>
                <a:gd name="T1" fmla="*/ 132 h 309"/>
                <a:gd name="T2" fmla="*/ 284 w 326"/>
                <a:gd name="T3" fmla="*/ 117 h 309"/>
                <a:gd name="T4" fmla="*/ 261 w 326"/>
                <a:gd name="T5" fmla="*/ 98 h 309"/>
                <a:gd name="T6" fmla="*/ 191 w 326"/>
                <a:gd name="T7" fmla="*/ 52 h 309"/>
                <a:gd name="T8" fmla="*/ 153 w 326"/>
                <a:gd name="T9" fmla="*/ 32 h 309"/>
                <a:gd name="T10" fmla="*/ 115 w 326"/>
                <a:gd name="T11" fmla="*/ 14 h 309"/>
                <a:gd name="T12" fmla="*/ 81 w 326"/>
                <a:gd name="T13" fmla="*/ 4 h 309"/>
                <a:gd name="T14" fmla="*/ 54 w 326"/>
                <a:gd name="T15" fmla="*/ 0 h 309"/>
                <a:gd name="T16" fmla="*/ 40 w 326"/>
                <a:gd name="T17" fmla="*/ 0 h 309"/>
                <a:gd name="T18" fmla="*/ 28 w 326"/>
                <a:gd name="T19" fmla="*/ 4 h 309"/>
                <a:gd name="T20" fmla="*/ 17 w 326"/>
                <a:gd name="T21" fmla="*/ 12 h 309"/>
                <a:gd name="T22" fmla="*/ 6 w 326"/>
                <a:gd name="T23" fmla="*/ 29 h 309"/>
                <a:gd name="T24" fmla="*/ 4 w 326"/>
                <a:gd name="T25" fmla="*/ 34 h 309"/>
                <a:gd name="T26" fmla="*/ 0 w 326"/>
                <a:gd name="T27" fmla="*/ 58 h 309"/>
                <a:gd name="T28" fmla="*/ 2 w 326"/>
                <a:gd name="T29" fmla="*/ 99 h 309"/>
                <a:gd name="T30" fmla="*/ 12 w 326"/>
                <a:gd name="T31" fmla="*/ 145 h 309"/>
                <a:gd name="T32" fmla="*/ 24 w 326"/>
                <a:gd name="T33" fmla="*/ 178 h 309"/>
                <a:gd name="T34" fmla="*/ 30 w 326"/>
                <a:gd name="T35" fmla="*/ 187 h 309"/>
                <a:gd name="T36" fmla="*/ 44 w 326"/>
                <a:gd name="T37" fmla="*/ 208 h 309"/>
                <a:gd name="T38" fmla="*/ 67 w 326"/>
                <a:gd name="T39" fmla="*/ 229 h 309"/>
                <a:gd name="T40" fmla="*/ 95 w 326"/>
                <a:gd name="T41" fmla="*/ 251 h 309"/>
                <a:gd name="T42" fmla="*/ 127 w 326"/>
                <a:gd name="T43" fmla="*/ 270 h 309"/>
                <a:gd name="T44" fmla="*/ 161 w 326"/>
                <a:gd name="T45" fmla="*/ 288 h 309"/>
                <a:gd name="T46" fmla="*/ 197 w 326"/>
                <a:gd name="T47" fmla="*/ 301 h 309"/>
                <a:gd name="T48" fmla="*/ 231 w 326"/>
                <a:gd name="T49" fmla="*/ 308 h 309"/>
                <a:gd name="T50" fmla="*/ 262 w 326"/>
                <a:gd name="T51" fmla="*/ 308 h 309"/>
                <a:gd name="T52" fmla="*/ 277 w 326"/>
                <a:gd name="T53" fmla="*/ 306 h 309"/>
                <a:gd name="T54" fmla="*/ 298 w 326"/>
                <a:gd name="T55" fmla="*/ 300 h 309"/>
                <a:gd name="T56" fmla="*/ 309 w 326"/>
                <a:gd name="T57" fmla="*/ 291 h 309"/>
                <a:gd name="T58" fmla="*/ 315 w 326"/>
                <a:gd name="T59" fmla="*/ 281 h 309"/>
                <a:gd name="T60" fmla="*/ 317 w 326"/>
                <a:gd name="T61" fmla="*/ 276 h 309"/>
                <a:gd name="T62" fmla="*/ 324 w 326"/>
                <a:gd name="T63" fmla="*/ 259 h 309"/>
                <a:gd name="T64" fmla="*/ 326 w 326"/>
                <a:gd name="T65" fmla="*/ 239 h 309"/>
                <a:gd name="T66" fmla="*/ 325 w 326"/>
                <a:gd name="T67" fmla="*/ 219 h 309"/>
                <a:gd name="T68" fmla="*/ 317 w 326"/>
                <a:gd name="T69" fmla="*/ 180 h 309"/>
                <a:gd name="T70" fmla="*/ 305 w 326"/>
                <a:gd name="T71" fmla="*/ 145 h 309"/>
                <a:gd name="T72" fmla="*/ 298 w 326"/>
                <a:gd name="T73" fmla="*/ 13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8" y="132"/>
                  </a:moveTo>
                  <a:lnTo>
                    <a:pt x="298" y="132"/>
                  </a:lnTo>
                  <a:lnTo>
                    <a:pt x="293" y="126"/>
                  </a:lnTo>
                  <a:lnTo>
                    <a:pt x="284" y="117"/>
                  </a:lnTo>
                  <a:lnTo>
                    <a:pt x="274" y="107"/>
                  </a:lnTo>
                  <a:lnTo>
                    <a:pt x="261" y="98"/>
                  </a:lnTo>
                  <a:lnTo>
                    <a:pt x="228" y="75"/>
                  </a:lnTo>
                  <a:lnTo>
                    <a:pt x="191" y="52"/>
                  </a:lnTo>
                  <a:lnTo>
                    <a:pt x="172" y="41"/>
                  </a:lnTo>
                  <a:lnTo>
                    <a:pt x="153" y="32"/>
                  </a:lnTo>
                  <a:lnTo>
                    <a:pt x="134" y="23"/>
                  </a:lnTo>
                  <a:lnTo>
                    <a:pt x="115" y="14"/>
                  </a:lnTo>
                  <a:lnTo>
                    <a:pt x="98" y="8"/>
                  </a:lnTo>
                  <a:lnTo>
                    <a:pt x="81" y="4"/>
                  </a:lnTo>
                  <a:lnTo>
                    <a:pt x="67" y="0"/>
                  </a:lnTo>
                  <a:lnTo>
                    <a:pt x="54" y="0"/>
                  </a:lnTo>
                  <a:lnTo>
                    <a:pt x="54" y="0"/>
                  </a:lnTo>
                  <a:lnTo>
                    <a:pt x="40" y="0"/>
                  </a:lnTo>
                  <a:lnTo>
                    <a:pt x="33" y="2"/>
                  </a:lnTo>
                  <a:lnTo>
                    <a:pt x="28" y="4"/>
                  </a:lnTo>
                  <a:lnTo>
                    <a:pt x="22" y="7"/>
                  </a:lnTo>
                  <a:lnTo>
                    <a:pt x="17" y="12"/>
                  </a:lnTo>
                  <a:lnTo>
                    <a:pt x="12" y="19"/>
                  </a:lnTo>
                  <a:lnTo>
                    <a:pt x="6" y="29"/>
                  </a:lnTo>
                  <a:lnTo>
                    <a:pt x="6" y="29"/>
                  </a:lnTo>
                  <a:lnTo>
                    <a:pt x="4" y="34"/>
                  </a:lnTo>
                  <a:lnTo>
                    <a:pt x="2" y="40"/>
                  </a:lnTo>
                  <a:lnTo>
                    <a:pt x="0" y="58"/>
                  </a:lnTo>
                  <a:lnTo>
                    <a:pt x="0" y="77"/>
                  </a:lnTo>
                  <a:lnTo>
                    <a:pt x="2" y="99"/>
                  </a:lnTo>
                  <a:lnTo>
                    <a:pt x="5" y="122"/>
                  </a:lnTo>
                  <a:lnTo>
                    <a:pt x="12" y="145"/>
                  </a:lnTo>
                  <a:lnTo>
                    <a:pt x="20" y="167"/>
                  </a:lnTo>
                  <a:lnTo>
                    <a:pt x="24" y="178"/>
                  </a:lnTo>
                  <a:lnTo>
                    <a:pt x="30" y="187"/>
                  </a:lnTo>
                  <a:lnTo>
                    <a:pt x="30" y="187"/>
                  </a:lnTo>
                  <a:lnTo>
                    <a:pt x="37" y="197"/>
                  </a:lnTo>
                  <a:lnTo>
                    <a:pt x="44" y="208"/>
                  </a:lnTo>
                  <a:lnTo>
                    <a:pt x="54" y="219"/>
                  </a:lnTo>
                  <a:lnTo>
                    <a:pt x="67" y="229"/>
                  </a:lnTo>
                  <a:lnTo>
                    <a:pt x="80" y="240"/>
                  </a:lnTo>
                  <a:lnTo>
                    <a:pt x="95" y="251"/>
                  </a:lnTo>
                  <a:lnTo>
                    <a:pt x="111" y="261"/>
                  </a:lnTo>
                  <a:lnTo>
                    <a:pt x="127" y="270"/>
                  </a:lnTo>
                  <a:lnTo>
                    <a:pt x="144" y="280"/>
                  </a:lnTo>
                  <a:lnTo>
                    <a:pt x="161" y="288"/>
                  </a:lnTo>
                  <a:lnTo>
                    <a:pt x="179" y="295"/>
                  </a:lnTo>
                  <a:lnTo>
                    <a:pt x="197" y="301"/>
                  </a:lnTo>
                  <a:lnTo>
                    <a:pt x="214" y="305"/>
                  </a:lnTo>
                  <a:lnTo>
                    <a:pt x="231" y="308"/>
                  </a:lnTo>
                  <a:lnTo>
                    <a:pt x="246" y="309"/>
                  </a:lnTo>
                  <a:lnTo>
                    <a:pt x="262" y="308"/>
                  </a:lnTo>
                  <a:lnTo>
                    <a:pt x="262" y="308"/>
                  </a:lnTo>
                  <a:lnTo>
                    <a:pt x="277" y="306"/>
                  </a:lnTo>
                  <a:lnTo>
                    <a:pt x="289" y="303"/>
                  </a:lnTo>
                  <a:lnTo>
                    <a:pt x="298" y="300"/>
                  </a:lnTo>
                  <a:lnTo>
                    <a:pt x="305" y="295"/>
                  </a:lnTo>
                  <a:lnTo>
                    <a:pt x="309" y="291"/>
                  </a:lnTo>
                  <a:lnTo>
                    <a:pt x="312" y="286"/>
                  </a:lnTo>
                  <a:lnTo>
                    <a:pt x="315" y="281"/>
                  </a:lnTo>
                  <a:lnTo>
                    <a:pt x="317" y="276"/>
                  </a:lnTo>
                  <a:lnTo>
                    <a:pt x="317" y="276"/>
                  </a:lnTo>
                  <a:lnTo>
                    <a:pt x="320" y="267"/>
                  </a:lnTo>
                  <a:lnTo>
                    <a:pt x="324" y="259"/>
                  </a:lnTo>
                  <a:lnTo>
                    <a:pt x="325" y="249"/>
                  </a:lnTo>
                  <a:lnTo>
                    <a:pt x="326" y="239"/>
                  </a:lnTo>
                  <a:lnTo>
                    <a:pt x="326" y="229"/>
                  </a:lnTo>
                  <a:lnTo>
                    <a:pt x="325" y="219"/>
                  </a:lnTo>
                  <a:lnTo>
                    <a:pt x="321" y="199"/>
                  </a:lnTo>
                  <a:lnTo>
                    <a:pt x="317" y="180"/>
                  </a:lnTo>
                  <a:lnTo>
                    <a:pt x="311" y="161"/>
                  </a:lnTo>
                  <a:lnTo>
                    <a:pt x="305" y="145"/>
                  </a:lnTo>
                  <a:lnTo>
                    <a:pt x="298" y="132"/>
                  </a:lnTo>
                  <a:lnTo>
                    <a:pt x="298" y="132"/>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41"/>
            <p:cNvSpPr>
              <a:spLocks/>
            </p:cNvSpPr>
            <p:nvPr/>
          </p:nvSpPr>
          <p:spPr bwMode="auto">
            <a:xfrm flipH="1">
              <a:off x="9767448" y="2237984"/>
              <a:ext cx="125360" cy="294869"/>
            </a:xfrm>
            <a:custGeom>
              <a:avLst/>
              <a:gdLst>
                <a:gd name="T0" fmla="*/ 101 w 101"/>
                <a:gd name="T1" fmla="*/ 275 h 275"/>
                <a:gd name="T2" fmla="*/ 101 w 101"/>
                <a:gd name="T3" fmla="*/ 275 h 275"/>
                <a:gd name="T4" fmla="*/ 94 w 101"/>
                <a:gd name="T5" fmla="*/ 271 h 275"/>
                <a:gd name="T6" fmla="*/ 87 w 101"/>
                <a:gd name="T7" fmla="*/ 266 h 275"/>
                <a:gd name="T8" fmla="*/ 80 w 101"/>
                <a:gd name="T9" fmla="*/ 256 h 275"/>
                <a:gd name="T10" fmla="*/ 73 w 101"/>
                <a:gd name="T11" fmla="*/ 244 h 275"/>
                <a:gd name="T12" fmla="*/ 69 w 101"/>
                <a:gd name="T13" fmla="*/ 237 h 275"/>
                <a:gd name="T14" fmla="*/ 67 w 101"/>
                <a:gd name="T15" fmla="*/ 228 h 275"/>
                <a:gd name="T16" fmla="*/ 64 w 101"/>
                <a:gd name="T17" fmla="*/ 218 h 275"/>
                <a:gd name="T18" fmla="*/ 62 w 101"/>
                <a:gd name="T19" fmla="*/ 208 h 275"/>
                <a:gd name="T20" fmla="*/ 61 w 101"/>
                <a:gd name="T21" fmla="*/ 197 h 275"/>
                <a:gd name="T22" fmla="*/ 61 w 101"/>
                <a:gd name="T23" fmla="*/ 184 h 275"/>
                <a:gd name="T24" fmla="*/ 61 w 101"/>
                <a:gd name="T25" fmla="*/ 184 h 275"/>
                <a:gd name="T26" fmla="*/ 62 w 101"/>
                <a:gd name="T27" fmla="*/ 132 h 275"/>
                <a:gd name="T28" fmla="*/ 62 w 101"/>
                <a:gd name="T29" fmla="*/ 89 h 275"/>
                <a:gd name="T30" fmla="*/ 61 w 101"/>
                <a:gd name="T31" fmla="*/ 49 h 275"/>
                <a:gd name="T32" fmla="*/ 61 w 101"/>
                <a:gd name="T33" fmla="*/ 49 h 275"/>
                <a:gd name="T34" fmla="*/ 61 w 101"/>
                <a:gd name="T35" fmla="*/ 41 h 275"/>
                <a:gd name="T36" fmla="*/ 60 w 101"/>
                <a:gd name="T37" fmla="*/ 34 h 275"/>
                <a:gd name="T38" fmla="*/ 58 w 101"/>
                <a:gd name="T39" fmla="*/ 26 h 275"/>
                <a:gd name="T40" fmla="*/ 55 w 101"/>
                <a:gd name="T41" fmla="*/ 17 h 275"/>
                <a:gd name="T42" fmla="*/ 52 w 101"/>
                <a:gd name="T43" fmla="*/ 13 h 275"/>
                <a:gd name="T44" fmla="*/ 50 w 101"/>
                <a:gd name="T45" fmla="*/ 9 h 275"/>
                <a:gd name="T46" fmla="*/ 47 w 101"/>
                <a:gd name="T47" fmla="*/ 5 h 275"/>
                <a:gd name="T48" fmla="*/ 42 w 101"/>
                <a:gd name="T49" fmla="*/ 3 h 275"/>
                <a:gd name="T50" fmla="*/ 38 w 101"/>
                <a:gd name="T51" fmla="*/ 1 h 275"/>
                <a:gd name="T52" fmla="*/ 32 w 101"/>
                <a:gd name="T53" fmla="*/ 0 h 275"/>
                <a:gd name="T54" fmla="*/ 32 w 101"/>
                <a:gd name="T55" fmla="*/ 0 h 275"/>
                <a:gd name="T56" fmla="*/ 22 w 101"/>
                <a:gd name="T57" fmla="*/ 0 h 275"/>
                <a:gd name="T58" fmla="*/ 18 w 101"/>
                <a:gd name="T59" fmla="*/ 0 h 275"/>
                <a:gd name="T60" fmla="*/ 14 w 101"/>
                <a:gd name="T61" fmla="*/ 1 h 275"/>
                <a:gd name="T62" fmla="*/ 11 w 101"/>
                <a:gd name="T63" fmla="*/ 3 h 275"/>
                <a:gd name="T64" fmla="*/ 9 w 101"/>
                <a:gd name="T65" fmla="*/ 5 h 275"/>
                <a:gd name="T66" fmla="*/ 6 w 101"/>
                <a:gd name="T67" fmla="*/ 11 h 275"/>
                <a:gd name="T68" fmla="*/ 4 w 101"/>
                <a:gd name="T69" fmla="*/ 18 h 275"/>
                <a:gd name="T70" fmla="*/ 3 w 101"/>
                <a:gd name="T71" fmla="*/ 27 h 275"/>
                <a:gd name="T72" fmla="*/ 2 w 101"/>
                <a:gd name="T73" fmla="*/ 49 h 275"/>
                <a:gd name="T74" fmla="*/ 2 w 101"/>
                <a:gd name="T75" fmla="*/ 49 h 275"/>
                <a:gd name="T76" fmla="*/ 0 w 101"/>
                <a:gd name="T77" fmla="*/ 82 h 275"/>
                <a:gd name="T78" fmla="*/ 0 w 101"/>
                <a:gd name="T79" fmla="*/ 104 h 275"/>
                <a:gd name="T80" fmla="*/ 0 w 101"/>
                <a:gd name="T81" fmla="*/ 130 h 275"/>
                <a:gd name="T82" fmla="*/ 1 w 101"/>
                <a:gd name="T83" fmla="*/ 156 h 275"/>
                <a:gd name="T84" fmla="*/ 4 w 101"/>
                <a:gd name="T85" fmla="*/ 183 h 275"/>
                <a:gd name="T86" fmla="*/ 7 w 101"/>
                <a:gd name="T87" fmla="*/ 208 h 275"/>
                <a:gd name="T88" fmla="*/ 14 w 101"/>
                <a:gd name="T89" fmla="*/ 232 h 275"/>
                <a:gd name="T90" fmla="*/ 14 w 101"/>
                <a:gd name="T91" fmla="*/ 232 h 275"/>
                <a:gd name="T92" fmla="*/ 16 w 101"/>
                <a:gd name="T93" fmla="*/ 240 h 275"/>
                <a:gd name="T94" fmla="*/ 21 w 101"/>
                <a:gd name="T95" fmla="*/ 246 h 275"/>
                <a:gd name="T96" fmla="*/ 25 w 101"/>
                <a:gd name="T97" fmla="*/ 252 h 275"/>
                <a:gd name="T98" fmla="*/ 30 w 101"/>
                <a:gd name="T99" fmla="*/ 256 h 275"/>
                <a:gd name="T100" fmla="*/ 35 w 101"/>
                <a:gd name="T101" fmla="*/ 260 h 275"/>
                <a:gd name="T102" fmla="*/ 41 w 101"/>
                <a:gd name="T103" fmla="*/ 265 h 275"/>
                <a:gd name="T104" fmla="*/ 53 w 101"/>
                <a:gd name="T105" fmla="*/ 270 h 275"/>
                <a:gd name="T106" fmla="*/ 67 w 101"/>
                <a:gd name="T107" fmla="*/ 273 h 275"/>
                <a:gd name="T108" fmla="*/ 79 w 101"/>
                <a:gd name="T109" fmla="*/ 275 h 275"/>
                <a:gd name="T110" fmla="*/ 92 w 101"/>
                <a:gd name="T111" fmla="*/ 275 h 275"/>
                <a:gd name="T112" fmla="*/ 101 w 101"/>
                <a:gd name="T113" fmla="*/ 275 h 275"/>
                <a:gd name="T114" fmla="*/ 101 w 101"/>
                <a:gd name="T115"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5">
                  <a:moveTo>
                    <a:pt x="101" y="275"/>
                  </a:moveTo>
                  <a:lnTo>
                    <a:pt x="101" y="275"/>
                  </a:lnTo>
                  <a:lnTo>
                    <a:pt x="94" y="271"/>
                  </a:lnTo>
                  <a:lnTo>
                    <a:pt x="87" y="266"/>
                  </a:lnTo>
                  <a:lnTo>
                    <a:pt x="80" y="256"/>
                  </a:lnTo>
                  <a:lnTo>
                    <a:pt x="73" y="244"/>
                  </a:lnTo>
                  <a:lnTo>
                    <a:pt x="69" y="237"/>
                  </a:lnTo>
                  <a:lnTo>
                    <a:pt x="67" y="228"/>
                  </a:lnTo>
                  <a:lnTo>
                    <a:pt x="64" y="218"/>
                  </a:lnTo>
                  <a:lnTo>
                    <a:pt x="62" y="208"/>
                  </a:lnTo>
                  <a:lnTo>
                    <a:pt x="61" y="197"/>
                  </a:lnTo>
                  <a:lnTo>
                    <a:pt x="61" y="184"/>
                  </a:lnTo>
                  <a:lnTo>
                    <a:pt x="61" y="184"/>
                  </a:lnTo>
                  <a:lnTo>
                    <a:pt x="62" y="132"/>
                  </a:lnTo>
                  <a:lnTo>
                    <a:pt x="62" y="89"/>
                  </a:lnTo>
                  <a:lnTo>
                    <a:pt x="61" y="49"/>
                  </a:lnTo>
                  <a:lnTo>
                    <a:pt x="61" y="49"/>
                  </a:lnTo>
                  <a:lnTo>
                    <a:pt x="61" y="41"/>
                  </a:lnTo>
                  <a:lnTo>
                    <a:pt x="60" y="34"/>
                  </a:lnTo>
                  <a:lnTo>
                    <a:pt x="58" y="26"/>
                  </a:lnTo>
                  <a:lnTo>
                    <a:pt x="55" y="17"/>
                  </a:lnTo>
                  <a:lnTo>
                    <a:pt x="52" y="13"/>
                  </a:lnTo>
                  <a:lnTo>
                    <a:pt x="50" y="9"/>
                  </a:lnTo>
                  <a:lnTo>
                    <a:pt x="47" y="5"/>
                  </a:lnTo>
                  <a:lnTo>
                    <a:pt x="42" y="3"/>
                  </a:lnTo>
                  <a:lnTo>
                    <a:pt x="38" y="1"/>
                  </a:lnTo>
                  <a:lnTo>
                    <a:pt x="32" y="0"/>
                  </a:lnTo>
                  <a:lnTo>
                    <a:pt x="32" y="0"/>
                  </a:lnTo>
                  <a:lnTo>
                    <a:pt x="22" y="0"/>
                  </a:lnTo>
                  <a:lnTo>
                    <a:pt x="18" y="0"/>
                  </a:lnTo>
                  <a:lnTo>
                    <a:pt x="14" y="1"/>
                  </a:lnTo>
                  <a:lnTo>
                    <a:pt x="11" y="3"/>
                  </a:lnTo>
                  <a:lnTo>
                    <a:pt x="9" y="5"/>
                  </a:lnTo>
                  <a:lnTo>
                    <a:pt x="6" y="11"/>
                  </a:lnTo>
                  <a:lnTo>
                    <a:pt x="4" y="18"/>
                  </a:lnTo>
                  <a:lnTo>
                    <a:pt x="3" y="27"/>
                  </a:lnTo>
                  <a:lnTo>
                    <a:pt x="2" y="49"/>
                  </a:lnTo>
                  <a:lnTo>
                    <a:pt x="2" y="49"/>
                  </a:lnTo>
                  <a:lnTo>
                    <a:pt x="0" y="82"/>
                  </a:lnTo>
                  <a:lnTo>
                    <a:pt x="0" y="104"/>
                  </a:lnTo>
                  <a:lnTo>
                    <a:pt x="0" y="130"/>
                  </a:lnTo>
                  <a:lnTo>
                    <a:pt x="1" y="156"/>
                  </a:lnTo>
                  <a:lnTo>
                    <a:pt x="4" y="183"/>
                  </a:lnTo>
                  <a:lnTo>
                    <a:pt x="7" y="208"/>
                  </a:lnTo>
                  <a:lnTo>
                    <a:pt x="14" y="232"/>
                  </a:lnTo>
                  <a:lnTo>
                    <a:pt x="14" y="232"/>
                  </a:lnTo>
                  <a:lnTo>
                    <a:pt x="16" y="240"/>
                  </a:lnTo>
                  <a:lnTo>
                    <a:pt x="21" y="246"/>
                  </a:lnTo>
                  <a:lnTo>
                    <a:pt x="25" y="252"/>
                  </a:lnTo>
                  <a:lnTo>
                    <a:pt x="30" y="256"/>
                  </a:lnTo>
                  <a:lnTo>
                    <a:pt x="35" y="260"/>
                  </a:lnTo>
                  <a:lnTo>
                    <a:pt x="41" y="265"/>
                  </a:lnTo>
                  <a:lnTo>
                    <a:pt x="53" y="270"/>
                  </a:lnTo>
                  <a:lnTo>
                    <a:pt x="67" y="273"/>
                  </a:lnTo>
                  <a:lnTo>
                    <a:pt x="79" y="275"/>
                  </a:lnTo>
                  <a:lnTo>
                    <a:pt x="92" y="275"/>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142"/>
            <p:cNvSpPr>
              <a:spLocks/>
            </p:cNvSpPr>
            <p:nvPr/>
          </p:nvSpPr>
          <p:spPr bwMode="auto">
            <a:xfrm flipH="1">
              <a:off x="9184890" y="1987344"/>
              <a:ext cx="471946" cy="324356"/>
            </a:xfrm>
            <a:custGeom>
              <a:avLst/>
              <a:gdLst>
                <a:gd name="T0" fmla="*/ 44 w 384"/>
                <a:gd name="T1" fmla="*/ 0 h 310"/>
                <a:gd name="T2" fmla="*/ 52 w 384"/>
                <a:gd name="T3" fmla="*/ 0 h 310"/>
                <a:gd name="T4" fmla="*/ 61 w 384"/>
                <a:gd name="T5" fmla="*/ 4 h 310"/>
                <a:gd name="T6" fmla="*/ 76 w 384"/>
                <a:gd name="T7" fmla="*/ 18 h 310"/>
                <a:gd name="T8" fmla="*/ 90 w 384"/>
                <a:gd name="T9" fmla="*/ 38 h 310"/>
                <a:gd name="T10" fmla="*/ 102 w 384"/>
                <a:gd name="T11" fmla="*/ 64 h 310"/>
                <a:gd name="T12" fmla="*/ 119 w 384"/>
                <a:gd name="T13" fmla="*/ 113 h 310"/>
                <a:gd name="T14" fmla="*/ 127 w 384"/>
                <a:gd name="T15" fmla="*/ 137 h 310"/>
                <a:gd name="T16" fmla="*/ 146 w 384"/>
                <a:gd name="T17" fmla="*/ 169 h 310"/>
                <a:gd name="T18" fmla="*/ 171 w 384"/>
                <a:gd name="T19" fmla="*/ 200 h 310"/>
                <a:gd name="T20" fmla="*/ 202 w 384"/>
                <a:gd name="T21" fmla="*/ 231 h 310"/>
                <a:gd name="T22" fmla="*/ 226 w 384"/>
                <a:gd name="T23" fmla="*/ 223 h 310"/>
                <a:gd name="T24" fmla="*/ 280 w 384"/>
                <a:gd name="T25" fmla="*/ 204 h 310"/>
                <a:gd name="T26" fmla="*/ 326 w 384"/>
                <a:gd name="T27" fmla="*/ 194 h 310"/>
                <a:gd name="T28" fmla="*/ 353 w 384"/>
                <a:gd name="T29" fmla="*/ 191 h 310"/>
                <a:gd name="T30" fmla="*/ 374 w 384"/>
                <a:gd name="T31" fmla="*/ 196 h 310"/>
                <a:gd name="T32" fmla="*/ 381 w 384"/>
                <a:gd name="T33" fmla="*/ 200 h 310"/>
                <a:gd name="T34" fmla="*/ 383 w 384"/>
                <a:gd name="T35" fmla="*/ 203 h 310"/>
                <a:gd name="T36" fmla="*/ 384 w 384"/>
                <a:gd name="T37" fmla="*/ 213 h 310"/>
                <a:gd name="T38" fmla="*/ 380 w 384"/>
                <a:gd name="T39" fmla="*/ 227 h 310"/>
                <a:gd name="T40" fmla="*/ 367 w 384"/>
                <a:gd name="T41" fmla="*/ 242 h 310"/>
                <a:gd name="T42" fmla="*/ 348 w 384"/>
                <a:gd name="T43" fmla="*/ 260 h 310"/>
                <a:gd name="T44" fmla="*/ 319 w 384"/>
                <a:gd name="T45" fmla="*/ 276 h 310"/>
                <a:gd name="T46" fmla="*/ 280 w 384"/>
                <a:gd name="T47" fmla="*/ 292 h 310"/>
                <a:gd name="T48" fmla="*/ 227 w 384"/>
                <a:gd name="T49" fmla="*/ 304 h 310"/>
                <a:gd name="T50" fmla="*/ 197 w 384"/>
                <a:gd name="T51" fmla="*/ 309 h 310"/>
                <a:gd name="T52" fmla="*/ 173 w 384"/>
                <a:gd name="T53" fmla="*/ 309 h 310"/>
                <a:gd name="T54" fmla="*/ 152 w 384"/>
                <a:gd name="T55" fmla="*/ 304 h 310"/>
                <a:gd name="T56" fmla="*/ 131 w 384"/>
                <a:gd name="T57" fmla="*/ 294 h 310"/>
                <a:gd name="T58" fmla="*/ 110 w 384"/>
                <a:gd name="T59" fmla="*/ 279 h 310"/>
                <a:gd name="T60" fmla="*/ 92 w 384"/>
                <a:gd name="T61" fmla="*/ 261 h 310"/>
                <a:gd name="T62" fmla="*/ 76 w 384"/>
                <a:gd name="T63" fmla="*/ 240 h 310"/>
                <a:gd name="T64" fmla="*/ 48 w 384"/>
                <a:gd name="T65" fmla="*/ 194 h 310"/>
                <a:gd name="T66" fmla="*/ 31 w 384"/>
                <a:gd name="T67" fmla="*/ 159 h 310"/>
                <a:gd name="T68" fmla="*/ 11 w 384"/>
                <a:gd name="T69" fmla="*/ 108 h 310"/>
                <a:gd name="T70" fmla="*/ 7 w 384"/>
                <a:gd name="T71" fmla="*/ 100 h 310"/>
                <a:gd name="T72" fmla="*/ 0 w 384"/>
                <a:gd name="T73" fmla="*/ 73 h 310"/>
                <a:gd name="T74" fmla="*/ 0 w 384"/>
                <a:gd name="T75" fmla="*/ 55 h 310"/>
                <a:gd name="T76" fmla="*/ 3 w 384"/>
                <a:gd name="T77" fmla="*/ 38 h 310"/>
                <a:gd name="T78" fmla="*/ 9 w 384"/>
                <a:gd name="T79" fmla="*/ 22 h 310"/>
                <a:gd name="T80" fmla="*/ 23 w 384"/>
                <a:gd name="T81" fmla="*/ 9 h 310"/>
                <a:gd name="T82" fmla="*/ 44 w 384"/>
                <a:gd name="T83"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10">
                  <a:moveTo>
                    <a:pt x="44" y="0"/>
                  </a:moveTo>
                  <a:lnTo>
                    <a:pt x="44" y="0"/>
                  </a:lnTo>
                  <a:lnTo>
                    <a:pt x="49" y="0"/>
                  </a:lnTo>
                  <a:lnTo>
                    <a:pt x="52" y="0"/>
                  </a:lnTo>
                  <a:lnTo>
                    <a:pt x="57" y="1"/>
                  </a:lnTo>
                  <a:lnTo>
                    <a:pt x="61" y="4"/>
                  </a:lnTo>
                  <a:lnTo>
                    <a:pt x="69" y="9"/>
                  </a:lnTo>
                  <a:lnTo>
                    <a:pt x="76" y="18"/>
                  </a:lnTo>
                  <a:lnTo>
                    <a:pt x="83" y="27"/>
                  </a:lnTo>
                  <a:lnTo>
                    <a:pt x="90" y="38"/>
                  </a:lnTo>
                  <a:lnTo>
                    <a:pt x="96" y="51"/>
                  </a:lnTo>
                  <a:lnTo>
                    <a:pt x="102" y="64"/>
                  </a:lnTo>
                  <a:lnTo>
                    <a:pt x="111" y="90"/>
                  </a:lnTo>
                  <a:lnTo>
                    <a:pt x="119" y="113"/>
                  </a:lnTo>
                  <a:lnTo>
                    <a:pt x="127" y="137"/>
                  </a:lnTo>
                  <a:lnTo>
                    <a:pt x="127" y="137"/>
                  </a:lnTo>
                  <a:lnTo>
                    <a:pt x="135" y="154"/>
                  </a:lnTo>
                  <a:lnTo>
                    <a:pt x="146" y="169"/>
                  </a:lnTo>
                  <a:lnTo>
                    <a:pt x="159" y="185"/>
                  </a:lnTo>
                  <a:lnTo>
                    <a:pt x="171" y="200"/>
                  </a:lnTo>
                  <a:lnTo>
                    <a:pt x="192" y="223"/>
                  </a:lnTo>
                  <a:lnTo>
                    <a:pt x="202" y="231"/>
                  </a:lnTo>
                  <a:lnTo>
                    <a:pt x="202" y="231"/>
                  </a:lnTo>
                  <a:lnTo>
                    <a:pt x="226" y="223"/>
                  </a:lnTo>
                  <a:lnTo>
                    <a:pt x="251" y="214"/>
                  </a:lnTo>
                  <a:lnTo>
                    <a:pt x="280" y="204"/>
                  </a:lnTo>
                  <a:lnTo>
                    <a:pt x="311" y="197"/>
                  </a:lnTo>
                  <a:lnTo>
                    <a:pt x="326" y="194"/>
                  </a:lnTo>
                  <a:lnTo>
                    <a:pt x="340" y="193"/>
                  </a:lnTo>
                  <a:lnTo>
                    <a:pt x="353" y="191"/>
                  </a:lnTo>
                  <a:lnTo>
                    <a:pt x="364" y="193"/>
                  </a:lnTo>
                  <a:lnTo>
                    <a:pt x="374" y="196"/>
                  </a:lnTo>
                  <a:lnTo>
                    <a:pt x="377" y="198"/>
                  </a:lnTo>
                  <a:lnTo>
                    <a:pt x="381" y="200"/>
                  </a:lnTo>
                  <a:lnTo>
                    <a:pt x="381" y="200"/>
                  </a:lnTo>
                  <a:lnTo>
                    <a:pt x="383" y="203"/>
                  </a:lnTo>
                  <a:lnTo>
                    <a:pt x="384" y="208"/>
                  </a:lnTo>
                  <a:lnTo>
                    <a:pt x="384" y="213"/>
                  </a:lnTo>
                  <a:lnTo>
                    <a:pt x="382" y="220"/>
                  </a:lnTo>
                  <a:lnTo>
                    <a:pt x="380" y="227"/>
                  </a:lnTo>
                  <a:lnTo>
                    <a:pt x="374" y="235"/>
                  </a:lnTo>
                  <a:lnTo>
                    <a:pt x="367" y="242"/>
                  </a:lnTo>
                  <a:lnTo>
                    <a:pt x="359" y="251"/>
                  </a:lnTo>
                  <a:lnTo>
                    <a:pt x="348" y="260"/>
                  </a:lnTo>
                  <a:lnTo>
                    <a:pt x="335" y="268"/>
                  </a:lnTo>
                  <a:lnTo>
                    <a:pt x="319" y="276"/>
                  </a:lnTo>
                  <a:lnTo>
                    <a:pt x="301" y="284"/>
                  </a:lnTo>
                  <a:lnTo>
                    <a:pt x="280" y="292"/>
                  </a:lnTo>
                  <a:lnTo>
                    <a:pt x="255" y="298"/>
                  </a:lnTo>
                  <a:lnTo>
                    <a:pt x="227" y="304"/>
                  </a:lnTo>
                  <a:lnTo>
                    <a:pt x="197" y="309"/>
                  </a:lnTo>
                  <a:lnTo>
                    <a:pt x="197" y="309"/>
                  </a:lnTo>
                  <a:lnTo>
                    <a:pt x="186" y="310"/>
                  </a:lnTo>
                  <a:lnTo>
                    <a:pt x="173" y="309"/>
                  </a:lnTo>
                  <a:lnTo>
                    <a:pt x="162" y="307"/>
                  </a:lnTo>
                  <a:lnTo>
                    <a:pt x="152" y="304"/>
                  </a:lnTo>
                  <a:lnTo>
                    <a:pt x="141" y="299"/>
                  </a:lnTo>
                  <a:lnTo>
                    <a:pt x="131" y="294"/>
                  </a:lnTo>
                  <a:lnTo>
                    <a:pt x="120" y="287"/>
                  </a:lnTo>
                  <a:lnTo>
                    <a:pt x="110" y="279"/>
                  </a:lnTo>
                  <a:lnTo>
                    <a:pt x="101" y="270"/>
                  </a:lnTo>
                  <a:lnTo>
                    <a:pt x="92" y="261"/>
                  </a:lnTo>
                  <a:lnTo>
                    <a:pt x="85" y="251"/>
                  </a:lnTo>
                  <a:lnTo>
                    <a:pt x="76" y="240"/>
                  </a:lnTo>
                  <a:lnTo>
                    <a:pt x="61" y="217"/>
                  </a:lnTo>
                  <a:lnTo>
                    <a:pt x="48" y="194"/>
                  </a:lnTo>
                  <a:lnTo>
                    <a:pt x="48" y="194"/>
                  </a:lnTo>
                  <a:lnTo>
                    <a:pt x="31" y="159"/>
                  </a:lnTo>
                  <a:lnTo>
                    <a:pt x="17" y="129"/>
                  </a:lnTo>
                  <a:lnTo>
                    <a:pt x="11" y="108"/>
                  </a:lnTo>
                  <a:lnTo>
                    <a:pt x="7" y="100"/>
                  </a:lnTo>
                  <a:lnTo>
                    <a:pt x="7" y="100"/>
                  </a:lnTo>
                  <a:lnTo>
                    <a:pt x="4" y="87"/>
                  </a:lnTo>
                  <a:lnTo>
                    <a:pt x="0" y="73"/>
                  </a:lnTo>
                  <a:lnTo>
                    <a:pt x="0" y="64"/>
                  </a:lnTo>
                  <a:lnTo>
                    <a:pt x="0" y="55"/>
                  </a:lnTo>
                  <a:lnTo>
                    <a:pt x="0" y="47"/>
                  </a:lnTo>
                  <a:lnTo>
                    <a:pt x="3" y="38"/>
                  </a:lnTo>
                  <a:lnTo>
                    <a:pt x="5" y="31"/>
                  </a:lnTo>
                  <a:lnTo>
                    <a:pt x="9" y="22"/>
                  </a:lnTo>
                  <a:lnTo>
                    <a:pt x="15" y="15"/>
                  </a:lnTo>
                  <a:lnTo>
                    <a:pt x="23" y="9"/>
                  </a:lnTo>
                  <a:lnTo>
                    <a:pt x="32" y="4"/>
                  </a:lnTo>
                  <a:lnTo>
                    <a:pt x="44" y="0"/>
                  </a:lnTo>
                  <a:lnTo>
                    <a:pt x="44"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143"/>
            <p:cNvSpPr>
              <a:spLocks/>
            </p:cNvSpPr>
            <p:nvPr/>
          </p:nvSpPr>
          <p:spPr bwMode="auto">
            <a:xfrm flipH="1">
              <a:off x="9044781" y="2149523"/>
              <a:ext cx="199102" cy="88461"/>
            </a:xfrm>
            <a:custGeom>
              <a:avLst/>
              <a:gdLst>
                <a:gd name="T0" fmla="*/ 22 w 161"/>
                <a:gd name="T1" fmla="*/ 35 h 82"/>
                <a:gd name="T2" fmla="*/ 22 w 161"/>
                <a:gd name="T3" fmla="*/ 35 h 82"/>
                <a:gd name="T4" fmla="*/ 34 w 161"/>
                <a:gd name="T5" fmla="*/ 28 h 82"/>
                <a:gd name="T6" fmla="*/ 48 w 161"/>
                <a:gd name="T7" fmla="*/ 20 h 82"/>
                <a:gd name="T8" fmla="*/ 65 w 161"/>
                <a:gd name="T9" fmla="*/ 11 h 82"/>
                <a:gd name="T10" fmla="*/ 84 w 161"/>
                <a:gd name="T11" fmla="*/ 5 h 82"/>
                <a:gd name="T12" fmla="*/ 94 w 161"/>
                <a:gd name="T13" fmla="*/ 2 h 82"/>
                <a:gd name="T14" fmla="*/ 105 w 161"/>
                <a:gd name="T15" fmla="*/ 1 h 82"/>
                <a:gd name="T16" fmla="*/ 115 w 161"/>
                <a:gd name="T17" fmla="*/ 0 h 82"/>
                <a:gd name="T18" fmla="*/ 125 w 161"/>
                <a:gd name="T19" fmla="*/ 1 h 82"/>
                <a:gd name="T20" fmla="*/ 135 w 161"/>
                <a:gd name="T21" fmla="*/ 3 h 82"/>
                <a:gd name="T22" fmla="*/ 144 w 161"/>
                <a:gd name="T23" fmla="*/ 6 h 82"/>
                <a:gd name="T24" fmla="*/ 144 w 161"/>
                <a:gd name="T25" fmla="*/ 6 h 82"/>
                <a:gd name="T26" fmla="*/ 152 w 161"/>
                <a:gd name="T27" fmla="*/ 10 h 82"/>
                <a:gd name="T28" fmla="*/ 158 w 161"/>
                <a:gd name="T29" fmla="*/ 16 h 82"/>
                <a:gd name="T30" fmla="*/ 161 w 161"/>
                <a:gd name="T31" fmla="*/ 21 h 82"/>
                <a:gd name="T32" fmla="*/ 161 w 161"/>
                <a:gd name="T33" fmla="*/ 27 h 82"/>
                <a:gd name="T34" fmla="*/ 160 w 161"/>
                <a:gd name="T35" fmla="*/ 33 h 82"/>
                <a:gd name="T36" fmla="*/ 157 w 161"/>
                <a:gd name="T37" fmla="*/ 38 h 82"/>
                <a:gd name="T38" fmla="*/ 151 w 161"/>
                <a:gd name="T39" fmla="*/ 44 h 82"/>
                <a:gd name="T40" fmla="*/ 144 w 161"/>
                <a:gd name="T41" fmla="*/ 50 h 82"/>
                <a:gd name="T42" fmla="*/ 135 w 161"/>
                <a:gd name="T43" fmla="*/ 56 h 82"/>
                <a:gd name="T44" fmla="*/ 125 w 161"/>
                <a:gd name="T45" fmla="*/ 61 h 82"/>
                <a:gd name="T46" fmla="*/ 113 w 161"/>
                <a:gd name="T47" fmla="*/ 65 h 82"/>
                <a:gd name="T48" fmla="*/ 99 w 161"/>
                <a:gd name="T49" fmla="*/ 70 h 82"/>
                <a:gd name="T50" fmla="*/ 85 w 161"/>
                <a:gd name="T51" fmla="*/ 74 h 82"/>
                <a:gd name="T52" fmla="*/ 68 w 161"/>
                <a:gd name="T53" fmla="*/ 77 h 82"/>
                <a:gd name="T54" fmla="*/ 51 w 161"/>
                <a:gd name="T55" fmla="*/ 79 h 82"/>
                <a:gd name="T56" fmla="*/ 33 w 161"/>
                <a:gd name="T57" fmla="*/ 81 h 82"/>
                <a:gd name="T58" fmla="*/ 33 w 161"/>
                <a:gd name="T59" fmla="*/ 81 h 82"/>
                <a:gd name="T60" fmla="*/ 22 w 161"/>
                <a:gd name="T61" fmla="*/ 82 h 82"/>
                <a:gd name="T62" fmla="*/ 13 w 161"/>
                <a:gd name="T63" fmla="*/ 81 h 82"/>
                <a:gd name="T64" fmla="*/ 7 w 161"/>
                <a:gd name="T65" fmla="*/ 78 h 82"/>
                <a:gd name="T66" fmla="*/ 3 w 161"/>
                <a:gd name="T67" fmla="*/ 76 h 82"/>
                <a:gd name="T68" fmla="*/ 1 w 161"/>
                <a:gd name="T69" fmla="*/ 73 h 82"/>
                <a:gd name="T70" fmla="*/ 0 w 161"/>
                <a:gd name="T71" fmla="*/ 69 h 82"/>
                <a:gd name="T72" fmla="*/ 1 w 161"/>
                <a:gd name="T73" fmla="*/ 64 h 82"/>
                <a:gd name="T74" fmla="*/ 2 w 161"/>
                <a:gd name="T75" fmla="*/ 60 h 82"/>
                <a:gd name="T76" fmla="*/ 7 w 161"/>
                <a:gd name="T77" fmla="*/ 51 h 82"/>
                <a:gd name="T78" fmla="*/ 14 w 161"/>
                <a:gd name="T79" fmla="*/ 43 h 82"/>
                <a:gd name="T80" fmla="*/ 22 w 161"/>
                <a:gd name="T81" fmla="*/ 35 h 82"/>
                <a:gd name="T82" fmla="*/ 22 w 161"/>
                <a:gd name="T83" fmla="*/ 3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1" h="82">
                  <a:moveTo>
                    <a:pt x="22" y="35"/>
                  </a:moveTo>
                  <a:lnTo>
                    <a:pt x="22" y="35"/>
                  </a:lnTo>
                  <a:lnTo>
                    <a:pt x="34" y="28"/>
                  </a:lnTo>
                  <a:lnTo>
                    <a:pt x="48" y="20"/>
                  </a:lnTo>
                  <a:lnTo>
                    <a:pt x="65" y="11"/>
                  </a:lnTo>
                  <a:lnTo>
                    <a:pt x="84" y="5"/>
                  </a:lnTo>
                  <a:lnTo>
                    <a:pt x="94" y="2"/>
                  </a:lnTo>
                  <a:lnTo>
                    <a:pt x="105" y="1"/>
                  </a:lnTo>
                  <a:lnTo>
                    <a:pt x="115" y="0"/>
                  </a:lnTo>
                  <a:lnTo>
                    <a:pt x="125" y="1"/>
                  </a:lnTo>
                  <a:lnTo>
                    <a:pt x="135" y="3"/>
                  </a:lnTo>
                  <a:lnTo>
                    <a:pt x="144" y="6"/>
                  </a:lnTo>
                  <a:lnTo>
                    <a:pt x="144" y="6"/>
                  </a:lnTo>
                  <a:lnTo>
                    <a:pt x="152" y="10"/>
                  </a:lnTo>
                  <a:lnTo>
                    <a:pt x="158" y="16"/>
                  </a:lnTo>
                  <a:lnTo>
                    <a:pt x="161" y="21"/>
                  </a:lnTo>
                  <a:lnTo>
                    <a:pt x="161" y="27"/>
                  </a:lnTo>
                  <a:lnTo>
                    <a:pt x="160" y="33"/>
                  </a:lnTo>
                  <a:lnTo>
                    <a:pt x="157" y="38"/>
                  </a:lnTo>
                  <a:lnTo>
                    <a:pt x="151" y="44"/>
                  </a:lnTo>
                  <a:lnTo>
                    <a:pt x="144" y="50"/>
                  </a:lnTo>
                  <a:lnTo>
                    <a:pt x="135" y="56"/>
                  </a:lnTo>
                  <a:lnTo>
                    <a:pt x="125" y="61"/>
                  </a:lnTo>
                  <a:lnTo>
                    <a:pt x="113" y="65"/>
                  </a:lnTo>
                  <a:lnTo>
                    <a:pt x="99" y="70"/>
                  </a:lnTo>
                  <a:lnTo>
                    <a:pt x="85" y="74"/>
                  </a:lnTo>
                  <a:lnTo>
                    <a:pt x="68" y="77"/>
                  </a:lnTo>
                  <a:lnTo>
                    <a:pt x="51" y="79"/>
                  </a:lnTo>
                  <a:lnTo>
                    <a:pt x="33" y="81"/>
                  </a:lnTo>
                  <a:lnTo>
                    <a:pt x="33" y="81"/>
                  </a:lnTo>
                  <a:lnTo>
                    <a:pt x="22" y="82"/>
                  </a:lnTo>
                  <a:lnTo>
                    <a:pt x="13" y="81"/>
                  </a:lnTo>
                  <a:lnTo>
                    <a:pt x="7" y="78"/>
                  </a:lnTo>
                  <a:lnTo>
                    <a:pt x="3" y="76"/>
                  </a:lnTo>
                  <a:lnTo>
                    <a:pt x="1" y="73"/>
                  </a:lnTo>
                  <a:lnTo>
                    <a:pt x="0" y="69"/>
                  </a:lnTo>
                  <a:lnTo>
                    <a:pt x="1" y="64"/>
                  </a:lnTo>
                  <a:lnTo>
                    <a:pt x="2" y="60"/>
                  </a:lnTo>
                  <a:lnTo>
                    <a:pt x="7" y="51"/>
                  </a:lnTo>
                  <a:lnTo>
                    <a:pt x="14" y="43"/>
                  </a:lnTo>
                  <a:lnTo>
                    <a:pt x="22" y="35"/>
                  </a:lnTo>
                  <a:lnTo>
                    <a:pt x="22" y="3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144"/>
            <p:cNvSpPr>
              <a:spLocks/>
            </p:cNvSpPr>
            <p:nvPr/>
          </p:nvSpPr>
          <p:spPr bwMode="auto">
            <a:xfrm flipH="1">
              <a:off x="9560971" y="1685104"/>
              <a:ext cx="280218" cy="294869"/>
            </a:xfrm>
            <a:custGeom>
              <a:avLst/>
              <a:gdLst>
                <a:gd name="T0" fmla="*/ 18 w 227"/>
                <a:gd name="T1" fmla="*/ 222 h 283"/>
                <a:gd name="T2" fmla="*/ 10 w 227"/>
                <a:gd name="T3" fmla="*/ 201 h 283"/>
                <a:gd name="T4" fmla="*/ 2 w 227"/>
                <a:gd name="T5" fmla="*/ 164 h 283"/>
                <a:gd name="T6" fmla="*/ 0 w 227"/>
                <a:gd name="T7" fmla="*/ 133 h 283"/>
                <a:gd name="T8" fmla="*/ 2 w 227"/>
                <a:gd name="T9" fmla="*/ 99 h 283"/>
                <a:gd name="T10" fmla="*/ 13 w 227"/>
                <a:gd name="T11" fmla="*/ 66 h 283"/>
                <a:gd name="T12" fmla="*/ 22 w 227"/>
                <a:gd name="T13" fmla="*/ 50 h 283"/>
                <a:gd name="T14" fmla="*/ 33 w 227"/>
                <a:gd name="T15" fmla="*/ 34 h 283"/>
                <a:gd name="T16" fmla="*/ 49 w 227"/>
                <a:gd name="T17" fmla="*/ 20 h 283"/>
                <a:gd name="T18" fmla="*/ 57 w 227"/>
                <a:gd name="T19" fmla="*/ 14 h 283"/>
                <a:gd name="T20" fmla="*/ 75 w 227"/>
                <a:gd name="T21" fmla="*/ 4 h 283"/>
                <a:gd name="T22" fmla="*/ 94 w 227"/>
                <a:gd name="T23" fmla="*/ 0 h 283"/>
                <a:gd name="T24" fmla="*/ 113 w 227"/>
                <a:gd name="T25" fmla="*/ 0 h 283"/>
                <a:gd name="T26" fmla="*/ 132 w 227"/>
                <a:gd name="T27" fmla="*/ 4 h 283"/>
                <a:gd name="T28" fmla="*/ 151 w 227"/>
                <a:gd name="T29" fmla="*/ 12 h 283"/>
                <a:gd name="T30" fmla="*/ 168 w 227"/>
                <a:gd name="T31" fmla="*/ 24 h 283"/>
                <a:gd name="T32" fmla="*/ 185 w 227"/>
                <a:gd name="T33" fmla="*/ 38 h 283"/>
                <a:gd name="T34" fmla="*/ 198 w 227"/>
                <a:gd name="T35" fmla="*/ 54 h 283"/>
                <a:gd name="T36" fmla="*/ 211 w 227"/>
                <a:gd name="T37" fmla="*/ 73 h 283"/>
                <a:gd name="T38" fmla="*/ 220 w 227"/>
                <a:gd name="T39" fmla="*/ 96 h 283"/>
                <a:gd name="T40" fmla="*/ 225 w 227"/>
                <a:gd name="T41" fmla="*/ 119 h 283"/>
                <a:gd name="T42" fmla="*/ 227 w 227"/>
                <a:gd name="T43" fmla="*/ 145 h 283"/>
                <a:gd name="T44" fmla="*/ 225 w 227"/>
                <a:gd name="T45" fmla="*/ 171 h 283"/>
                <a:gd name="T46" fmla="*/ 217 w 227"/>
                <a:gd name="T47" fmla="*/ 198 h 283"/>
                <a:gd name="T48" fmla="*/ 205 w 227"/>
                <a:gd name="T49" fmla="*/ 226 h 283"/>
                <a:gd name="T50" fmla="*/ 197 w 227"/>
                <a:gd name="T51" fmla="*/ 241 h 283"/>
                <a:gd name="T52" fmla="*/ 187 w 227"/>
                <a:gd name="T53" fmla="*/ 254 h 283"/>
                <a:gd name="T54" fmla="*/ 176 w 227"/>
                <a:gd name="T55" fmla="*/ 263 h 283"/>
                <a:gd name="T56" fmla="*/ 151 w 227"/>
                <a:gd name="T57" fmla="*/ 277 h 283"/>
                <a:gd name="T58" fmla="*/ 123 w 227"/>
                <a:gd name="T59" fmla="*/ 283 h 283"/>
                <a:gd name="T60" fmla="*/ 95 w 227"/>
                <a:gd name="T61" fmla="*/ 281 h 283"/>
                <a:gd name="T62" fmla="*/ 68 w 227"/>
                <a:gd name="T63" fmla="*/ 272 h 283"/>
                <a:gd name="T64" fmla="*/ 46 w 227"/>
                <a:gd name="T65" fmla="*/ 259 h 283"/>
                <a:gd name="T66" fmla="*/ 28 w 227"/>
                <a:gd name="T67" fmla="*/ 242 h 283"/>
                <a:gd name="T68" fmla="*/ 18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8" y="222"/>
                  </a:moveTo>
                  <a:lnTo>
                    <a:pt x="18" y="222"/>
                  </a:lnTo>
                  <a:lnTo>
                    <a:pt x="15" y="217"/>
                  </a:lnTo>
                  <a:lnTo>
                    <a:pt x="10" y="201"/>
                  </a:lnTo>
                  <a:lnTo>
                    <a:pt x="4" y="178"/>
                  </a:lnTo>
                  <a:lnTo>
                    <a:pt x="2" y="164"/>
                  </a:lnTo>
                  <a:lnTo>
                    <a:pt x="0" y="149"/>
                  </a:lnTo>
                  <a:lnTo>
                    <a:pt x="0" y="133"/>
                  </a:lnTo>
                  <a:lnTo>
                    <a:pt x="0" y="117"/>
                  </a:lnTo>
                  <a:lnTo>
                    <a:pt x="2" y="99"/>
                  </a:lnTo>
                  <a:lnTo>
                    <a:pt x="6" y="83"/>
                  </a:lnTo>
                  <a:lnTo>
                    <a:pt x="13" y="66"/>
                  </a:lnTo>
                  <a:lnTo>
                    <a:pt x="18" y="58"/>
                  </a:lnTo>
                  <a:lnTo>
                    <a:pt x="22" y="50"/>
                  </a:lnTo>
                  <a:lnTo>
                    <a:pt x="28" y="42"/>
                  </a:lnTo>
                  <a:lnTo>
                    <a:pt x="33" y="34"/>
                  </a:lnTo>
                  <a:lnTo>
                    <a:pt x="41" y="27"/>
                  </a:lnTo>
                  <a:lnTo>
                    <a:pt x="49" y="20"/>
                  </a:lnTo>
                  <a:lnTo>
                    <a:pt x="49" y="20"/>
                  </a:lnTo>
                  <a:lnTo>
                    <a:pt x="57" y="14"/>
                  </a:lnTo>
                  <a:lnTo>
                    <a:pt x="66" y="9"/>
                  </a:lnTo>
                  <a:lnTo>
                    <a:pt x="75" y="4"/>
                  </a:lnTo>
                  <a:lnTo>
                    <a:pt x="85" y="2"/>
                  </a:lnTo>
                  <a:lnTo>
                    <a:pt x="94" y="0"/>
                  </a:lnTo>
                  <a:lnTo>
                    <a:pt x="104" y="0"/>
                  </a:lnTo>
                  <a:lnTo>
                    <a:pt x="113" y="0"/>
                  </a:lnTo>
                  <a:lnTo>
                    <a:pt x="123" y="2"/>
                  </a:lnTo>
                  <a:lnTo>
                    <a:pt x="132" y="4"/>
                  </a:lnTo>
                  <a:lnTo>
                    <a:pt x="141" y="7"/>
                  </a:lnTo>
                  <a:lnTo>
                    <a:pt x="151" y="12"/>
                  </a:lnTo>
                  <a:lnTo>
                    <a:pt x="160" y="17"/>
                  </a:lnTo>
                  <a:lnTo>
                    <a:pt x="168" y="24"/>
                  </a:lnTo>
                  <a:lnTo>
                    <a:pt x="177" y="30"/>
                  </a:lnTo>
                  <a:lnTo>
                    <a:pt x="185" y="38"/>
                  </a:lnTo>
                  <a:lnTo>
                    <a:pt x="192" y="45"/>
                  </a:lnTo>
                  <a:lnTo>
                    <a:pt x="198" y="54"/>
                  </a:lnTo>
                  <a:lnTo>
                    <a:pt x="205" y="64"/>
                  </a:lnTo>
                  <a:lnTo>
                    <a:pt x="211" y="73"/>
                  </a:lnTo>
                  <a:lnTo>
                    <a:pt x="215" y="84"/>
                  </a:lnTo>
                  <a:lnTo>
                    <a:pt x="220" y="96"/>
                  </a:lnTo>
                  <a:lnTo>
                    <a:pt x="223" y="107"/>
                  </a:lnTo>
                  <a:lnTo>
                    <a:pt x="225" y="119"/>
                  </a:lnTo>
                  <a:lnTo>
                    <a:pt x="226" y="132"/>
                  </a:lnTo>
                  <a:lnTo>
                    <a:pt x="227" y="145"/>
                  </a:lnTo>
                  <a:lnTo>
                    <a:pt x="226" y="158"/>
                  </a:lnTo>
                  <a:lnTo>
                    <a:pt x="225" y="171"/>
                  </a:lnTo>
                  <a:lnTo>
                    <a:pt x="222" y="185"/>
                  </a:lnTo>
                  <a:lnTo>
                    <a:pt x="217" y="198"/>
                  </a:lnTo>
                  <a:lnTo>
                    <a:pt x="212" y="212"/>
                  </a:lnTo>
                  <a:lnTo>
                    <a:pt x="205" y="226"/>
                  </a:lnTo>
                  <a:lnTo>
                    <a:pt x="197" y="241"/>
                  </a:lnTo>
                  <a:lnTo>
                    <a:pt x="197" y="241"/>
                  </a:lnTo>
                  <a:lnTo>
                    <a:pt x="193" y="247"/>
                  </a:lnTo>
                  <a:lnTo>
                    <a:pt x="187" y="254"/>
                  </a:lnTo>
                  <a:lnTo>
                    <a:pt x="181" y="259"/>
                  </a:lnTo>
                  <a:lnTo>
                    <a:pt x="176" y="263"/>
                  </a:lnTo>
                  <a:lnTo>
                    <a:pt x="164" y="272"/>
                  </a:lnTo>
                  <a:lnTo>
                    <a:pt x="151" y="277"/>
                  </a:lnTo>
                  <a:lnTo>
                    <a:pt x="138" y="281"/>
                  </a:lnTo>
                  <a:lnTo>
                    <a:pt x="123" y="283"/>
                  </a:lnTo>
                  <a:lnTo>
                    <a:pt x="109" y="283"/>
                  </a:lnTo>
                  <a:lnTo>
                    <a:pt x="95" y="281"/>
                  </a:lnTo>
                  <a:lnTo>
                    <a:pt x="82" y="276"/>
                  </a:lnTo>
                  <a:lnTo>
                    <a:pt x="68" y="272"/>
                  </a:lnTo>
                  <a:lnTo>
                    <a:pt x="57" y="266"/>
                  </a:lnTo>
                  <a:lnTo>
                    <a:pt x="46" y="259"/>
                  </a:lnTo>
                  <a:lnTo>
                    <a:pt x="36" y="250"/>
                  </a:lnTo>
                  <a:lnTo>
                    <a:pt x="28" y="242"/>
                  </a:lnTo>
                  <a:lnTo>
                    <a:pt x="22" y="232"/>
                  </a:lnTo>
                  <a:lnTo>
                    <a:pt x="18" y="222"/>
                  </a:lnTo>
                  <a:lnTo>
                    <a:pt x="18"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145"/>
            <p:cNvSpPr>
              <a:spLocks/>
            </p:cNvSpPr>
            <p:nvPr/>
          </p:nvSpPr>
          <p:spPr bwMode="auto">
            <a:xfrm flipH="1">
              <a:off x="9524100" y="1670359"/>
              <a:ext cx="383456" cy="353844"/>
            </a:xfrm>
            <a:custGeom>
              <a:avLst/>
              <a:gdLst>
                <a:gd name="T0" fmla="*/ 210 w 309"/>
                <a:gd name="T1" fmla="*/ 152 h 335"/>
                <a:gd name="T2" fmla="*/ 208 w 309"/>
                <a:gd name="T3" fmla="*/ 191 h 335"/>
                <a:gd name="T4" fmla="*/ 211 w 309"/>
                <a:gd name="T5" fmla="*/ 226 h 335"/>
                <a:gd name="T6" fmla="*/ 217 w 309"/>
                <a:gd name="T7" fmla="*/ 248 h 335"/>
                <a:gd name="T8" fmla="*/ 228 w 309"/>
                <a:gd name="T9" fmla="*/ 267 h 335"/>
                <a:gd name="T10" fmla="*/ 239 w 309"/>
                <a:gd name="T11" fmla="*/ 277 h 335"/>
                <a:gd name="T12" fmla="*/ 248 w 309"/>
                <a:gd name="T13" fmla="*/ 281 h 335"/>
                <a:gd name="T14" fmla="*/ 254 w 309"/>
                <a:gd name="T15" fmla="*/ 282 h 335"/>
                <a:gd name="T16" fmla="*/ 234 w 309"/>
                <a:gd name="T17" fmla="*/ 296 h 335"/>
                <a:gd name="T18" fmla="*/ 202 w 309"/>
                <a:gd name="T19" fmla="*/ 313 h 335"/>
                <a:gd name="T20" fmla="*/ 171 w 309"/>
                <a:gd name="T21" fmla="*/ 326 h 335"/>
                <a:gd name="T22" fmla="*/ 147 w 309"/>
                <a:gd name="T23" fmla="*/ 332 h 335"/>
                <a:gd name="T24" fmla="*/ 135 w 309"/>
                <a:gd name="T25" fmla="*/ 334 h 335"/>
                <a:gd name="T26" fmla="*/ 101 w 309"/>
                <a:gd name="T27" fmla="*/ 335 h 335"/>
                <a:gd name="T28" fmla="*/ 73 w 309"/>
                <a:gd name="T29" fmla="*/ 328 h 335"/>
                <a:gd name="T30" fmla="*/ 50 w 309"/>
                <a:gd name="T31" fmla="*/ 319 h 335"/>
                <a:gd name="T32" fmla="*/ 32 w 309"/>
                <a:gd name="T33" fmla="*/ 306 h 335"/>
                <a:gd name="T34" fmla="*/ 17 w 309"/>
                <a:gd name="T35" fmla="*/ 293 h 335"/>
                <a:gd name="T36" fmla="*/ 2 w 309"/>
                <a:gd name="T37" fmla="*/ 273 h 335"/>
                <a:gd name="T38" fmla="*/ 0 w 309"/>
                <a:gd name="T39" fmla="*/ 270 h 335"/>
                <a:gd name="T40" fmla="*/ 13 w 309"/>
                <a:gd name="T41" fmla="*/ 260 h 335"/>
                <a:gd name="T42" fmla="*/ 25 w 309"/>
                <a:gd name="T43" fmla="*/ 243 h 335"/>
                <a:gd name="T44" fmla="*/ 29 w 309"/>
                <a:gd name="T45" fmla="*/ 230 h 335"/>
                <a:gd name="T46" fmla="*/ 32 w 309"/>
                <a:gd name="T47" fmla="*/ 215 h 335"/>
                <a:gd name="T48" fmla="*/ 31 w 309"/>
                <a:gd name="T49" fmla="*/ 198 h 335"/>
                <a:gd name="T50" fmla="*/ 27 w 309"/>
                <a:gd name="T51" fmla="*/ 176 h 335"/>
                <a:gd name="T52" fmla="*/ 26 w 309"/>
                <a:gd name="T53" fmla="*/ 135 h 335"/>
                <a:gd name="T54" fmla="*/ 29 w 309"/>
                <a:gd name="T55" fmla="*/ 105 h 335"/>
                <a:gd name="T56" fmla="*/ 37 w 309"/>
                <a:gd name="T57" fmla="*/ 76 h 335"/>
                <a:gd name="T58" fmla="*/ 52 w 309"/>
                <a:gd name="T59" fmla="*/ 49 h 335"/>
                <a:gd name="T60" fmla="*/ 68 w 309"/>
                <a:gd name="T61" fmla="*/ 31 h 335"/>
                <a:gd name="T62" fmla="*/ 81 w 309"/>
                <a:gd name="T63" fmla="*/ 23 h 335"/>
                <a:gd name="T64" fmla="*/ 97 w 309"/>
                <a:gd name="T65" fmla="*/ 15 h 335"/>
                <a:gd name="T66" fmla="*/ 115 w 309"/>
                <a:gd name="T67" fmla="*/ 10 h 335"/>
                <a:gd name="T68" fmla="*/ 124 w 309"/>
                <a:gd name="T69" fmla="*/ 9 h 335"/>
                <a:gd name="T70" fmla="*/ 140 w 309"/>
                <a:gd name="T71" fmla="*/ 4 h 335"/>
                <a:gd name="T72" fmla="*/ 169 w 309"/>
                <a:gd name="T73" fmla="*/ 0 h 335"/>
                <a:gd name="T74" fmla="*/ 192 w 309"/>
                <a:gd name="T75" fmla="*/ 1 h 335"/>
                <a:gd name="T76" fmla="*/ 217 w 309"/>
                <a:gd name="T77" fmla="*/ 6 h 335"/>
                <a:gd name="T78" fmla="*/ 243 w 309"/>
                <a:gd name="T79" fmla="*/ 16 h 335"/>
                <a:gd name="T80" fmla="*/ 267 w 309"/>
                <a:gd name="T81" fmla="*/ 35 h 335"/>
                <a:gd name="T82" fmla="*/ 278 w 309"/>
                <a:gd name="T83" fmla="*/ 47 h 335"/>
                <a:gd name="T84" fmla="*/ 293 w 309"/>
                <a:gd name="T85" fmla="*/ 69 h 335"/>
                <a:gd name="T86" fmla="*/ 302 w 309"/>
                <a:gd name="T87" fmla="*/ 90 h 335"/>
                <a:gd name="T88" fmla="*/ 306 w 309"/>
                <a:gd name="T89" fmla="*/ 108 h 335"/>
                <a:gd name="T90" fmla="*/ 309 w 309"/>
                <a:gd name="T91" fmla="*/ 137 h 335"/>
                <a:gd name="T92" fmla="*/ 304 w 309"/>
                <a:gd name="T93" fmla="*/ 157 h 335"/>
                <a:gd name="T94" fmla="*/ 296 w 309"/>
                <a:gd name="T95" fmla="*/ 160 h 335"/>
                <a:gd name="T96" fmla="*/ 277 w 309"/>
                <a:gd name="T97" fmla="*/ 164 h 335"/>
                <a:gd name="T98" fmla="*/ 256 w 309"/>
                <a:gd name="T99" fmla="*/ 165 h 335"/>
                <a:gd name="T100" fmla="*/ 239 w 309"/>
                <a:gd name="T101" fmla="*/ 163 h 335"/>
                <a:gd name="T102" fmla="*/ 220 w 309"/>
                <a:gd name="T103" fmla="*/ 157 h 335"/>
                <a:gd name="T104" fmla="*/ 210 w 309"/>
                <a:gd name="T105" fmla="*/ 152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9" h="335">
                  <a:moveTo>
                    <a:pt x="210" y="152"/>
                  </a:moveTo>
                  <a:lnTo>
                    <a:pt x="210" y="152"/>
                  </a:lnTo>
                  <a:lnTo>
                    <a:pt x="209" y="172"/>
                  </a:lnTo>
                  <a:lnTo>
                    <a:pt x="208" y="191"/>
                  </a:lnTo>
                  <a:lnTo>
                    <a:pt x="210" y="214"/>
                  </a:lnTo>
                  <a:lnTo>
                    <a:pt x="211" y="226"/>
                  </a:lnTo>
                  <a:lnTo>
                    <a:pt x="213" y="238"/>
                  </a:lnTo>
                  <a:lnTo>
                    <a:pt x="217" y="248"/>
                  </a:lnTo>
                  <a:lnTo>
                    <a:pt x="221" y="258"/>
                  </a:lnTo>
                  <a:lnTo>
                    <a:pt x="228" y="267"/>
                  </a:lnTo>
                  <a:lnTo>
                    <a:pt x="235" y="274"/>
                  </a:lnTo>
                  <a:lnTo>
                    <a:pt x="239" y="277"/>
                  </a:lnTo>
                  <a:lnTo>
                    <a:pt x="244" y="279"/>
                  </a:lnTo>
                  <a:lnTo>
                    <a:pt x="248" y="281"/>
                  </a:lnTo>
                  <a:lnTo>
                    <a:pt x="254" y="282"/>
                  </a:lnTo>
                  <a:lnTo>
                    <a:pt x="254" y="282"/>
                  </a:lnTo>
                  <a:lnTo>
                    <a:pt x="245" y="288"/>
                  </a:lnTo>
                  <a:lnTo>
                    <a:pt x="234" y="296"/>
                  </a:lnTo>
                  <a:lnTo>
                    <a:pt x="220" y="305"/>
                  </a:lnTo>
                  <a:lnTo>
                    <a:pt x="202" y="313"/>
                  </a:lnTo>
                  <a:lnTo>
                    <a:pt x="182" y="322"/>
                  </a:lnTo>
                  <a:lnTo>
                    <a:pt x="171" y="326"/>
                  </a:lnTo>
                  <a:lnTo>
                    <a:pt x="160" y="329"/>
                  </a:lnTo>
                  <a:lnTo>
                    <a:pt x="147" y="332"/>
                  </a:lnTo>
                  <a:lnTo>
                    <a:pt x="135" y="334"/>
                  </a:lnTo>
                  <a:lnTo>
                    <a:pt x="135" y="334"/>
                  </a:lnTo>
                  <a:lnTo>
                    <a:pt x="118" y="335"/>
                  </a:lnTo>
                  <a:lnTo>
                    <a:pt x="101" y="335"/>
                  </a:lnTo>
                  <a:lnTo>
                    <a:pt x="87" y="333"/>
                  </a:lnTo>
                  <a:lnTo>
                    <a:pt x="73" y="328"/>
                  </a:lnTo>
                  <a:lnTo>
                    <a:pt x="61" y="324"/>
                  </a:lnTo>
                  <a:lnTo>
                    <a:pt x="50" y="319"/>
                  </a:lnTo>
                  <a:lnTo>
                    <a:pt x="40" y="312"/>
                  </a:lnTo>
                  <a:lnTo>
                    <a:pt x="32" y="306"/>
                  </a:lnTo>
                  <a:lnTo>
                    <a:pt x="24" y="299"/>
                  </a:lnTo>
                  <a:lnTo>
                    <a:pt x="17" y="293"/>
                  </a:lnTo>
                  <a:lnTo>
                    <a:pt x="8" y="282"/>
                  </a:lnTo>
                  <a:lnTo>
                    <a:pt x="2" y="273"/>
                  </a:lnTo>
                  <a:lnTo>
                    <a:pt x="0" y="270"/>
                  </a:lnTo>
                  <a:lnTo>
                    <a:pt x="0" y="270"/>
                  </a:lnTo>
                  <a:lnTo>
                    <a:pt x="6" y="266"/>
                  </a:lnTo>
                  <a:lnTo>
                    <a:pt x="13" y="260"/>
                  </a:lnTo>
                  <a:lnTo>
                    <a:pt x="18" y="253"/>
                  </a:lnTo>
                  <a:lnTo>
                    <a:pt x="25" y="243"/>
                  </a:lnTo>
                  <a:lnTo>
                    <a:pt x="27" y="237"/>
                  </a:lnTo>
                  <a:lnTo>
                    <a:pt x="29" y="230"/>
                  </a:lnTo>
                  <a:lnTo>
                    <a:pt x="31" y="224"/>
                  </a:lnTo>
                  <a:lnTo>
                    <a:pt x="32" y="215"/>
                  </a:lnTo>
                  <a:lnTo>
                    <a:pt x="32" y="207"/>
                  </a:lnTo>
                  <a:lnTo>
                    <a:pt x="31" y="198"/>
                  </a:lnTo>
                  <a:lnTo>
                    <a:pt x="31" y="198"/>
                  </a:lnTo>
                  <a:lnTo>
                    <a:pt x="27" y="176"/>
                  </a:lnTo>
                  <a:lnTo>
                    <a:pt x="26" y="149"/>
                  </a:lnTo>
                  <a:lnTo>
                    <a:pt x="26" y="135"/>
                  </a:lnTo>
                  <a:lnTo>
                    <a:pt x="27" y="120"/>
                  </a:lnTo>
                  <a:lnTo>
                    <a:pt x="29" y="105"/>
                  </a:lnTo>
                  <a:lnTo>
                    <a:pt x="33" y="90"/>
                  </a:lnTo>
                  <a:lnTo>
                    <a:pt x="37" y="76"/>
                  </a:lnTo>
                  <a:lnTo>
                    <a:pt x="44" y="62"/>
                  </a:lnTo>
                  <a:lnTo>
                    <a:pt x="52" y="49"/>
                  </a:lnTo>
                  <a:lnTo>
                    <a:pt x="62" y="37"/>
                  </a:lnTo>
                  <a:lnTo>
                    <a:pt x="68" y="31"/>
                  </a:lnTo>
                  <a:lnTo>
                    <a:pt x="74" y="27"/>
                  </a:lnTo>
                  <a:lnTo>
                    <a:pt x="81" y="23"/>
                  </a:lnTo>
                  <a:lnTo>
                    <a:pt x="88" y="18"/>
                  </a:lnTo>
                  <a:lnTo>
                    <a:pt x="97" y="15"/>
                  </a:lnTo>
                  <a:lnTo>
                    <a:pt x="105" y="12"/>
                  </a:lnTo>
                  <a:lnTo>
                    <a:pt x="115" y="10"/>
                  </a:lnTo>
                  <a:lnTo>
                    <a:pt x="124" y="9"/>
                  </a:lnTo>
                  <a:lnTo>
                    <a:pt x="124" y="9"/>
                  </a:lnTo>
                  <a:lnTo>
                    <a:pt x="128" y="8"/>
                  </a:lnTo>
                  <a:lnTo>
                    <a:pt x="140" y="4"/>
                  </a:lnTo>
                  <a:lnTo>
                    <a:pt x="158" y="1"/>
                  </a:lnTo>
                  <a:lnTo>
                    <a:pt x="169" y="0"/>
                  </a:lnTo>
                  <a:lnTo>
                    <a:pt x="180" y="0"/>
                  </a:lnTo>
                  <a:lnTo>
                    <a:pt x="192" y="1"/>
                  </a:lnTo>
                  <a:lnTo>
                    <a:pt x="204" y="2"/>
                  </a:lnTo>
                  <a:lnTo>
                    <a:pt x="217" y="6"/>
                  </a:lnTo>
                  <a:lnTo>
                    <a:pt x="230" y="10"/>
                  </a:lnTo>
                  <a:lnTo>
                    <a:pt x="243" y="16"/>
                  </a:lnTo>
                  <a:lnTo>
                    <a:pt x="255" y="24"/>
                  </a:lnTo>
                  <a:lnTo>
                    <a:pt x="267" y="35"/>
                  </a:lnTo>
                  <a:lnTo>
                    <a:pt x="278" y="47"/>
                  </a:lnTo>
                  <a:lnTo>
                    <a:pt x="278" y="47"/>
                  </a:lnTo>
                  <a:lnTo>
                    <a:pt x="286" y="58"/>
                  </a:lnTo>
                  <a:lnTo>
                    <a:pt x="293" y="69"/>
                  </a:lnTo>
                  <a:lnTo>
                    <a:pt x="298" y="79"/>
                  </a:lnTo>
                  <a:lnTo>
                    <a:pt x="302" y="90"/>
                  </a:lnTo>
                  <a:lnTo>
                    <a:pt x="304" y="98"/>
                  </a:lnTo>
                  <a:lnTo>
                    <a:pt x="306" y="108"/>
                  </a:lnTo>
                  <a:lnTo>
                    <a:pt x="309" y="124"/>
                  </a:lnTo>
                  <a:lnTo>
                    <a:pt x="309" y="137"/>
                  </a:lnTo>
                  <a:lnTo>
                    <a:pt x="306" y="148"/>
                  </a:lnTo>
                  <a:lnTo>
                    <a:pt x="304" y="157"/>
                  </a:lnTo>
                  <a:lnTo>
                    <a:pt x="304" y="157"/>
                  </a:lnTo>
                  <a:lnTo>
                    <a:pt x="296" y="160"/>
                  </a:lnTo>
                  <a:lnTo>
                    <a:pt x="289" y="162"/>
                  </a:lnTo>
                  <a:lnTo>
                    <a:pt x="277" y="164"/>
                  </a:lnTo>
                  <a:lnTo>
                    <a:pt x="263" y="165"/>
                  </a:lnTo>
                  <a:lnTo>
                    <a:pt x="256" y="165"/>
                  </a:lnTo>
                  <a:lnTo>
                    <a:pt x="247" y="164"/>
                  </a:lnTo>
                  <a:lnTo>
                    <a:pt x="239" y="163"/>
                  </a:lnTo>
                  <a:lnTo>
                    <a:pt x="230" y="160"/>
                  </a:lnTo>
                  <a:lnTo>
                    <a:pt x="220" y="157"/>
                  </a:lnTo>
                  <a:lnTo>
                    <a:pt x="210" y="152"/>
                  </a:lnTo>
                  <a:lnTo>
                    <a:pt x="210" y="152"/>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146"/>
            <p:cNvSpPr>
              <a:spLocks/>
            </p:cNvSpPr>
            <p:nvPr/>
          </p:nvSpPr>
          <p:spPr bwMode="auto">
            <a:xfrm flipH="1">
              <a:off x="9627339" y="1862025"/>
              <a:ext cx="51619" cy="51602"/>
            </a:xfrm>
            <a:custGeom>
              <a:avLst/>
              <a:gdLst>
                <a:gd name="T0" fmla="*/ 34 w 40"/>
                <a:gd name="T1" fmla="*/ 12 h 51"/>
                <a:gd name="T2" fmla="*/ 34 w 40"/>
                <a:gd name="T3" fmla="*/ 12 h 51"/>
                <a:gd name="T4" fmla="*/ 33 w 40"/>
                <a:gd name="T5" fmla="*/ 9 h 51"/>
                <a:gd name="T6" fmla="*/ 30 w 40"/>
                <a:gd name="T7" fmla="*/ 7 h 51"/>
                <a:gd name="T8" fmla="*/ 28 w 40"/>
                <a:gd name="T9" fmla="*/ 4 h 51"/>
                <a:gd name="T10" fmla="*/ 24 w 40"/>
                <a:gd name="T11" fmla="*/ 1 h 51"/>
                <a:gd name="T12" fmla="*/ 20 w 40"/>
                <a:gd name="T13" fmla="*/ 0 h 51"/>
                <a:gd name="T14" fmla="*/ 15 w 40"/>
                <a:gd name="T15" fmla="*/ 1 h 51"/>
                <a:gd name="T16" fmla="*/ 9 w 40"/>
                <a:gd name="T17" fmla="*/ 4 h 51"/>
                <a:gd name="T18" fmla="*/ 9 w 40"/>
                <a:gd name="T19" fmla="*/ 4 h 51"/>
                <a:gd name="T20" fmla="*/ 6 w 40"/>
                <a:gd name="T21" fmla="*/ 7 h 51"/>
                <a:gd name="T22" fmla="*/ 3 w 40"/>
                <a:gd name="T23" fmla="*/ 9 h 51"/>
                <a:gd name="T24" fmla="*/ 0 w 40"/>
                <a:gd name="T25" fmla="*/ 18 h 51"/>
                <a:gd name="T26" fmla="*/ 0 w 40"/>
                <a:gd name="T27" fmla="*/ 26 h 51"/>
                <a:gd name="T28" fmla="*/ 0 w 40"/>
                <a:gd name="T29" fmla="*/ 31 h 51"/>
                <a:gd name="T30" fmla="*/ 1 w 40"/>
                <a:gd name="T31" fmla="*/ 35 h 51"/>
                <a:gd name="T32" fmla="*/ 3 w 40"/>
                <a:gd name="T33" fmla="*/ 38 h 51"/>
                <a:gd name="T34" fmla="*/ 6 w 40"/>
                <a:gd name="T35" fmla="*/ 42 h 51"/>
                <a:gd name="T36" fmla="*/ 10 w 40"/>
                <a:gd name="T37" fmla="*/ 46 h 51"/>
                <a:gd name="T38" fmla="*/ 14 w 40"/>
                <a:gd name="T39" fmla="*/ 48 h 51"/>
                <a:gd name="T40" fmla="*/ 19 w 40"/>
                <a:gd name="T41" fmla="*/ 50 h 51"/>
                <a:gd name="T42" fmla="*/ 26 w 40"/>
                <a:gd name="T43" fmla="*/ 51 h 51"/>
                <a:gd name="T44" fmla="*/ 33 w 40"/>
                <a:gd name="T45" fmla="*/ 51 h 51"/>
                <a:gd name="T46" fmla="*/ 40 w 40"/>
                <a:gd name="T47" fmla="*/ 51 h 51"/>
                <a:gd name="T48" fmla="*/ 34 w 40"/>
                <a:gd name="T4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51">
                  <a:moveTo>
                    <a:pt x="34" y="12"/>
                  </a:moveTo>
                  <a:lnTo>
                    <a:pt x="34" y="12"/>
                  </a:lnTo>
                  <a:lnTo>
                    <a:pt x="33" y="9"/>
                  </a:lnTo>
                  <a:lnTo>
                    <a:pt x="30" y="7"/>
                  </a:lnTo>
                  <a:lnTo>
                    <a:pt x="28" y="4"/>
                  </a:lnTo>
                  <a:lnTo>
                    <a:pt x="24" y="1"/>
                  </a:lnTo>
                  <a:lnTo>
                    <a:pt x="20" y="0"/>
                  </a:lnTo>
                  <a:lnTo>
                    <a:pt x="15" y="1"/>
                  </a:lnTo>
                  <a:lnTo>
                    <a:pt x="9" y="4"/>
                  </a:lnTo>
                  <a:lnTo>
                    <a:pt x="9" y="4"/>
                  </a:lnTo>
                  <a:lnTo>
                    <a:pt x="6" y="7"/>
                  </a:lnTo>
                  <a:lnTo>
                    <a:pt x="3" y="9"/>
                  </a:lnTo>
                  <a:lnTo>
                    <a:pt x="0" y="18"/>
                  </a:lnTo>
                  <a:lnTo>
                    <a:pt x="0" y="26"/>
                  </a:lnTo>
                  <a:lnTo>
                    <a:pt x="0" y="31"/>
                  </a:lnTo>
                  <a:lnTo>
                    <a:pt x="1" y="35"/>
                  </a:lnTo>
                  <a:lnTo>
                    <a:pt x="3" y="38"/>
                  </a:lnTo>
                  <a:lnTo>
                    <a:pt x="6" y="42"/>
                  </a:lnTo>
                  <a:lnTo>
                    <a:pt x="10" y="46"/>
                  </a:lnTo>
                  <a:lnTo>
                    <a:pt x="14" y="48"/>
                  </a:lnTo>
                  <a:lnTo>
                    <a:pt x="19" y="50"/>
                  </a:lnTo>
                  <a:lnTo>
                    <a:pt x="26" y="51"/>
                  </a:lnTo>
                  <a:lnTo>
                    <a:pt x="33" y="51"/>
                  </a:lnTo>
                  <a:lnTo>
                    <a:pt x="40" y="51"/>
                  </a:lnTo>
                  <a:lnTo>
                    <a:pt x="34" y="1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147"/>
            <p:cNvSpPr>
              <a:spLocks/>
            </p:cNvSpPr>
            <p:nvPr/>
          </p:nvSpPr>
          <p:spPr bwMode="auto">
            <a:xfrm flipH="1">
              <a:off x="9612591" y="1832538"/>
              <a:ext cx="44245" cy="81089"/>
            </a:xfrm>
            <a:custGeom>
              <a:avLst/>
              <a:gdLst>
                <a:gd name="T0" fmla="*/ 6 w 33"/>
                <a:gd name="T1" fmla="*/ 30 h 77"/>
                <a:gd name="T2" fmla="*/ 6 w 33"/>
                <a:gd name="T3" fmla="*/ 30 h 77"/>
                <a:gd name="T4" fmla="*/ 7 w 33"/>
                <a:gd name="T5" fmla="*/ 36 h 77"/>
                <a:gd name="T6" fmla="*/ 12 w 33"/>
                <a:gd name="T7" fmla="*/ 51 h 77"/>
                <a:gd name="T8" fmla="*/ 15 w 33"/>
                <a:gd name="T9" fmla="*/ 59 h 77"/>
                <a:gd name="T10" fmla="*/ 19 w 33"/>
                <a:gd name="T11" fmla="*/ 66 h 77"/>
                <a:gd name="T12" fmla="*/ 25 w 33"/>
                <a:gd name="T13" fmla="*/ 73 h 77"/>
                <a:gd name="T14" fmla="*/ 28 w 33"/>
                <a:gd name="T15" fmla="*/ 75 h 77"/>
                <a:gd name="T16" fmla="*/ 33 w 33"/>
                <a:gd name="T17" fmla="*/ 77 h 77"/>
                <a:gd name="T18" fmla="*/ 33 w 33"/>
                <a:gd name="T19" fmla="*/ 77 h 77"/>
                <a:gd name="T20" fmla="*/ 31 w 33"/>
                <a:gd name="T21" fmla="*/ 73 h 77"/>
                <a:gd name="T22" fmla="*/ 26 w 33"/>
                <a:gd name="T23" fmla="*/ 64 h 77"/>
                <a:gd name="T24" fmla="*/ 25 w 33"/>
                <a:gd name="T25" fmla="*/ 57 h 77"/>
                <a:gd name="T26" fmla="*/ 24 w 33"/>
                <a:gd name="T27" fmla="*/ 51 h 77"/>
                <a:gd name="T28" fmla="*/ 24 w 33"/>
                <a:gd name="T29" fmla="*/ 45 h 77"/>
                <a:gd name="T30" fmla="*/ 26 w 33"/>
                <a:gd name="T31" fmla="*/ 38 h 77"/>
                <a:gd name="T32" fmla="*/ 26 w 33"/>
                <a:gd name="T33" fmla="*/ 38 h 77"/>
                <a:gd name="T34" fmla="*/ 28 w 33"/>
                <a:gd name="T35" fmla="*/ 33 h 77"/>
                <a:gd name="T36" fmla="*/ 30 w 33"/>
                <a:gd name="T37" fmla="*/ 27 h 77"/>
                <a:gd name="T38" fmla="*/ 31 w 33"/>
                <a:gd name="T39" fmla="*/ 20 h 77"/>
                <a:gd name="T40" fmla="*/ 28 w 33"/>
                <a:gd name="T41" fmla="*/ 13 h 77"/>
                <a:gd name="T42" fmla="*/ 25 w 33"/>
                <a:gd name="T43" fmla="*/ 8 h 77"/>
                <a:gd name="T44" fmla="*/ 22 w 33"/>
                <a:gd name="T45" fmla="*/ 5 h 77"/>
                <a:gd name="T46" fmla="*/ 18 w 33"/>
                <a:gd name="T47" fmla="*/ 1 h 77"/>
                <a:gd name="T48" fmla="*/ 14 w 33"/>
                <a:gd name="T49" fmla="*/ 0 h 77"/>
                <a:gd name="T50" fmla="*/ 14 w 33"/>
                <a:gd name="T51" fmla="*/ 0 h 77"/>
                <a:gd name="T52" fmla="*/ 11 w 33"/>
                <a:gd name="T53" fmla="*/ 1 h 77"/>
                <a:gd name="T54" fmla="*/ 7 w 33"/>
                <a:gd name="T55" fmla="*/ 2 h 77"/>
                <a:gd name="T56" fmla="*/ 4 w 33"/>
                <a:gd name="T57" fmla="*/ 6 h 77"/>
                <a:gd name="T58" fmla="*/ 2 w 33"/>
                <a:gd name="T59" fmla="*/ 10 h 77"/>
                <a:gd name="T60" fmla="*/ 0 w 33"/>
                <a:gd name="T61" fmla="*/ 15 h 77"/>
                <a:gd name="T62" fmla="*/ 2 w 33"/>
                <a:gd name="T63" fmla="*/ 22 h 77"/>
                <a:gd name="T64" fmla="*/ 6 w 33"/>
                <a:gd name="T65" fmla="*/ 30 h 77"/>
                <a:gd name="T66" fmla="*/ 6 w 33"/>
                <a:gd name="T6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77">
                  <a:moveTo>
                    <a:pt x="6" y="30"/>
                  </a:moveTo>
                  <a:lnTo>
                    <a:pt x="6" y="30"/>
                  </a:lnTo>
                  <a:lnTo>
                    <a:pt x="7" y="36"/>
                  </a:lnTo>
                  <a:lnTo>
                    <a:pt x="12" y="51"/>
                  </a:lnTo>
                  <a:lnTo>
                    <a:pt x="15" y="59"/>
                  </a:lnTo>
                  <a:lnTo>
                    <a:pt x="19" y="66"/>
                  </a:lnTo>
                  <a:lnTo>
                    <a:pt x="25" y="73"/>
                  </a:lnTo>
                  <a:lnTo>
                    <a:pt x="28" y="75"/>
                  </a:lnTo>
                  <a:lnTo>
                    <a:pt x="33" y="77"/>
                  </a:lnTo>
                  <a:lnTo>
                    <a:pt x="33" y="77"/>
                  </a:lnTo>
                  <a:lnTo>
                    <a:pt x="31" y="73"/>
                  </a:lnTo>
                  <a:lnTo>
                    <a:pt x="26" y="64"/>
                  </a:lnTo>
                  <a:lnTo>
                    <a:pt x="25" y="57"/>
                  </a:lnTo>
                  <a:lnTo>
                    <a:pt x="24" y="51"/>
                  </a:lnTo>
                  <a:lnTo>
                    <a:pt x="24" y="45"/>
                  </a:lnTo>
                  <a:lnTo>
                    <a:pt x="26" y="38"/>
                  </a:lnTo>
                  <a:lnTo>
                    <a:pt x="26" y="38"/>
                  </a:lnTo>
                  <a:lnTo>
                    <a:pt x="28" y="33"/>
                  </a:lnTo>
                  <a:lnTo>
                    <a:pt x="30" y="27"/>
                  </a:lnTo>
                  <a:lnTo>
                    <a:pt x="31" y="20"/>
                  </a:lnTo>
                  <a:lnTo>
                    <a:pt x="28" y="13"/>
                  </a:lnTo>
                  <a:lnTo>
                    <a:pt x="25" y="8"/>
                  </a:lnTo>
                  <a:lnTo>
                    <a:pt x="22" y="5"/>
                  </a:lnTo>
                  <a:lnTo>
                    <a:pt x="18" y="1"/>
                  </a:lnTo>
                  <a:lnTo>
                    <a:pt x="14" y="0"/>
                  </a:lnTo>
                  <a:lnTo>
                    <a:pt x="14" y="0"/>
                  </a:lnTo>
                  <a:lnTo>
                    <a:pt x="11" y="1"/>
                  </a:lnTo>
                  <a:lnTo>
                    <a:pt x="7" y="2"/>
                  </a:lnTo>
                  <a:lnTo>
                    <a:pt x="4" y="6"/>
                  </a:lnTo>
                  <a:lnTo>
                    <a:pt x="2" y="10"/>
                  </a:lnTo>
                  <a:lnTo>
                    <a:pt x="0" y="15"/>
                  </a:lnTo>
                  <a:lnTo>
                    <a:pt x="2" y="22"/>
                  </a:lnTo>
                  <a:lnTo>
                    <a:pt x="6" y="30"/>
                  </a:lnTo>
                  <a:lnTo>
                    <a:pt x="6" y="3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148"/>
            <p:cNvSpPr>
              <a:spLocks/>
            </p:cNvSpPr>
            <p:nvPr/>
          </p:nvSpPr>
          <p:spPr bwMode="auto">
            <a:xfrm flipH="1">
              <a:off x="9612591" y="1810422"/>
              <a:ext cx="58994" cy="36859"/>
            </a:xfrm>
            <a:custGeom>
              <a:avLst/>
              <a:gdLst>
                <a:gd name="T0" fmla="*/ 10 w 49"/>
                <a:gd name="T1" fmla="*/ 32 h 32"/>
                <a:gd name="T2" fmla="*/ 10 w 49"/>
                <a:gd name="T3" fmla="*/ 32 h 32"/>
                <a:gd name="T4" fmla="*/ 15 w 49"/>
                <a:gd name="T5" fmla="*/ 29 h 32"/>
                <a:gd name="T6" fmla="*/ 29 w 49"/>
                <a:gd name="T7" fmla="*/ 23 h 32"/>
                <a:gd name="T8" fmla="*/ 35 w 49"/>
                <a:gd name="T9" fmla="*/ 18 h 32"/>
                <a:gd name="T10" fmla="*/ 42 w 49"/>
                <a:gd name="T11" fmla="*/ 14 h 32"/>
                <a:gd name="T12" fmla="*/ 47 w 49"/>
                <a:gd name="T13" fmla="*/ 9 h 32"/>
                <a:gd name="T14" fmla="*/ 48 w 49"/>
                <a:gd name="T15" fmla="*/ 5 h 32"/>
                <a:gd name="T16" fmla="*/ 49 w 49"/>
                <a:gd name="T17" fmla="*/ 3 h 32"/>
                <a:gd name="T18" fmla="*/ 49 w 49"/>
                <a:gd name="T19" fmla="*/ 3 h 32"/>
                <a:gd name="T20" fmla="*/ 48 w 49"/>
                <a:gd name="T21" fmla="*/ 1 h 32"/>
                <a:gd name="T22" fmla="*/ 46 w 49"/>
                <a:gd name="T23" fmla="*/ 0 h 32"/>
                <a:gd name="T24" fmla="*/ 42 w 49"/>
                <a:gd name="T25" fmla="*/ 1 h 32"/>
                <a:gd name="T26" fmla="*/ 38 w 49"/>
                <a:gd name="T27" fmla="*/ 2 h 32"/>
                <a:gd name="T28" fmla="*/ 28 w 49"/>
                <a:gd name="T29" fmla="*/ 6 h 32"/>
                <a:gd name="T30" fmla="*/ 16 w 49"/>
                <a:gd name="T31" fmla="*/ 13 h 32"/>
                <a:gd name="T32" fmla="*/ 6 w 49"/>
                <a:gd name="T33" fmla="*/ 20 h 32"/>
                <a:gd name="T34" fmla="*/ 3 w 49"/>
                <a:gd name="T35" fmla="*/ 24 h 32"/>
                <a:gd name="T36" fmla="*/ 1 w 49"/>
                <a:gd name="T37" fmla="*/ 27 h 32"/>
                <a:gd name="T38" fmla="*/ 0 w 49"/>
                <a:gd name="T39" fmla="*/ 29 h 32"/>
                <a:gd name="T40" fmla="*/ 1 w 49"/>
                <a:gd name="T41" fmla="*/ 31 h 32"/>
                <a:gd name="T42" fmla="*/ 4 w 49"/>
                <a:gd name="T43" fmla="*/ 32 h 32"/>
                <a:gd name="T44" fmla="*/ 10 w 49"/>
                <a:gd name="T45" fmla="*/ 32 h 32"/>
                <a:gd name="T46" fmla="*/ 10 w 49"/>
                <a:gd name="T4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32">
                  <a:moveTo>
                    <a:pt x="10" y="32"/>
                  </a:moveTo>
                  <a:lnTo>
                    <a:pt x="10" y="32"/>
                  </a:lnTo>
                  <a:lnTo>
                    <a:pt x="15" y="29"/>
                  </a:lnTo>
                  <a:lnTo>
                    <a:pt x="29" y="23"/>
                  </a:lnTo>
                  <a:lnTo>
                    <a:pt x="35" y="18"/>
                  </a:lnTo>
                  <a:lnTo>
                    <a:pt x="42" y="14"/>
                  </a:lnTo>
                  <a:lnTo>
                    <a:pt x="47" y="9"/>
                  </a:lnTo>
                  <a:lnTo>
                    <a:pt x="48" y="5"/>
                  </a:lnTo>
                  <a:lnTo>
                    <a:pt x="49" y="3"/>
                  </a:lnTo>
                  <a:lnTo>
                    <a:pt x="49" y="3"/>
                  </a:lnTo>
                  <a:lnTo>
                    <a:pt x="48" y="1"/>
                  </a:lnTo>
                  <a:lnTo>
                    <a:pt x="46" y="0"/>
                  </a:lnTo>
                  <a:lnTo>
                    <a:pt x="42" y="1"/>
                  </a:lnTo>
                  <a:lnTo>
                    <a:pt x="38" y="2"/>
                  </a:lnTo>
                  <a:lnTo>
                    <a:pt x="28" y="6"/>
                  </a:lnTo>
                  <a:lnTo>
                    <a:pt x="16" y="13"/>
                  </a:lnTo>
                  <a:lnTo>
                    <a:pt x="6" y="20"/>
                  </a:lnTo>
                  <a:lnTo>
                    <a:pt x="3" y="24"/>
                  </a:lnTo>
                  <a:lnTo>
                    <a:pt x="1" y="27"/>
                  </a:lnTo>
                  <a:lnTo>
                    <a:pt x="0" y="29"/>
                  </a:lnTo>
                  <a:lnTo>
                    <a:pt x="1" y="31"/>
                  </a:lnTo>
                  <a:lnTo>
                    <a:pt x="4" y="32"/>
                  </a:lnTo>
                  <a:lnTo>
                    <a:pt x="10" y="32"/>
                  </a:lnTo>
                  <a:lnTo>
                    <a:pt x="10" y="32"/>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149"/>
            <p:cNvSpPr>
              <a:spLocks/>
            </p:cNvSpPr>
            <p:nvPr/>
          </p:nvSpPr>
          <p:spPr bwMode="auto">
            <a:xfrm flipH="1">
              <a:off x="8491720" y="2075805"/>
              <a:ext cx="353960" cy="140063"/>
            </a:xfrm>
            <a:custGeom>
              <a:avLst/>
              <a:gdLst>
                <a:gd name="T0" fmla="*/ 163 w 290"/>
                <a:gd name="T1" fmla="*/ 0 h 131"/>
                <a:gd name="T2" fmla="*/ 0 w 290"/>
                <a:gd name="T3" fmla="*/ 73 h 131"/>
                <a:gd name="T4" fmla="*/ 131 w 290"/>
                <a:gd name="T5" fmla="*/ 131 h 131"/>
                <a:gd name="T6" fmla="*/ 290 w 290"/>
                <a:gd name="T7" fmla="*/ 60 h 131"/>
                <a:gd name="T8" fmla="*/ 163 w 290"/>
                <a:gd name="T9" fmla="*/ 0 h 131"/>
              </a:gdLst>
              <a:ahLst/>
              <a:cxnLst>
                <a:cxn ang="0">
                  <a:pos x="T0" y="T1"/>
                </a:cxn>
                <a:cxn ang="0">
                  <a:pos x="T2" y="T3"/>
                </a:cxn>
                <a:cxn ang="0">
                  <a:pos x="T4" y="T5"/>
                </a:cxn>
                <a:cxn ang="0">
                  <a:pos x="T6" y="T7"/>
                </a:cxn>
                <a:cxn ang="0">
                  <a:pos x="T8" y="T9"/>
                </a:cxn>
              </a:cxnLst>
              <a:rect l="0" t="0" r="r" b="b"/>
              <a:pathLst>
                <a:path w="290" h="131">
                  <a:moveTo>
                    <a:pt x="163" y="0"/>
                  </a:moveTo>
                  <a:lnTo>
                    <a:pt x="0" y="73"/>
                  </a:lnTo>
                  <a:lnTo>
                    <a:pt x="131" y="131"/>
                  </a:lnTo>
                  <a:lnTo>
                    <a:pt x="290" y="60"/>
                  </a:lnTo>
                  <a:lnTo>
                    <a:pt x="163" y="0"/>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150"/>
            <p:cNvSpPr>
              <a:spLocks/>
            </p:cNvSpPr>
            <p:nvPr/>
          </p:nvSpPr>
          <p:spPr bwMode="auto">
            <a:xfrm flipH="1">
              <a:off x="8491720" y="206843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151"/>
            <p:cNvSpPr>
              <a:spLocks/>
            </p:cNvSpPr>
            <p:nvPr/>
          </p:nvSpPr>
          <p:spPr bwMode="auto">
            <a:xfrm flipH="1">
              <a:off x="8491720" y="2127407"/>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15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152"/>
            <p:cNvSpPr>
              <a:spLocks/>
            </p:cNvSpPr>
            <p:nvPr/>
          </p:nvSpPr>
          <p:spPr bwMode="auto">
            <a:xfrm flipH="1">
              <a:off x="8676073" y="2142151"/>
              <a:ext cx="140109" cy="73718"/>
            </a:xfrm>
            <a:custGeom>
              <a:avLst/>
              <a:gdLst>
                <a:gd name="T0" fmla="*/ 113 w 113"/>
                <a:gd name="T1" fmla="*/ 67 h 67"/>
                <a:gd name="T2" fmla="*/ 0 w 113"/>
                <a:gd name="T3" fmla="*/ 15 h 67"/>
                <a:gd name="T4" fmla="*/ 0 w 113"/>
                <a:gd name="T5" fmla="*/ 0 h 67"/>
                <a:gd name="T6" fmla="*/ 113 w 113"/>
                <a:gd name="T7" fmla="*/ 52 h 67"/>
                <a:gd name="T8" fmla="*/ 113 w 113"/>
                <a:gd name="T9" fmla="*/ 67 h 67"/>
              </a:gdLst>
              <a:ahLst/>
              <a:cxnLst>
                <a:cxn ang="0">
                  <a:pos x="T0" y="T1"/>
                </a:cxn>
                <a:cxn ang="0">
                  <a:pos x="T2" y="T3"/>
                </a:cxn>
                <a:cxn ang="0">
                  <a:pos x="T4" y="T5"/>
                </a:cxn>
                <a:cxn ang="0">
                  <a:pos x="T6" y="T7"/>
                </a:cxn>
                <a:cxn ang="0">
                  <a:pos x="T8" y="T9"/>
                </a:cxn>
              </a:cxnLst>
              <a:rect l="0" t="0" r="r" b="b"/>
              <a:pathLst>
                <a:path w="113" h="67">
                  <a:moveTo>
                    <a:pt x="113" y="67"/>
                  </a:moveTo>
                  <a:lnTo>
                    <a:pt x="0" y="15"/>
                  </a:lnTo>
                  <a:lnTo>
                    <a:pt x="0" y="0"/>
                  </a:lnTo>
                  <a:lnTo>
                    <a:pt x="113" y="52"/>
                  </a:lnTo>
                  <a:lnTo>
                    <a:pt x="113"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153"/>
            <p:cNvSpPr>
              <a:spLocks/>
            </p:cNvSpPr>
            <p:nvPr/>
          </p:nvSpPr>
          <p:spPr bwMode="auto">
            <a:xfrm flipH="1">
              <a:off x="8587584" y="1994716"/>
              <a:ext cx="140109" cy="51602"/>
            </a:xfrm>
            <a:custGeom>
              <a:avLst/>
              <a:gdLst>
                <a:gd name="T0" fmla="*/ 0 w 112"/>
                <a:gd name="T1" fmla="*/ 23 h 48"/>
                <a:gd name="T2" fmla="*/ 0 w 112"/>
                <a:gd name="T3" fmla="*/ 23 h 48"/>
                <a:gd name="T4" fmla="*/ 1 w 112"/>
                <a:gd name="T5" fmla="*/ 29 h 48"/>
                <a:gd name="T6" fmla="*/ 5 w 112"/>
                <a:gd name="T7" fmla="*/ 33 h 48"/>
                <a:gd name="T8" fmla="*/ 9 w 112"/>
                <a:gd name="T9" fmla="*/ 37 h 48"/>
                <a:gd name="T10" fmla="*/ 17 w 112"/>
                <a:gd name="T11" fmla="*/ 41 h 48"/>
                <a:gd name="T12" fmla="*/ 25 w 112"/>
                <a:gd name="T13" fmla="*/ 44 h 48"/>
                <a:gd name="T14" fmla="*/ 35 w 112"/>
                <a:gd name="T15" fmla="*/ 46 h 48"/>
                <a:gd name="T16" fmla="*/ 45 w 112"/>
                <a:gd name="T17" fmla="*/ 47 h 48"/>
                <a:gd name="T18" fmla="*/ 56 w 112"/>
                <a:gd name="T19" fmla="*/ 48 h 48"/>
                <a:gd name="T20" fmla="*/ 56 w 112"/>
                <a:gd name="T21" fmla="*/ 48 h 48"/>
                <a:gd name="T22" fmla="*/ 68 w 112"/>
                <a:gd name="T23" fmla="*/ 47 h 48"/>
                <a:gd name="T24" fmla="*/ 79 w 112"/>
                <a:gd name="T25" fmla="*/ 46 h 48"/>
                <a:gd name="T26" fmla="*/ 88 w 112"/>
                <a:gd name="T27" fmla="*/ 44 h 48"/>
                <a:gd name="T28" fmla="*/ 96 w 112"/>
                <a:gd name="T29" fmla="*/ 41 h 48"/>
                <a:gd name="T30" fmla="*/ 103 w 112"/>
                <a:gd name="T31" fmla="*/ 37 h 48"/>
                <a:gd name="T32" fmla="*/ 108 w 112"/>
                <a:gd name="T33" fmla="*/ 33 h 48"/>
                <a:gd name="T34" fmla="*/ 111 w 112"/>
                <a:gd name="T35" fmla="*/ 29 h 48"/>
                <a:gd name="T36" fmla="*/ 112 w 112"/>
                <a:gd name="T37" fmla="*/ 23 h 48"/>
                <a:gd name="T38" fmla="*/ 112 w 112"/>
                <a:gd name="T39" fmla="*/ 23 h 48"/>
                <a:gd name="T40" fmla="*/ 111 w 112"/>
                <a:gd name="T41" fmla="*/ 19 h 48"/>
                <a:gd name="T42" fmla="*/ 108 w 112"/>
                <a:gd name="T43" fmla="*/ 15 h 48"/>
                <a:gd name="T44" fmla="*/ 103 w 112"/>
                <a:gd name="T45" fmla="*/ 10 h 48"/>
                <a:gd name="T46" fmla="*/ 96 w 112"/>
                <a:gd name="T47" fmla="*/ 6 h 48"/>
                <a:gd name="T48" fmla="*/ 88 w 112"/>
                <a:gd name="T49" fmla="*/ 4 h 48"/>
                <a:gd name="T50" fmla="*/ 79 w 112"/>
                <a:gd name="T51" fmla="*/ 2 h 48"/>
                <a:gd name="T52" fmla="*/ 68 w 112"/>
                <a:gd name="T53" fmla="*/ 0 h 48"/>
                <a:gd name="T54" fmla="*/ 56 w 112"/>
                <a:gd name="T55" fmla="*/ 0 h 48"/>
                <a:gd name="T56" fmla="*/ 56 w 112"/>
                <a:gd name="T57" fmla="*/ 0 h 48"/>
                <a:gd name="T58" fmla="*/ 45 w 112"/>
                <a:gd name="T59" fmla="*/ 0 h 48"/>
                <a:gd name="T60" fmla="*/ 35 w 112"/>
                <a:gd name="T61" fmla="*/ 2 h 48"/>
                <a:gd name="T62" fmla="*/ 25 w 112"/>
                <a:gd name="T63" fmla="*/ 4 h 48"/>
                <a:gd name="T64" fmla="*/ 17 w 112"/>
                <a:gd name="T65" fmla="*/ 6 h 48"/>
                <a:gd name="T66" fmla="*/ 9 w 112"/>
                <a:gd name="T67" fmla="*/ 10 h 48"/>
                <a:gd name="T68" fmla="*/ 5 w 112"/>
                <a:gd name="T69" fmla="*/ 15 h 48"/>
                <a:gd name="T70" fmla="*/ 1 w 112"/>
                <a:gd name="T71" fmla="*/ 19 h 48"/>
                <a:gd name="T72" fmla="*/ 0 w 112"/>
                <a:gd name="T73" fmla="*/ 23 h 48"/>
                <a:gd name="T74" fmla="*/ 0 w 112"/>
                <a:gd name="T75"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48">
                  <a:moveTo>
                    <a:pt x="0" y="23"/>
                  </a:moveTo>
                  <a:lnTo>
                    <a:pt x="0" y="23"/>
                  </a:lnTo>
                  <a:lnTo>
                    <a:pt x="1" y="29"/>
                  </a:lnTo>
                  <a:lnTo>
                    <a:pt x="5" y="33"/>
                  </a:lnTo>
                  <a:lnTo>
                    <a:pt x="9" y="37"/>
                  </a:lnTo>
                  <a:lnTo>
                    <a:pt x="17" y="41"/>
                  </a:lnTo>
                  <a:lnTo>
                    <a:pt x="25" y="44"/>
                  </a:lnTo>
                  <a:lnTo>
                    <a:pt x="35" y="46"/>
                  </a:lnTo>
                  <a:lnTo>
                    <a:pt x="45" y="47"/>
                  </a:lnTo>
                  <a:lnTo>
                    <a:pt x="56" y="48"/>
                  </a:lnTo>
                  <a:lnTo>
                    <a:pt x="56" y="48"/>
                  </a:lnTo>
                  <a:lnTo>
                    <a:pt x="68" y="47"/>
                  </a:lnTo>
                  <a:lnTo>
                    <a:pt x="79" y="46"/>
                  </a:lnTo>
                  <a:lnTo>
                    <a:pt x="88" y="44"/>
                  </a:lnTo>
                  <a:lnTo>
                    <a:pt x="96" y="41"/>
                  </a:lnTo>
                  <a:lnTo>
                    <a:pt x="103" y="37"/>
                  </a:lnTo>
                  <a:lnTo>
                    <a:pt x="108" y="33"/>
                  </a:lnTo>
                  <a:lnTo>
                    <a:pt x="111" y="29"/>
                  </a:lnTo>
                  <a:lnTo>
                    <a:pt x="112" y="23"/>
                  </a:lnTo>
                  <a:lnTo>
                    <a:pt x="112" y="23"/>
                  </a:lnTo>
                  <a:lnTo>
                    <a:pt x="111" y="19"/>
                  </a:lnTo>
                  <a:lnTo>
                    <a:pt x="108" y="15"/>
                  </a:lnTo>
                  <a:lnTo>
                    <a:pt x="103" y="10"/>
                  </a:lnTo>
                  <a:lnTo>
                    <a:pt x="96" y="6"/>
                  </a:lnTo>
                  <a:lnTo>
                    <a:pt x="88" y="4"/>
                  </a:lnTo>
                  <a:lnTo>
                    <a:pt x="79" y="2"/>
                  </a:lnTo>
                  <a:lnTo>
                    <a:pt x="68" y="0"/>
                  </a:lnTo>
                  <a:lnTo>
                    <a:pt x="56" y="0"/>
                  </a:lnTo>
                  <a:lnTo>
                    <a:pt x="56" y="0"/>
                  </a:lnTo>
                  <a:lnTo>
                    <a:pt x="45" y="0"/>
                  </a:lnTo>
                  <a:lnTo>
                    <a:pt x="35" y="2"/>
                  </a:lnTo>
                  <a:lnTo>
                    <a:pt x="25" y="4"/>
                  </a:lnTo>
                  <a:lnTo>
                    <a:pt x="17" y="6"/>
                  </a:lnTo>
                  <a:lnTo>
                    <a:pt x="9" y="10"/>
                  </a:lnTo>
                  <a:lnTo>
                    <a:pt x="5" y="15"/>
                  </a:lnTo>
                  <a:lnTo>
                    <a:pt x="1" y="19"/>
                  </a:lnTo>
                  <a:lnTo>
                    <a:pt x="0" y="23"/>
                  </a:lnTo>
                  <a:lnTo>
                    <a:pt x="0" y="23"/>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154"/>
            <p:cNvSpPr>
              <a:spLocks/>
            </p:cNvSpPr>
            <p:nvPr/>
          </p:nvSpPr>
          <p:spPr bwMode="auto">
            <a:xfrm flipH="1">
              <a:off x="8683447" y="1943114"/>
              <a:ext cx="44245" cy="66345"/>
            </a:xfrm>
            <a:custGeom>
              <a:avLst/>
              <a:gdLst>
                <a:gd name="T0" fmla="*/ 37 w 38"/>
                <a:gd name="T1" fmla="*/ 4 h 62"/>
                <a:gd name="T2" fmla="*/ 37 w 38"/>
                <a:gd name="T3" fmla="*/ 4 h 62"/>
                <a:gd name="T4" fmla="*/ 34 w 38"/>
                <a:gd name="T5" fmla="*/ 2 h 62"/>
                <a:gd name="T6" fmla="*/ 26 w 38"/>
                <a:gd name="T7" fmla="*/ 0 h 62"/>
                <a:gd name="T8" fmla="*/ 20 w 38"/>
                <a:gd name="T9" fmla="*/ 0 h 62"/>
                <a:gd name="T10" fmla="*/ 15 w 38"/>
                <a:gd name="T11" fmla="*/ 0 h 62"/>
                <a:gd name="T12" fmla="*/ 10 w 38"/>
                <a:gd name="T13" fmla="*/ 3 h 62"/>
                <a:gd name="T14" fmla="*/ 6 w 38"/>
                <a:gd name="T15" fmla="*/ 8 h 62"/>
                <a:gd name="T16" fmla="*/ 6 w 38"/>
                <a:gd name="T17" fmla="*/ 8 h 62"/>
                <a:gd name="T18" fmla="*/ 2 w 38"/>
                <a:gd name="T19" fmla="*/ 14 h 62"/>
                <a:gd name="T20" fmla="*/ 0 w 38"/>
                <a:gd name="T21" fmla="*/ 23 h 62"/>
                <a:gd name="T22" fmla="*/ 0 w 38"/>
                <a:gd name="T23" fmla="*/ 32 h 62"/>
                <a:gd name="T24" fmla="*/ 1 w 38"/>
                <a:gd name="T25" fmla="*/ 41 h 62"/>
                <a:gd name="T26" fmla="*/ 3 w 38"/>
                <a:gd name="T27" fmla="*/ 46 h 62"/>
                <a:gd name="T28" fmla="*/ 6 w 38"/>
                <a:gd name="T29" fmla="*/ 50 h 62"/>
                <a:gd name="T30" fmla="*/ 9 w 38"/>
                <a:gd name="T31" fmla="*/ 54 h 62"/>
                <a:gd name="T32" fmla="*/ 13 w 38"/>
                <a:gd name="T33" fmla="*/ 57 h 62"/>
                <a:gd name="T34" fmla="*/ 18 w 38"/>
                <a:gd name="T35" fmla="*/ 59 h 62"/>
                <a:gd name="T36" fmla="*/ 24 w 38"/>
                <a:gd name="T37" fmla="*/ 61 h 62"/>
                <a:gd name="T38" fmla="*/ 30 w 38"/>
                <a:gd name="T39" fmla="*/ 62 h 62"/>
                <a:gd name="T40" fmla="*/ 37 w 38"/>
                <a:gd name="T41" fmla="*/ 62 h 62"/>
                <a:gd name="T42" fmla="*/ 34 w 38"/>
                <a:gd name="T43" fmla="*/ 45 h 62"/>
                <a:gd name="T44" fmla="*/ 34 w 38"/>
                <a:gd name="T45" fmla="*/ 45 h 62"/>
                <a:gd name="T46" fmla="*/ 31 w 38"/>
                <a:gd name="T47" fmla="*/ 46 h 62"/>
                <a:gd name="T48" fmla="*/ 28 w 38"/>
                <a:gd name="T49" fmla="*/ 48 h 62"/>
                <a:gd name="T50" fmla="*/ 26 w 38"/>
                <a:gd name="T51" fmla="*/ 48 h 62"/>
                <a:gd name="T52" fmla="*/ 22 w 38"/>
                <a:gd name="T53" fmla="*/ 46 h 62"/>
                <a:gd name="T54" fmla="*/ 19 w 38"/>
                <a:gd name="T55" fmla="*/ 44 h 62"/>
                <a:gd name="T56" fmla="*/ 16 w 38"/>
                <a:gd name="T57" fmla="*/ 41 h 62"/>
                <a:gd name="T58" fmla="*/ 13 w 38"/>
                <a:gd name="T59" fmla="*/ 35 h 62"/>
                <a:gd name="T60" fmla="*/ 13 w 38"/>
                <a:gd name="T61" fmla="*/ 35 h 62"/>
                <a:gd name="T62" fmla="*/ 11 w 38"/>
                <a:gd name="T63" fmla="*/ 28 h 62"/>
                <a:gd name="T64" fmla="*/ 12 w 38"/>
                <a:gd name="T65" fmla="*/ 23 h 62"/>
                <a:gd name="T66" fmla="*/ 13 w 38"/>
                <a:gd name="T67" fmla="*/ 17 h 62"/>
                <a:gd name="T68" fmla="*/ 17 w 38"/>
                <a:gd name="T69" fmla="*/ 14 h 62"/>
                <a:gd name="T70" fmla="*/ 21 w 38"/>
                <a:gd name="T71" fmla="*/ 13 h 62"/>
                <a:gd name="T72" fmla="*/ 26 w 38"/>
                <a:gd name="T73" fmla="*/ 12 h 62"/>
                <a:gd name="T74" fmla="*/ 31 w 38"/>
                <a:gd name="T75" fmla="*/ 13 h 62"/>
                <a:gd name="T76" fmla="*/ 38 w 38"/>
                <a:gd name="T77" fmla="*/ 16 h 62"/>
                <a:gd name="T78" fmla="*/ 37 w 38"/>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62">
                  <a:moveTo>
                    <a:pt x="37" y="4"/>
                  </a:moveTo>
                  <a:lnTo>
                    <a:pt x="37" y="4"/>
                  </a:lnTo>
                  <a:lnTo>
                    <a:pt x="34" y="2"/>
                  </a:lnTo>
                  <a:lnTo>
                    <a:pt x="26" y="0"/>
                  </a:lnTo>
                  <a:lnTo>
                    <a:pt x="20" y="0"/>
                  </a:lnTo>
                  <a:lnTo>
                    <a:pt x="15" y="0"/>
                  </a:lnTo>
                  <a:lnTo>
                    <a:pt x="10" y="3"/>
                  </a:lnTo>
                  <a:lnTo>
                    <a:pt x="6" y="8"/>
                  </a:lnTo>
                  <a:lnTo>
                    <a:pt x="6" y="8"/>
                  </a:lnTo>
                  <a:lnTo>
                    <a:pt x="2" y="14"/>
                  </a:lnTo>
                  <a:lnTo>
                    <a:pt x="0" y="23"/>
                  </a:lnTo>
                  <a:lnTo>
                    <a:pt x="0" y="32"/>
                  </a:lnTo>
                  <a:lnTo>
                    <a:pt x="1" y="41"/>
                  </a:lnTo>
                  <a:lnTo>
                    <a:pt x="3" y="46"/>
                  </a:lnTo>
                  <a:lnTo>
                    <a:pt x="6" y="50"/>
                  </a:lnTo>
                  <a:lnTo>
                    <a:pt x="9" y="54"/>
                  </a:lnTo>
                  <a:lnTo>
                    <a:pt x="13" y="57"/>
                  </a:lnTo>
                  <a:lnTo>
                    <a:pt x="18" y="59"/>
                  </a:lnTo>
                  <a:lnTo>
                    <a:pt x="24" y="61"/>
                  </a:lnTo>
                  <a:lnTo>
                    <a:pt x="30" y="62"/>
                  </a:lnTo>
                  <a:lnTo>
                    <a:pt x="37" y="62"/>
                  </a:lnTo>
                  <a:lnTo>
                    <a:pt x="34" y="45"/>
                  </a:lnTo>
                  <a:lnTo>
                    <a:pt x="34" y="45"/>
                  </a:lnTo>
                  <a:lnTo>
                    <a:pt x="31" y="46"/>
                  </a:lnTo>
                  <a:lnTo>
                    <a:pt x="28" y="48"/>
                  </a:lnTo>
                  <a:lnTo>
                    <a:pt x="26" y="48"/>
                  </a:lnTo>
                  <a:lnTo>
                    <a:pt x="22" y="46"/>
                  </a:lnTo>
                  <a:lnTo>
                    <a:pt x="19" y="44"/>
                  </a:lnTo>
                  <a:lnTo>
                    <a:pt x="16" y="41"/>
                  </a:lnTo>
                  <a:lnTo>
                    <a:pt x="13" y="35"/>
                  </a:lnTo>
                  <a:lnTo>
                    <a:pt x="13" y="35"/>
                  </a:lnTo>
                  <a:lnTo>
                    <a:pt x="11" y="28"/>
                  </a:lnTo>
                  <a:lnTo>
                    <a:pt x="12" y="23"/>
                  </a:lnTo>
                  <a:lnTo>
                    <a:pt x="13" y="17"/>
                  </a:lnTo>
                  <a:lnTo>
                    <a:pt x="17" y="14"/>
                  </a:lnTo>
                  <a:lnTo>
                    <a:pt x="21" y="13"/>
                  </a:lnTo>
                  <a:lnTo>
                    <a:pt x="26" y="12"/>
                  </a:lnTo>
                  <a:lnTo>
                    <a:pt x="31" y="13"/>
                  </a:lnTo>
                  <a:lnTo>
                    <a:pt x="38" y="16"/>
                  </a:lnTo>
                  <a:lnTo>
                    <a:pt x="37" y="4"/>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155"/>
            <p:cNvSpPr>
              <a:spLocks/>
            </p:cNvSpPr>
            <p:nvPr/>
          </p:nvSpPr>
          <p:spPr bwMode="auto">
            <a:xfrm flipH="1">
              <a:off x="8587584" y="1913627"/>
              <a:ext cx="110612" cy="125320"/>
            </a:xfrm>
            <a:custGeom>
              <a:avLst/>
              <a:gdLst>
                <a:gd name="T0" fmla="*/ 44 w 90"/>
                <a:gd name="T1" fmla="*/ 0 h 118"/>
                <a:gd name="T2" fmla="*/ 44 w 90"/>
                <a:gd name="T3" fmla="*/ 0 h 118"/>
                <a:gd name="T4" fmla="*/ 55 w 90"/>
                <a:gd name="T5" fmla="*/ 0 h 118"/>
                <a:gd name="T6" fmla="*/ 62 w 90"/>
                <a:gd name="T7" fmla="*/ 1 h 118"/>
                <a:gd name="T8" fmla="*/ 70 w 90"/>
                <a:gd name="T9" fmla="*/ 3 h 118"/>
                <a:gd name="T10" fmla="*/ 77 w 90"/>
                <a:gd name="T11" fmla="*/ 6 h 118"/>
                <a:gd name="T12" fmla="*/ 83 w 90"/>
                <a:gd name="T13" fmla="*/ 9 h 118"/>
                <a:gd name="T14" fmla="*/ 87 w 90"/>
                <a:gd name="T15" fmla="*/ 13 h 118"/>
                <a:gd name="T16" fmla="*/ 89 w 90"/>
                <a:gd name="T17" fmla="*/ 16 h 118"/>
                <a:gd name="T18" fmla="*/ 90 w 90"/>
                <a:gd name="T19" fmla="*/ 20 h 118"/>
                <a:gd name="T20" fmla="*/ 90 w 90"/>
                <a:gd name="T21" fmla="*/ 68 h 118"/>
                <a:gd name="T22" fmla="*/ 90 w 90"/>
                <a:gd name="T23" fmla="*/ 97 h 118"/>
                <a:gd name="T24" fmla="*/ 90 w 90"/>
                <a:gd name="T25" fmla="*/ 97 h 118"/>
                <a:gd name="T26" fmla="*/ 89 w 90"/>
                <a:gd name="T27" fmla="*/ 101 h 118"/>
                <a:gd name="T28" fmla="*/ 87 w 90"/>
                <a:gd name="T29" fmla="*/ 105 h 118"/>
                <a:gd name="T30" fmla="*/ 83 w 90"/>
                <a:gd name="T31" fmla="*/ 109 h 118"/>
                <a:gd name="T32" fmla="*/ 77 w 90"/>
                <a:gd name="T33" fmla="*/ 111 h 118"/>
                <a:gd name="T34" fmla="*/ 70 w 90"/>
                <a:gd name="T35" fmla="*/ 114 h 118"/>
                <a:gd name="T36" fmla="*/ 62 w 90"/>
                <a:gd name="T37" fmla="*/ 117 h 118"/>
                <a:gd name="T38" fmla="*/ 55 w 90"/>
                <a:gd name="T39" fmla="*/ 118 h 118"/>
                <a:gd name="T40" fmla="*/ 44 w 90"/>
                <a:gd name="T41" fmla="*/ 118 h 118"/>
                <a:gd name="T42" fmla="*/ 44 w 90"/>
                <a:gd name="T43" fmla="*/ 118 h 118"/>
                <a:gd name="T44" fmla="*/ 35 w 90"/>
                <a:gd name="T45" fmla="*/ 118 h 118"/>
                <a:gd name="T46" fmla="*/ 28 w 90"/>
                <a:gd name="T47" fmla="*/ 117 h 118"/>
                <a:gd name="T48" fmla="*/ 20 w 90"/>
                <a:gd name="T49" fmla="*/ 114 h 118"/>
                <a:gd name="T50" fmla="*/ 13 w 90"/>
                <a:gd name="T51" fmla="*/ 111 h 118"/>
                <a:gd name="T52" fmla="*/ 7 w 90"/>
                <a:gd name="T53" fmla="*/ 109 h 118"/>
                <a:gd name="T54" fmla="*/ 3 w 90"/>
                <a:gd name="T55" fmla="*/ 105 h 118"/>
                <a:gd name="T56" fmla="*/ 1 w 90"/>
                <a:gd name="T57" fmla="*/ 101 h 118"/>
                <a:gd name="T58" fmla="*/ 0 w 90"/>
                <a:gd name="T59" fmla="*/ 97 h 118"/>
                <a:gd name="T60" fmla="*/ 0 w 90"/>
                <a:gd name="T61" fmla="*/ 69 h 118"/>
                <a:gd name="T62" fmla="*/ 0 w 90"/>
                <a:gd name="T63" fmla="*/ 20 h 118"/>
                <a:gd name="T64" fmla="*/ 0 w 90"/>
                <a:gd name="T65" fmla="*/ 20 h 118"/>
                <a:gd name="T66" fmla="*/ 1 w 90"/>
                <a:gd name="T67" fmla="*/ 16 h 118"/>
                <a:gd name="T68" fmla="*/ 3 w 90"/>
                <a:gd name="T69" fmla="*/ 13 h 118"/>
                <a:gd name="T70" fmla="*/ 7 w 90"/>
                <a:gd name="T71" fmla="*/ 9 h 118"/>
                <a:gd name="T72" fmla="*/ 13 w 90"/>
                <a:gd name="T73" fmla="*/ 6 h 118"/>
                <a:gd name="T74" fmla="*/ 20 w 90"/>
                <a:gd name="T75" fmla="*/ 3 h 118"/>
                <a:gd name="T76" fmla="*/ 28 w 90"/>
                <a:gd name="T77" fmla="*/ 1 h 118"/>
                <a:gd name="T78" fmla="*/ 35 w 90"/>
                <a:gd name="T79" fmla="*/ 0 h 118"/>
                <a:gd name="T80" fmla="*/ 44 w 90"/>
                <a:gd name="T81" fmla="*/ 0 h 118"/>
                <a:gd name="T82" fmla="*/ 44 w 90"/>
                <a:gd name="T8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8">
                  <a:moveTo>
                    <a:pt x="44" y="0"/>
                  </a:moveTo>
                  <a:lnTo>
                    <a:pt x="44" y="0"/>
                  </a:lnTo>
                  <a:lnTo>
                    <a:pt x="55" y="0"/>
                  </a:lnTo>
                  <a:lnTo>
                    <a:pt x="62" y="1"/>
                  </a:lnTo>
                  <a:lnTo>
                    <a:pt x="70" y="3"/>
                  </a:lnTo>
                  <a:lnTo>
                    <a:pt x="77" y="6"/>
                  </a:lnTo>
                  <a:lnTo>
                    <a:pt x="83" y="9"/>
                  </a:lnTo>
                  <a:lnTo>
                    <a:pt x="87" y="13"/>
                  </a:lnTo>
                  <a:lnTo>
                    <a:pt x="89" y="16"/>
                  </a:lnTo>
                  <a:lnTo>
                    <a:pt x="90" y="20"/>
                  </a:lnTo>
                  <a:lnTo>
                    <a:pt x="90" y="68"/>
                  </a:lnTo>
                  <a:lnTo>
                    <a:pt x="90" y="97"/>
                  </a:lnTo>
                  <a:lnTo>
                    <a:pt x="90" y="97"/>
                  </a:lnTo>
                  <a:lnTo>
                    <a:pt x="89" y="101"/>
                  </a:lnTo>
                  <a:lnTo>
                    <a:pt x="87" y="105"/>
                  </a:lnTo>
                  <a:lnTo>
                    <a:pt x="83" y="109"/>
                  </a:lnTo>
                  <a:lnTo>
                    <a:pt x="77" y="111"/>
                  </a:lnTo>
                  <a:lnTo>
                    <a:pt x="70" y="114"/>
                  </a:lnTo>
                  <a:lnTo>
                    <a:pt x="62" y="117"/>
                  </a:lnTo>
                  <a:lnTo>
                    <a:pt x="55" y="118"/>
                  </a:lnTo>
                  <a:lnTo>
                    <a:pt x="44" y="118"/>
                  </a:lnTo>
                  <a:lnTo>
                    <a:pt x="44" y="118"/>
                  </a:lnTo>
                  <a:lnTo>
                    <a:pt x="35" y="118"/>
                  </a:lnTo>
                  <a:lnTo>
                    <a:pt x="28" y="117"/>
                  </a:lnTo>
                  <a:lnTo>
                    <a:pt x="20" y="114"/>
                  </a:lnTo>
                  <a:lnTo>
                    <a:pt x="13" y="111"/>
                  </a:lnTo>
                  <a:lnTo>
                    <a:pt x="7" y="109"/>
                  </a:lnTo>
                  <a:lnTo>
                    <a:pt x="3" y="105"/>
                  </a:lnTo>
                  <a:lnTo>
                    <a:pt x="1" y="101"/>
                  </a:lnTo>
                  <a:lnTo>
                    <a:pt x="0" y="97"/>
                  </a:lnTo>
                  <a:lnTo>
                    <a:pt x="0" y="69"/>
                  </a:lnTo>
                  <a:lnTo>
                    <a:pt x="0" y="20"/>
                  </a:lnTo>
                  <a:lnTo>
                    <a:pt x="0" y="20"/>
                  </a:lnTo>
                  <a:lnTo>
                    <a:pt x="1" y="16"/>
                  </a:lnTo>
                  <a:lnTo>
                    <a:pt x="3" y="13"/>
                  </a:lnTo>
                  <a:lnTo>
                    <a:pt x="7" y="9"/>
                  </a:lnTo>
                  <a:lnTo>
                    <a:pt x="13" y="6"/>
                  </a:lnTo>
                  <a:lnTo>
                    <a:pt x="20" y="3"/>
                  </a:lnTo>
                  <a:lnTo>
                    <a:pt x="28" y="1"/>
                  </a:lnTo>
                  <a:lnTo>
                    <a:pt x="35" y="0"/>
                  </a:lnTo>
                  <a:lnTo>
                    <a:pt x="44" y="0"/>
                  </a:ln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156"/>
            <p:cNvSpPr>
              <a:spLocks/>
            </p:cNvSpPr>
            <p:nvPr/>
          </p:nvSpPr>
          <p:spPr bwMode="auto">
            <a:xfrm flipH="1">
              <a:off x="8602332" y="1920999"/>
              <a:ext cx="88489" cy="22115"/>
            </a:xfrm>
            <a:custGeom>
              <a:avLst/>
              <a:gdLst>
                <a:gd name="T0" fmla="*/ 37 w 76"/>
                <a:gd name="T1" fmla="*/ 0 h 27"/>
                <a:gd name="T2" fmla="*/ 37 w 76"/>
                <a:gd name="T3" fmla="*/ 0 h 27"/>
                <a:gd name="T4" fmla="*/ 53 w 76"/>
                <a:gd name="T5" fmla="*/ 1 h 27"/>
                <a:gd name="T6" fmla="*/ 64 w 76"/>
                <a:gd name="T7" fmla="*/ 5 h 27"/>
                <a:gd name="T8" fmla="*/ 69 w 76"/>
                <a:gd name="T9" fmla="*/ 7 h 27"/>
                <a:gd name="T10" fmla="*/ 72 w 76"/>
                <a:gd name="T11" fmla="*/ 9 h 27"/>
                <a:gd name="T12" fmla="*/ 74 w 76"/>
                <a:gd name="T13" fmla="*/ 11 h 27"/>
                <a:gd name="T14" fmla="*/ 76 w 76"/>
                <a:gd name="T15" fmla="*/ 13 h 27"/>
                <a:gd name="T16" fmla="*/ 76 w 76"/>
                <a:gd name="T17" fmla="*/ 14 h 27"/>
                <a:gd name="T18" fmla="*/ 76 w 76"/>
                <a:gd name="T19" fmla="*/ 14 h 27"/>
                <a:gd name="T20" fmla="*/ 74 w 76"/>
                <a:gd name="T21" fmla="*/ 18 h 27"/>
                <a:gd name="T22" fmla="*/ 72 w 76"/>
                <a:gd name="T23" fmla="*/ 20 h 27"/>
                <a:gd name="T24" fmla="*/ 69 w 76"/>
                <a:gd name="T25" fmla="*/ 22 h 27"/>
                <a:gd name="T26" fmla="*/ 64 w 76"/>
                <a:gd name="T27" fmla="*/ 24 h 27"/>
                <a:gd name="T28" fmla="*/ 53 w 76"/>
                <a:gd name="T29" fmla="*/ 26 h 27"/>
                <a:gd name="T30" fmla="*/ 37 w 76"/>
                <a:gd name="T31" fmla="*/ 27 h 27"/>
                <a:gd name="T32" fmla="*/ 37 w 76"/>
                <a:gd name="T33" fmla="*/ 27 h 27"/>
                <a:gd name="T34" fmla="*/ 23 w 76"/>
                <a:gd name="T35" fmla="*/ 26 h 27"/>
                <a:gd name="T36" fmla="*/ 12 w 76"/>
                <a:gd name="T37" fmla="*/ 24 h 27"/>
                <a:gd name="T38" fmla="*/ 6 w 76"/>
                <a:gd name="T39" fmla="*/ 22 h 27"/>
                <a:gd name="T40" fmla="*/ 3 w 76"/>
                <a:gd name="T41" fmla="*/ 20 h 27"/>
                <a:gd name="T42" fmla="*/ 0 w 76"/>
                <a:gd name="T43" fmla="*/ 18 h 27"/>
                <a:gd name="T44" fmla="*/ 0 w 76"/>
                <a:gd name="T45" fmla="*/ 14 h 27"/>
                <a:gd name="T46" fmla="*/ 0 w 76"/>
                <a:gd name="T47" fmla="*/ 13 h 27"/>
                <a:gd name="T48" fmla="*/ 0 w 76"/>
                <a:gd name="T49" fmla="*/ 13 h 27"/>
                <a:gd name="T50" fmla="*/ 0 w 76"/>
                <a:gd name="T51" fmla="*/ 11 h 27"/>
                <a:gd name="T52" fmla="*/ 3 w 76"/>
                <a:gd name="T53" fmla="*/ 9 h 27"/>
                <a:gd name="T54" fmla="*/ 6 w 76"/>
                <a:gd name="T55" fmla="*/ 7 h 27"/>
                <a:gd name="T56" fmla="*/ 12 w 76"/>
                <a:gd name="T57" fmla="*/ 5 h 27"/>
                <a:gd name="T58" fmla="*/ 23 w 76"/>
                <a:gd name="T59" fmla="*/ 1 h 27"/>
                <a:gd name="T60" fmla="*/ 37 w 76"/>
                <a:gd name="T61" fmla="*/ 0 h 27"/>
                <a:gd name="T62" fmla="*/ 37 w 76"/>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27">
                  <a:moveTo>
                    <a:pt x="37" y="0"/>
                  </a:moveTo>
                  <a:lnTo>
                    <a:pt x="37" y="0"/>
                  </a:lnTo>
                  <a:lnTo>
                    <a:pt x="53" y="1"/>
                  </a:lnTo>
                  <a:lnTo>
                    <a:pt x="64" y="5"/>
                  </a:lnTo>
                  <a:lnTo>
                    <a:pt x="69" y="7"/>
                  </a:lnTo>
                  <a:lnTo>
                    <a:pt x="72" y="9"/>
                  </a:lnTo>
                  <a:lnTo>
                    <a:pt x="74" y="11"/>
                  </a:lnTo>
                  <a:lnTo>
                    <a:pt x="76" y="13"/>
                  </a:lnTo>
                  <a:lnTo>
                    <a:pt x="76" y="14"/>
                  </a:lnTo>
                  <a:lnTo>
                    <a:pt x="76" y="14"/>
                  </a:lnTo>
                  <a:lnTo>
                    <a:pt x="74" y="18"/>
                  </a:lnTo>
                  <a:lnTo>
                    <a:pt x="72" y="20"/>
                  </a:lnTo>
                  <a:lnTo>
                    <a:pt x="69" y="22"/>
                  </a:lnTo>
                  <a:lnTo>
                    <a:pt x="64" y="24"/>
                  </a:lnTo>
                  <a:lnTo>
                    <a:pt x="53" y="26"/>
                  </a:lnTo>
                  <a:lnTo>
                    <a:pt x="37" y="27"/>
                  </a:lnTo>
                  <a:lnTo>
                    <a:pt x="37" y="27"/>
                  </a:lnTo>
                  <a:lnTo>
                    <a:pt x="23" y="26"/>
                  </a:lnTo>
                  <a:lnTo>
                    <a:pt x="12" y="24"/>
                  </a:lnTo>
                  <a:lnTo>
                    <a:pt x="6" y="22"/>
                  </a:lnTo>
                  <a:lnTo>
                    <a:pt x="3" y="20"/>
                  </a:lnTo>
                  <a:lnTo>
                    <a:pt x="0" y="18"/>
                  </a:lnTo>
                  <a:lnTo>
                    <a:pt x="0" y="14"/>
                  </a:lnTo>
                  <a:lnTo>
                    <a:pt x="0" y="13"/>
                  </a:lnTo>
                  <a:lnTo>
                    <a:pt x="0" y="13"/>
                  </a:lnTo>
                  <a:lnTo>
                    <a:pt x="0" y="11"/>
                  </a:lnTo>
                  <a:lnTo>
                    <a:pt x="3" y="9"/>
                  </a:lnTo>
                  <a:lnTo>
                    <a:pt x="6" y="7"/>
                  </a:lnTo>
                  <a:lnTo>
                    <a:pt x="12" y="5"/>
                  </a:lnTo>
                  <a:lnTo>
                    <a:pt x="23" y="1"/>
                  </a:lnTo>
                  <a:lnTo>
                    <a:pt x="37" y="0"/>
                  </a:lnTo>
                  <a:lnTo>
                    <a:pt x="37"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157"/>
            <p:cNvSpPr>
              <a:spLocks/>
            </p:cNvSpPr>
            <p:nvPr/>
          </p:nvSpPr>
          <p:spPr bwMode="auto">
            <a:xfrm flipH="1">
              <a:off x="9789571" y="160401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158"/>
            <p:cNvSpPr>
              <a:spLocks/>
            </p:cNvSpPr>
            <p:nvPr/>
          </p:nvSpPr>
          <p:spPr bwMode="auto">
            <a:xfrm flipH="1">
              <a:off x="9811692" y="160401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175"/>
            <p:cNvSpPr>
              <a:spLocks/>
            </p:cNvSpPr>
            <p:nvPr/>
          </p:nvSpPr>
          <p:spPr bwMode="auto">
            <a:xfrm flipH="1">
              <a:off x="8521216" y="2820351"/>
              <a:ext cx="346586" cy="132691"/>
            </a:xfrm>
            <a:custGeom>
              <a:avLst/>
              <a:gdLst>
                <a:gd name="T0" fmla="*/ 0 w 283"/>
                <a:gd name="T1" fmla="*/ 65 h 130"/>
                <a:gd name="T2" fmla="*/ 3 w 283"/>
                <a:gd name="T3" fmla="*/ 78 h 130"/>
                <a:gd name="T4" fmla="*/ 11 w 283"/>
                <a:gd name="T5" fmla="*/ 90 h 130"/>
                <a:gd name="T6" fmla="*/ 24 w 283"/>
                <a:gd name="T7" fmla="*/ 101 h 130"/>
                <a:gd name="T8" fmla="*/ 41 w 283"/>
                <a:gd name="T9" fmla="*/ 111 h 130"/>
                <a:gd name="T10" fmla="*/ 62 w 283"/>
                <a:gd name="T11" fmla="*/ 119 h 130"/>
                <a:gd name="T12" fmla="*/ 87 w 283"/>
                <a:gd name="T13" fmla="*/ 125 h 130"/>
                <a:gd name="T14" fmla="*/ 113 w 283"/>
                <a:gd name="T15" fmla="*/ 129 h 130"/>
                <a:gd name="T16" fmla="*/ 142 w 283"/>
                <a:gd name="T17" fmla="*/ 130 h 130"/>
                <a:gd name="T18" fmla="*/ 157 w 283"/>
                <a:gd name="T19" fmla="*/ 130 h 130"/>
                <a:gd name="T20" fmla="*/ 184 w 283"/>
                <a:gd name="T21" fmla="*/ 127 h 130"/>
                <a:gd name="T22" fmla="*/ 209 w 283"/>
                <a:gd name="T23" fmla="*/ 123 h 130"/>
                <a:gd name="T24" fmla="*/ 232 w 283"/>
                <a:gd name="T25" fmla="*/ 115 h 130"/>
                <a:gd name="T26" fmla="*/ 251 w 283"/>
                <a:gd name="T27" fmla="*/ 106 h 130"/>
                <a:gd name="T28" fmla="*/ 267 w 283"/>
                <a:gd name="T29" fmla="*/ 96 h 130"/>
                <a:gd name="T30" fmla="*/ 278 w 283"/>
                <a:gd name="T31" fmla="*/ 85 h 130"/>
                <a:gd name="T32" fmla="*/ 283 w 283"/>
                <a:gd name="T33" fmla="*/ 72 h 130"/>
                <a:gd name="T34" fmla="*/ 283 w 283"/>
                <a:gd name="T35" fmla="*/ 65 h 130"/>
                <a:gd name="T36" fmla="*/ 281 w 283"/>
                <a:gd name="T37" fmla="*/ 51 h 130"/>
                <a:gd name="T38" fmla="*/ 272 w 283"/>
                <a:gd name="T39" fmla="*/ 40 h 130"/>
                <a:gd name="T40" fmla="*/ 260 w 283"/>
                <a:gd name="T41" fmla="*/ 29 h 130"/>
                <a:gd name="T42" fmla="*/ 242 w 283"/>
                <a:gd name="T43" fmla="*/ 19 h 130"/>
                <a:gd name="T44" fmla="*/ 221 w 283"/>
                <a:gd name="T45" fmla="*/ 10 h 130"/>
                <a:gd name="T46" fmla="*/ 197 w 283"/>
                <a:gd name="T47" fmla="*/ 5 h 130"/>
                <a:gd name="T48" fmla="*/ 170 w 283"/>
                <a:gd name="T49" fmla="*/ 1 h 130"/>
                <a:gd name="T50" fmla="*/ 142 w 283"/>
                <a:gd name="T51" fmla="*/ 0 h 130"/>
                <a:gd name="T52" fmla="*/ 127 w 283"/>
                <a:gd name="T53" fmla="*/ 0 h 130"/>
                <a:gd name="T54" fmla="*/ 99 w 283"/>
                <a:gd name="T55" fmla="*/ 3 h 130"/>
                <a:gd name="T56" fmla="*/ 74 w 283"/>
                <a:gd name="T57" fmla="*/ 7 h 130"/>
                <a:gd name="T58" fmla="*/ 51 w 283"/>
                <a:gd name="T59" fmla="*/ 15 h 130"/>
                <a:gd name="T60" fmla="*/ 32 w 283"/>
                <a:gd name="T61" fmla="*/ 23 h 130"/>
                <a:gd name="T62" fmla="*/ 18 w 283"/>
                <a:gd name="T63" fmla="*/ 34 h 130"/>
                <a:gd name="T64" fmla="*/ 6 w 283"/>
                <a:gd name="T65" fmla="*/ 45 h 130"/>
                <a:gd name="T66" fmla="*/ 1 w 283"/>
                <a:gd name="T67" fmla="*/ 58 h 130"/>
                <a:gd name="T68" fmla="*/ 0 w 283"/>
                <a:gd name="T6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30">
                  <a:moveTo>
                    <a:pt x="0" y="65"/>
                  </a:moveTo>
                  <a:lnTo>
                    <a:pt x="0" y="65"/>
                  </a:lnTo>
                  <a:lnTo>
                    <a:pt x="1" y="72"/>
                  </a:lnTo>
                  <a:lnTo>
                    <a:pt x="3" y="78"/>
                  </a:lnTo>
                  <a:lnTo>
                    <a:pt x="6" y="85"/>
                  </a:lnTo>
                  <a:lnTo>
                    <a:pt x="11" y="90"/>
                  </a:lnTo>
                  <a:lnTo>
                    <a:pt x="18" y="96"/>
                  </a:lnTo>
                  <a:lnTo>
                    <a:pt x="24" y="101"/>
                  </a:lnTo>
                  <a:lnTo>
                    <a:pt x="32" y="106"/>
                  </a:lnTo>
                  <a:lnTo>
                    <a:pt x="41" y="111"/>
                  </a:lnTo>
                  <a:lnTo>
                    <a:pt x="51" y="115"/>
                  </a:lnTo>
                  <a:lnTo>
                    <a:pt x="62" y="119"/>
                  </a:lnTo>
                  <a:lnTo>
                    <a:pt x="74" y="123"/>
                  </a:lnTo>
                  <a:lnTo>
                    <a:pt x="87" y="125"/>
                  </a:lnTo>
                  <a:lnTo>
                    <a:pt x="99" y="127"/>
                  </a:lnTo>
                  <a:lnTo>
                    <a:pt x="113" y="129"/>
                  </a:lnTo>
                  <a:lnTo>
                    <a:pt x="127" y="130"/>
                  </a:lnTo>
                  <a:lnTo>
                    <a:pt x="142" y="130"/>
                  </a:lnTo>
                  <a:lnTo>
                    <a:pt x="142" y="130"/>
                  </a:lnTo>
                  <a:lnTo>
                    <a:pt x="157" y="130"/>
                  </a:lnTo>
                  <a:lnTo>
                    <a:pt x="170" y="129"/>
                  </a:lnTo>
                  <a:lnTo>
                    <a:pt x="184" y="127"/>
                  </a:lnTo>
                  <a:lnTo>
                    <a:pt x="197" y="125"/>
                  </a:lnTo>
                  <a:lnTo>
                    <a:pt x="209" y="123"/>
                  </a:lnTo>
                  <a:lnTo>
                    <a:pt x="221" y="119"/>
                  </a:lnTo>
                  <a:lnTo>
                    <a:pt x="232" y="115"/>
                  </a:lnTo>
                  <a:lnTo>
                    <a:pt x="242" y="111"/>
                  </a:lnTo>
                  <a:lnTo>
                    <a:pt x="251" y="106"/>
                  </a:lnTo>
                  <a:lnTo>
                    <a:pt x="260" y="101"/>
                  </a:lnTo>
                  <a:lnTo>
                    <a:pt x="267" y="96"/>
                  </a:lnTo>
                  <a:lnTo>
                    <a:pt x="272" y="90"/>
                  </a:lnTo>
                  <a:lnTo>
                    <a:pt x="278" y="85"/>
                  </a:lnTo>
                  <a:lnTo>
                    <a:pt x="281" y="78"/>
                  </a:lnTo>
                  <a:lnTo>
                    <a:pt x="283" y="72"/>
                  </a:lnTo>
                  <a:lnTo>
                    <a:pt x="283" y="65"/>
                  </a:lnTo>
                  <a:lnTo>
                    <a:pt x="283" y="65"/>
                  </a:lnTo>
                  <a:lnTo>
                    <a:pt x="283" y="58"/>
                  </a:lnTo>
                  <a:lnTo>
                    <a:pt x="281" y="51"/>
                  </a:lnTo>
                  <a:lnTo>
                    <a:pt x="278" y="45"/>
                  </a:lnTo>
                  <a:lnTo>
                    <a:pt x="272" y="40"/>
                  </a:lnTo>
                  <a:lnTo>
                    <a:pt x="267" y="34"/>
                  </a:lnTo>
                  <a:lnTo>
                    <a:pt x="260" y="29"/>
                  </a:lnTo>
                  <a:lnTo>
                    <a:pt x="251" y="23"/>
                  </a:lnTo>
                  <a:lnTo>
                    <a:pt x="242" y="19"/>
                  </a:lnTo>
                  <a:lnTo>
                    <a:pt x="232" y="15"/>
                  </a:lnTo>
                  <a:lnTo>
                    <a:pt x="221" y="10"/>
                  </a:lnTo>
                  <a:lnTo>
                    <a:pt x="209" y="7"/>
                  </a:lnTo>
                  <a:lnTo>
                    <a:pt x="197" y="5"/>
                  </a:lnTo>
                  <a:lnTo>
                    <a:pt x="184" y="3"/>
                  </a:lnTo>
                  <a:lnTo>
                    <a:pt x="170" y="1"/>
                  </a:lnTo>
                  <a:lnTo>
                    <a:pt x="157" y="0"/>
                  </a:lnTo>
                  <a:lnTo>
                    <a:pt x="142" y="0"/>
                  </a:lnTo>
                  <a:lnTo>
                    <a:pt x="142" y="0"/>
                  </a:lnTo>
                  <a:lnTo>
                    <a:pt x="127" y="0"/>
                  </a:lnTo>
                  <a:lnTo>
                    <a:pt x="113" y="1"/>
                  </a:lnTo>
                  <a:lnTo>
                    <a:pt x="99" y="3"/>
                  </a:lnTo>
                  <a:lnTo>
                    <a:pt x="87" y="5"/>
                  </a:lnTo>
                  <a:lnTo>
                    <a:pt x="74" y="7"/>
                  </a:lnTo>
                  <a:lnTo>
                    <a:pt x="62" y="10"/>
                  </a:lnTo>
                  <a:lnTo>
                    <a:pt x="51" y="15"/>
                  </a:lnTo>
                  <a:lnTo>
                    <a:pt x="41" y="19"/>
                  </a:lnTo>
                  <a:lnTo>
                    <a:pt x="32" y="23"/>
                  </a:lnTo>
                  <a:lnTo>
                    <a:pt x="24" y="29"/>
                  </a:lnTo>
                  <a:lnTo>
                    <a:pt x="18" y="34"/>
                  </a:lnTo>
                  <a:lnTo>
                    <a:pt x="11" y="40"/>
                  </a:lnTo>
                  <a:lnTo>
                    <a:pt x="6" y="45"/>
                  </a:lnTo>
                  <a:lnTo>
                    <a:pt x="3" y="51"/>
                  </a:lnTo>
                  <a:lnTo>
                    <a:pt x="1" y="58"/>
                  </a:lnTo>
                  <a:lnTo>
                    <a:pt x="0" y="65"/>
                  </a:lnTo>
                  <a:lnTo>
                    <a:pt x="0" y="65"/>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176"/>
            <p:cNvSpPr>
              <a:spLocks/>
            </p:cNvSpPr>
            <p:nvPr/>
          </p:nvSpPr>
          <p:spPr bwMode="auto">
            <a:xfrm flipH="1">
              <a:off x="8521216" y="2886697"/>
              <a:ext cx="346586" cy="309613"/>
            </a:xfrm>
            <a:custGeom>
              <a:avLst/>
              <a:gdLst>
                <a:gd name="T0" fmla="*/ 170 w 283"/>
                <a:gd name="T1" fmla="*/ 0 h 291"/>
                <a:gd name="T2" fmla="*/ 283 w 283"/>
                <a:gd name="T3" fmla="*/ 0 h 291"/>
                <a:gd name="T4" fmla="*/ 255 w 283"/>
                <a:gd name="T5" fmla="*/ 239 h 291"/>
                <a:gd name="T6" fmla="*/ 255 w 283"/>
                <a:gd name="T7" fmla="*/ 239 h 291"/>
                <a:gd name="T8" fmla="*/ 254 w 283"/>
                <a:gd name="T9" fmla="*/ 244 h 291"/>
                <a:gd name="T10" fmla="*/ 253 w 283"/>
                <a:gd name="T11" fmla="*/ 250 h 291"/>
                <a:gd name="T12" fmla="*/ 250 w 283"/>
                <a:gd name="T13" fmla="*/ 254 h 291"/>
                <a:gd name="T14" fmla="*/ 246 w 283"/>
                <a:gd name="T15" fmla="*/ 260 h 291"/>
                <a:gd name="T16" fmla="*/ 242 w 283"/>
                <a:gd name="T17" fmla="*/ 264 h 291"/>
                <a:gd name="T18" fmla="*/ 236 w 283"/>
                <a:gd name="T19" fmla="*/ 268 h 291"/>
                <a:gd name="T20" fmla="*/ 230 w 283"/>
                <a:gd name="T21" fmla="*/ 273 h 291"/>
                <a:gd name="T22" fmla="*/ 222 w 283"/>
                <a:gd name="T23" fmla="*/ 276 h 291"/>
                <a:gd name="T24" fmla="*/ 205 w 283"/>
                <a:gd name="T25" fmla="*/ 282 h 291"/>
                <a:gd name="T26" fmla="*/ 186 w 283"/>
                <a:gd name="T27" fmla="*/ 288 h 291"/>
                <a:gd name="T28" fmla="*/ 165 w 283"/>
                <a:gd name="T29" fmla="*/ 290 h 291"/>
                <a:gd name="T30" fmla="*/ 142 w 283"/>
                <a:gd name="T31" fmla="*/ 291 h 291"/>
                <a:gd name="T32" fmla="*/ 142 w 283"/>
                <a:gd name="T33" fmla="*/ 291 h 291"/>
                <a:gd name="T34" fmla="*/ 119 w 283"/>
                <a:gd name="T35" fmla="*/ 290 h 291"/>
                <a:gd name="T36" fmla="*/ 97 w 283"/>
                <a:gd name="T37" fmla="*/ 288 h 291"/>
                <a:gd name="T38" fmla="*/ 78 w 283"/>
                <a:gd name="T39" fmla="*/ 282 h 291"/>
                <a:gd name="T40" fmla="*/ 61 w 283"/>
                <a:gd name="T41" fmla="*/ 276 h 291"/>
                <a:gd name="T42" fmla="*/ 55 w 283"/>
                <a:gd name="T43" fmla="*/ 273 h 291"/>
                <a:gd name="T44" fmla="*/ 48 w 283"/>
                <a:gd name="T45" fmla="*/ 268 h 291"/>
                <a:gd name="T46" fmla="*/ 42 w 283"/>
                <a:gd name="T47" fmla="*/ 264 h 291"/>
                <a:gd name="T48" fmla="*/ 37 w 283"/>
                <a:gd name="T49" fmla="*/ 260 h 291"/>
                <a:gd name="T50" fmla="*/ 33 w 283"/>
                <a:gd name="T51" fmla="*/ 254 h 291"/>
                <a:gd name="T52" fmla="*/ 31 w 283"/>
                <a:gd name="T53" fmla="*/ 250 h 291"/>
                <a:gd name="T54" fmla="*/ 29 w 283"/>
                <a:gd name="T55" fmla="*/ 244 h 291"/>
                <a:gd name="T56" fmla="*/ 28 w 283"/>
                <a:gd name="T57" fmla="*/ 239 h 291"/>
                <a:gd name="T58" fmla="*/ 0 w 283"/>
                <a:gd name="T59" fmla="*/ 0 h 291"/>
                <a:gd name="T60" fmla="*/ 170 w 283"/>
                <a:gd name="T6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291">
                  <a:moveTo>
                    <a:pt x="170" y="0"/>
                  </a:moveTo>
                  <a:lnTo>
                    <a:pt x="283" y="0"/>
                  </a:lnTo>
                  <a:lnTo>
                    <a:pt x="255" y="239"/>
                  </a:lnTo>
                  <a:lnTo>
                    <a:pt x="255" y="239"/>
                  </a:lnTo>
                  <a:lnTo>
                    <a:pt x="254" y="244"/>
                  </a:lnTo>
                  <a:lnTo>
                    <a:pt x="253" y="250"/>
                  </a:lnTo>
                  <a:lnTo>
                    <a:pt x="250" y="254"/>
                  </a:lnTo>
                  <a:lnTo>
                    <a:pt x="246" y="260"/>
                  </a:lnTo>
                  <a:lnTo>
                    <a:pt x="242" y="264"/>
                  </a:lnTo>
                  <a:lnTo>
                    <a:pt x="236" y="268"/>
                  </a:lnTo>
                  <a:lnTo>
                    <a:pt x="230" y="273"/>
                  </a:lnTo>
                  <a:lnTo>
                    <a:pt x="222" y="276"/>
                  </a:lnTo>
                  <a:lnTo>
                    <a:pt x="205" y="282"/>
                  </a:lnTo>
                  <a:lnTo>
                    <a:pt x="186" y="288"/>
                  </a:lnTo>
                  <a:lnTo>
                    <a:pt x="165" y="290"/>
                  </a:lnTo>
                  <a:lnTo>
                    <a:pt x="142" y="291"/>
                  </a:lnTo>
                  <a:lnTo>
                    <a:pt x="142" y="291"/>
                  </a:lnTo>
                  <a:lnTo>
                    <a:pt x="119" y="290"/>
                  </a:lnTo>
                  <a:lnTo>
                    <a:pt x="97" y="288"/>
                  </a:lnTo>
                  <a:lnTo>
                    <a:pt x="78" y="282"/>
                  </a:lnTo>
                  <a:lnTo>
                    <a:pt x="61" y="276"/>
                  </a:lnTo>
                  <a:lnTo>
                    <a:pt x="55" y="273"/>
                  </a:lnTo>
                  <a:lnTo>
                    <a:pt x="48" y="268"/>
                  </a:lnTo>
                  <a:lnTo>
                    <a:pt x="42" y="264"/>
                  </a:lnTo>
                  <a:lnTo>
                    <a:pt x="37" y="260"/>
                  </a:lnTo>
                  <a:lnTo>
                    <a:pt x="33" y="254"/>
                  </a:lnTo>
                  <a:lnTo>
                    <a:pt x="31" y="250"/>
                  </a:lnTo>
                  <a:lnTo>
                    <a:pt x="29" y="244"/>
                  </a:lnTo>
                  <a:lnTo>
                    <a:pt x="28" y="239"/>
                  </a:lnTo>
                  <a:lnTo>
                    <a:pt x="0" y="0"/>
                  </a:lnTo>
                  <a:lnTo>
                    <a:pt x="170"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177"/>
            <p:cNvSpPr>
              <a:spLocks/>
            </p:cNvSpPr>
            <p:nvPr/>
          </p:nvSpPr>
          <p:spPr bwMode="auto">
            <a:xfrm flipH="1">
              <a:off x="8543338" y="2827723"/>
              <a:ext cx="302340" cy="88461"/>
            </a:xfrm>
            <a:custGeom>
              <a:avLst/>
              <a:gdLst>
                <a:gd name="T0" fmla="*/ 10 w 243"/>
                <a:gd name="T1" fmla="*/ 79 h 82"/>
                <a:gd name="T2" fmla="*/ 10 w 243"/>
                <a:gd name="T3" fmla="*/ 79 h 82"/>
                <a:gd name="T4" fmla="*/ 5 w 243"/>
                <a:gd name="T5" fmla="*/ 74 h 82"/>
                <a:gd name="T6" fmla="*/ 3 w 243"/>
                <a:gd name="T7" fmla="*/ 68 h 82"/>
                <a:gd name="T8" fmla="*/ 1 w 243"/>
                <a:gd name="T9" fmla="*/ 63 h 82"/>
                <a:gd name="T10" fmla="*/ 0 w 243"/>
                <a:gd name="T11" fmla="*/ 57 h 82"/>
                <a:gd name="T12" fmla="*/ 0 w 243"/>
                <a:gd name="T13" fmla="*/ 57 h 82"/>
                <a:gd name="T14" fmla="*/ 1 w 243"/>
                <a:gd name="T15" fmla="*/ 51 h 82"/>
                <a:gd name="T16" fmla="*/ 2 w 243"/>
                <a:gd name="T17" fmla="*/ 46 h 82"/>
                <a:gd name="T18" fmla="*/ 5 w 243"/>
                <a:gd name="T19" fmla="*/ 40 h 82"/>
                <a:gd name="T20" fmla="*/ 10 w 243"/>
                <a:gd name="T21" fmla="*/ 35 h 82"/>
                <a:gd name="T22" fmla="*/ 14 w 243"/>
                <a:gd name="T23" fmla="*/ 30 h 82"/>
                <a:gd name="T24" fmla="*/ 21 w 243"/>
                <a:gd name="T25" fmla="*/ 25 h 82"/>
                <a:gd name="T26" fmla="*/ 28 w 243"/>
                <a:gd name="T27" fmla="*/ 21 h 82"/>
                <a:gd name="T28" fmla="*/ 36 w 243"/>
                <a:gd name="T29" fmla="*/ 17 h 82"/>
                <a:gd name="T30" fmla="*/ 54 w 243"/>
                <a:gd name="T31" fmla="*/ 10 h 82"/>
                <a:gd name="T32" fmla="*/ 75 w 243"/>
                <a:gd name="T33" fmla="*/ 6 h 82"/>
                <a:gd name="T34" fmla="*/ 97 w 243"/>
                <a:gd name="T35" fmla="*/ 2 h 82"/>
                <a:gd name="T36" fmla="*/ 122 w 243"/>
                <a:gd name="T37" fmla="*/ 0 h 82"/>
                <a:gd name="T38" fmla="*/ 122 w 243"/>
                <a:gd name="T39" fmla="*/ 0 h 82"/>
                <a:gd name="T40" fmla="*/ 147 w 243"/>
                <a:gd name="T41" fmla="*/ 2 h 82"/>
                <a:gd name="T42" fmla="*/ 169 w 243"/>
                <a:gd name="T43" fmla="*/ 6 h 82"/>
                <a:gd name="T44" fmla="*/ 189 w 243"/>
                <a:gd name="T45" fmla="*/ 10 h 82"/>
                <a:gd name="T46" fmla="*/ 207 w 243"/>
                <a:gd name="T47" fmla="*/ 17 h 82"/>
                <a:gd name="T48" fmla="*/ 215 w 243"/>
                <a:gd name="T49" fmla="*/ 21 h 82"/>
                <a:gd name="T50" fmla="*/ 223 w 243"/>
                <a:gd name="T51" fmla="*/ 25 h 82"/>
                <a:gd name="T52" fmla="*/ 229 w 243"/>
                <a:gd name="T53" fmla="*/ 30 h 82"/>
                <a:gd name="T54" fmla="*/ 234 w 243"/>
                <a:gd name="T55" fmla="*/ 35 h 82"/>
                <a:gd name="T56" fmla="*/ 238 w 243"/>
                <a:gd name="T57" fmla="*/ 40 h 82"/>
                <a:gd name="T58" fmla="*/ 241 w 243"/>
                <a:gd name="T59" fmla="*/ 46 h 82"/>
                <a:gd name="T60" fmla="*/ 243 w 243"/>
                <a:gd name="T61" fmla="*/ 51 h 82"/>
                <a:gd name="T62" fmla="*/ 243 w 243"/>
                <a:gd name="T63" fmla="*/ 57 h 82"/>
                <a:gd name="T64" fmla="*/ 243 w 243"/>
                <a:gd name="T65" fmla="*/ 57 h 82"/>
                <a:gd name="T66" fmla="*/ 242 w 243"/>
                <a:gd name="T67" fmla="*/ 64 h 82"/>
                <a:gd name="T68" fmla="*/ 240 w 243"/>
                <a:gd name="T69" fmla="*/ 70 h 82"/>
                <a:gd name="T70" fmla="*/ 235 w 243"/>
                <a:gd name="T71" fmla="*/ 77 h 82"/>
                <a:gd name="T72" fmla="*/ 230 w 243"/>
                <a:gd name="T73" fmla="*/ 82 h 82"/>
                <a:gd name="T74" fmla="*/ 230 w 243"/>
                <a:gd name="T75" fmla="*/ 82 h 82"/>
                <a:gd name="T76" fmla="*/ 219 w 243"/>
                <a:gd name="T77" fmla="*/ 75 h 82"/>
                <a:gd name="T78" fmla="*/ 206 w 243"/>
                <a:gd name="T79" fmla="*/ 67 h 82"/>
                <a:gd name="T80" fmla="*/ 194 w 243"/>
                <a:gd name="T81" fmla="*/ 62 h 82"/>
                <a:gd name="T82" fmla="*/ 180 w 243"/>
                <a:gd name="T83" fmla="*/ 57 h 82"/>
                <a:gd name="T84" fmla="*/ 167 w 243"/>
                <a:gd name="T85" fmla="*/ 54 h 82"/>
                <a:gd name="T86" fmla="*/ 153 w 243"/>
                <a:gd name="T87" fmla="*/ 51 h 82"/>
                <a:gd name="T88" fmla="*/ 139 w 243"/>
                <a:gd name="T89" fmla="*/ 50 h 82"/>
                <a:gd name="T90" fmla="*/ 124 w 243"/>
                <a:gd name="T91" fmla="*/ 49 h 82"/>
                <a:gd name="T92" fmla="*/ 110 w 243"/>
                <a:gd name="T93" fmla="*/ 50 h 82"/>
                <a:gd name="T94" fmla="*/ 95 w 243"/>
                <a:gd name="T95" fmla="*/ 51 h 82"/>
                <a:gd name="T96" fmla="*/ 81 w 243"/>
                <a:gd name="T97" fmla="*/ 53 h 82"/>
                <a:gd name="T98" fmla="*/ 66 w 243"/>
                <a:gd name="T99" fmla="*/ 56 h 82"/>
                <a:gd name="T100" fmla="*/ 51 w 243"/>
                <a:gd name="T101" fmla="*/ 61 h 82"/>
                <a:gd name="T102" fmla="*/ 37 w 243"/>
                <a:gd name="T103" fmla="*/ 66 h 82"/>
                <a:gd name="T104" fmla="*/ 23 w 243"/>
                <a:gd name="T105" fmla="*/ 73 h 82"/>
                <a:gd name="T106" fmla="*/ 10 w 243"/>
                <a:gd name="T107" fmla="*/ 79 h 82"/>
                <a:gd name="T108" fmla="*/ 10 w 243"/>
                <a:gd name="T109" fmla="*/ 7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82">
                  <a:moveTo>
                    <a:pt x="10" y="79"/>
                  </a:moveTo>
                  <a:lnTo>
                    <a:pt x="10" y="79"/>
                  </a:lnTo>
                  <a:lnTo>
                    <a:pt x="5" y="74"/>
                  </a:lnTo>
                  <a:lnTo>
                    <a:pt x="3" y="68"/>
                  </a:lnTo>
                  <a:lnTo>
                    <a:pt x="1" y="63"/>
                  </a:lnTo>
                  <a:lnTo>
                    <a:pt x="0" y="57"/>
                  </a:lnTo>
                  <a:lnTo>
                    <a:pt x="0" y="57"/>
                  </a:lnTo>
                  <a:lnTo>
                    <a:pt x="1" y="51"/>
                  </a:lnTo>
                  <a:lnTo>
                    <a:pt x="2" y="46"/>
                  </a:lnTo>
                  <a:lnTo>
                    <a:pt x="5" y="40"/>
                  </a:lnTo>
                  <a:lnTo>
                    <a:pt x="10" y="35"/>
                  </a:lnTo>
                  <a:lnTo>
                    <a:pt x="14" y="30"/>
                  </a:lnTo>
                  <a:lnTo>
                    <a:pt x="21" y="25"/>
                  </a:lnTo>
                  <a:lnTo>
                    <a:pt x="28" y="21"/>
                  </a:lnTo>
                  <a:lnTo>
                    <a:pt x="36" y="17"/>
                  </a:lnTo>
                  <a:lnTo>
                    <a:pt x="54" y="10"/>
                  </a:lnTo>
                  <a:lnTo>
                    <a:pt x="75" y="6"/>
                  </a:lnTo>
                  <a:lnTo>
                    <a:pt x="97" y="2"/>
                  </a:lnTo>
                  <a:lnTo>
                    <a:pt x="122" y="0"/>
                  </a:lnTo>
                  <a:lnTo>
                    <a:pt x="122" y="0"/>
                  </a:lnTo>
                  <a:lnTo>
                    <a:pt x="147" y="2"/>
                  </a:lnTo>
                  <a:lnTo>
                    <a:pt x="169" y="6"/>
                  </a:lnTo>
                  <a:lnTo>
                    <a:pt x="189" y="10"/>
                  </a:lnTo>
                  <a:lnTo>
                    <a:pt x="207" y="17"/>
                  </a:lnTo>
                  <a:lnTo>
                    <a:pt x="215" y="21"/>
                  </a:lnTo>
                  <a:lnTo>
                    <a:pt x="223" y="25"/>
                  </a:lnTo>
                  <a:lnTo>
                    <a:pt x="229" y="30"/>
                  </a:lnTo>
                  <a:lnTo>
                    <a:pt x="234" y="35"/>
                  </a:lnTo>
                  <a:lnTo>
                    <a:pt x="238" y="40"/>
                  </a:lnTo>
                  <a:lnTo>
                    <a:pt x="241" y="46"/>
                  </a:lnTo>
                  <a:lnTo>
                    <a:pt x="243" y="51"/>
                  </a:lnTo>
                  <a:lnTo>
                    <a:pt x="243" y="57"/>
                  </a:lnTo>
                  <a:lnTo>
                    <a:pt x="243" y="57"/>
                  </a:lnTo>
                  <a:lnTo>
                    <a:pt x="242" y="64"/>
                  </a:lnTo>
                  <a:lnTo>
                    <a:pt x="240" y="70"/>
                  </a:lnTo>
                  <a:lnTo>
                    <a:pt x="235" y="77"/>
                  </a:lnTo>
                  <a:lnTo>
                    <a:pt x="230" y="82"/>
                  </a:lnTo>
                  <a:lnTo>
                    <a:pt x="230" y="82"/>
                  </a:lnTo>
                  <a:lnTo>
                    <a:pt x="219" y="75"/>
                  </a:lnTo>
                  <a:lnTo>
                    <a:pt x="206" y="67"/>
                  </a:lnTo>
                  <a:lnTo>
                    <a:pt x="194" y="62"/>
                  </a:lnTo>
                  <a:lnTo>
                    <a:pt x="180" y="57"/>
                  </a:lnTo>
                  <a:lnTo>
                    <a:pt x="167" y="54"/>
                  </a:lnTo>
                  <a:lnTo>
                    <a:pt x="153" y="51"/>
                  </a:lnTo>
                  <a:lnTo>
                    <a:pt x="139" y="50"/>
                  </a:lnTo>
                  <a:lnTo>
                    <a:pt x="124" y="49"/>
                  </a:lnTo>
                  <a:lnTo>
                    <a:pt x="110" y="50"/>
                  </a:lnTo>
                  <a:lnTo>
                    <a:pt x="95" y="51"/>
                  </a:lnTo>
                  <a:lnTo>
                    <a:pt x="81" y="53"/>
                  </a:lnTo>
                  <a:lnTo>
                    <a:pt x="66" y="56"/>
                  </a:lnTo>
                  <a:lnTo>
                    <a:pt x="51" y="61"/>
                  </a:lnTo>
                  <a:lnTo>
                    <a:pt x="37" y="66"/>
                  </a:lnTo>
                  <a:lnTo>
                    <a:pt x="23" y="73"/>
                  </a:lnTo>
                  <a:lnTo>
                    <a:pt x="10" y="79"/>
                  </a:lnTo>
                  <a:lnTo>
                    <a:pt x="10" y="7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178"/>
            <p:cNvSpPr>
              <a:spLocks/>
            </p:cNvSpPr>
            <p:nvPr/>
          </p:nvSpPr>
          <p:spPr bwMode="auto">
            <a:xfrm flipH="1">
              <a:off x="8565461" y="2879325"/>
              <a:ext cx="265469" cy="66345"/>
            </a:xfrm>
            <a:custGeom>
              <a:avLst/>
              <a:gdLst>
                <a:gd name="T0" fmla="*/ 0 w 220"/>
                <a:gd name="T1" fmla="*/ 30 h 65"/>
                <a:gd name="T2" fmla="*/ 0 w 220"/>
                <a:gd name="T3" fmla="*/ 30 h 65"/>
                <a:gd name="T4" fmla="*/ 13 w 220"/>
                <a:gd name="T5" fmla="*/ 24 h 65"/>
                <a:gd name="T6" fmla="*/ 27 w 220"/>
                <a:gd name="T7" fmla="*/ 17 h 65"/>
                <a:gd name="T8" fmla="*/ 41 w 220"/>
                <a:gd name="T9" fmla="*/ 12 h 65"/>
                <a:gd name="T10" fmla="*/ 56 w 220"/>
                <a:gd name="T11" fmla="*/ 7 h 65"/>
                <a:gd name="T12" fmla="*/ 71 w 220"/>
                <a:gd name="T13" fmla="*/ 4 h 65"/>
                <a:gd name="T14" fmla="*/ 85 w 220"/>
                <a:gd name="T15" fmla="*/ 2 h 65"/>
                <a:gd name="T16" fmla="*/ 100 w 220"/>
                <a:gd name="T17" fmla="*/ 1 h 65"/>
                <a:gd name="T18" fmla="*/ 114 w 220"/>
                <a:gd name="T19" fmla="*/ 0 h 65"/>
                <a:gd name="T20" fmla="*/ 129 w 220"/>
                <a:gd name="T21" fmla="*/ 1 h 65"/>
                <a:gd name="T22" fmla="*/ 143 w 220"/>
                <a:gd name="T23" fmla="*/ 2 h 65"/>
                <a:gd name="T24" fmla="*/ 157 w 220"/>
                <a:gd name="T25" fmla="*/ 5 h 65"/>
                <a:gd name="T26" fmla="*/ 170 w 220"/>
                <a:gd name="T27" fmla="*/ 8 h 65"/>
                <a:gd name="T28" fmla="*/ 184 w 220"/>
                <a:gd name="T29" fmla="*/ 13 h 65"/>
                <a:gd name="T30" fmla="*/ 196 w 220"/>
                <a:gd name="T31" fmla="*/ 18 h 65"/>
                <a:gd name="T32" fmla="*/ 209 w 220"/>
                <a:gd name="T33" fmla="*/ 26 h 65"/>
                <a:gd name="T34" fmla="*/ 220 w 220"/>
                <a:gd name="T35" fmla="*/ 33 h 65"/>
                <a:gd name="T36" fmla="*/ 220 w 220"/>
                <a:gd name="T37" fmla="*/ 33 h 65"/>
                <a:gd name="T38" fmla="*/ 212 w 220"/>
                <a:gd name="T39" fmla="*/ 40 h 65"/>
                <a:gd name="T40" fmla="*/ 202 w 220"/>
                <a:gd name="T41" fmla="*/ 46 h 65"/>
                <a:gd name="T42" fmla="*/ 189 w 220"/>
                <a:gd name="T43" fmla="*/ 51 h 65"/>
                <a:gd name="T44" fmla="*/ 176 w 220"/>
                <a:gd name="T45" fmla="*/ 56 h 65"/>
                <a:gd name="T46" fmla="*/ 161 w 220"/>
                <a:gd name="T47" fmla="*/ 59 h 65"/>
                <a:gd name="T48" fmla="*/ 146 w 220"/>
                <a:gd name="T49" fmla="*/ 61 h 65"/>
                <a:gd name="T50" fmla="*/ 129 w 220"/>
                <a:gd name="T51" fmla="*/ 64 h 65"/>
                <a:gd name="T52" fmla="*/ 112 w 220"/>
                <a:gd name="T53" fmla="*/ 65 h 65"/>
                <a:gd name="T54" fmla="*/ 112 w 220"/>
                <a:gd name="T55" fmla="*/ 65 h 65"/>
                <a:gd name="T56" fmla="*/ 93 w 220"/>
                <a:gd name="T57" fmla="*/ 64 h 65"/>
                <a:gd name="T58" fmla="*/ 76 w 220"/>
                <a:gd name="T59" fmla="*/ 61 h 65"/>
                <a:gd name="T60" fmla="*/ 59 w 220"/>
                <a:gd name="T61" fmla="*/ 58 h 65"/>
                <a:gd name="T62" fmla="*/ 44 w 220"/>
                <a:gd name="T63" fmla="*/ 55 h 65"/>
                <a:gd name="T64" fmla="*/ 30 w 220"/>
                <a:gd name="T65" fmla="*/ 49 h 65"/>
                <a:gd name="T66" fmla="*/ 18 w 220"/>
                <a:gd name="T67" fmla="*/ 44 h 65"/>
                <a:gd name="T68" fmla="*/ 8 w 220"/>
                <a:gd name="T69" fmla="*/ 38 h 65"/>
                <a:gd name="T70" fmla="*/ 0 w 220"/>
                <a:gd name="T71" fmla="*/ 30 h 65"/>
                <a:gd name="T72" fmla="*/ 0 w 220"/>
                <a:gd name="T73"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 h="65">
                  <a:moveTo>
                    <a:pt x="0" y="30"/>
                  </a:moveTo>
                  <a:lnTo>
                    <a:pt x="0" y="30"/>
                  </a:lnTo>
                  <a:lnTo>
                    <a:pt x="13" y="24"/>
                  </a:lnTo>
                  <a:lnTo>
                    <a:pt x="27" y="17"/>
                  </a:lnTo>
                  <a:lnTo>
                    <a:pt x="41" y="12"/>
                  </a:lnTo>
                  <a:lnTo>
                    <a:pt x="56" y="7"/>
                  </a:lnTo>
                  <a:lnTo>
                    <a:pt x="71" y="4"/>
                  </a:lnTo>
                  <a:lnTo>
                    <a:pt x="85" y="2"/>
                  </a:lnTo>
                  <a:lnTo>
                    <a:pt x="100" y="1"/>
                  </a:lnTo>
                  <a:lnTo>
                    <a:pt x="114" y="0"/>
                  </a:lnTo>
                  <a:lnTo>
                    <a:pt x="129" y="1"/>
                  </a:lnTo>
                  <a:lnTo>
                    <a:pt x="143" y="2"/>
                  </a:lnTo>
                  <a:lnTo>
                    <a:pt x="157" y="5"/>
                  </a:lnTo>
                  <a:lnTo>
                    <a:pt x="170" y="8"/>
                  </a:lnTo>
                  <a:lnTo>
                    <a:pt x="184" y="13"/>
                  </a:lnTo>
                  <a:lnTo>
                    <a:pt x="196" y="18"/>
                  </a:lnTo>
                  <a:lnTo>
                    <a:pt x="209" y="26"/>
                  </a:lnTo>
                  <a:lnTo>
                    <a:pt x="220" y="33"/>
                  </a:lnTo>
                  <a:lnTo>
                    <a:pt x="220" y="33"/>
                  </a:lnTo>
                  <a:lnTo>
                    <a:pt x="212" y="40"/>
                  </a:lnTo>
                  <a:lnTo>
                    <a:pt x="202" y="46"/>
                  </a:lnTo>
                  <a:lnTo>
                    <a:pt x="189" y="51"/>
                  </a:lnTo>
                  <a:lnTo>
                    <a:pt x="176" y="56"/>
                  </a:lnTo>
                  <a:lnTo>
                    <a:pt x="161" y="59"/>
                  </a:lnTo>
                  <a:lnTo>
                    <a:pt x="146" y="61"/>
                  </a:lnTo>
                  <a:lnTo>
                    <a:pt x="129" y="64"/>
                  </a:lnTo>
                  <a:lnTo>
                    <a:pt x="112" y="65"/>
                  </a:lnTo>
                  <a:lnTo>
                    <a:pt x="112" y="65"/>
                  </a:lnTo>
                  <a:lnTo>
                    <a:pt x="93" y="64"/>
                  </a:lnTo>
                  <a:lnTo>
                    <a:pt x="76" y="61"/>
                  </a:lnTo>
                  <a:lnTo>
                    <a:pt x="59" y="58"/>
                  </a:lnTo>
                  <a:lnTo>
                    <a:pt x="44" y="55"/>
                  </a:lnTo>
                  <a:lnTo>
                    <a:pt x="30" y="49"/>
                  </a:lnTo>
                  <a:lnTo>
                    <a:pt x="18" y="44"/>
                  </a:lnTo>
                  <a:lnTo>
                    <a:pt x="8" y="38"/>
                  </a:lnTo>
                  <a:lnTo>
                    <a:pt x="0" y="30"/>
                  </a:lnTo>
                  <a:lnTo>
                    <a:pt x="0" y="30"/>
                  </a:lnTo>
                  <a:close/>
                </a:path>
              </a:pathLst>
            </a:custGeom>
            <a:solidFill>
              <a:srgbClr val="8740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179"/>
            <p:cNvSpPr>
              <a:spLocks/>
            </p:cNvSpPr>
            <p:nvPr/>
          </p:nvSpPr>
          <p:spPr bwMode="auto">
            <a:xfrm flipH="1">
              <a:off x="8285243" y="2355931"/>
              <a:ext cx="781661" cy="589739"/>
            </a:xfrm>
            <a:custGeom>
              <a:avLst/>
              <a:gdLst>
                <a:gd name="T0" fmla="*/ 461 w 636"/>
                <a:gd name="T1" fmla="*/ 450 h 562"/>
                <a:gd name="T2" fmla="*/ 390 w 636"/>
                <a:gd name="T3" fmla="*/ 436 h 562"/>
                <a:gd name="T4" fmla="*/ 364 w 636"/>
                <a:gd name="T5" fmla="*/ 443 h 562"/>
                <a:gd name="T6" fmla="*/ 344 w 636"/>
                <a:gd name="T7" fmla="*/ 460 h 562"/>
                <a:gd name="T8" fmla="*/ 322 w 636"/>
                <a:gd name="T9" fmla="*/ 509 h 562"/>
                <a:gd name="T10" fmla="*/ 316 w 636"/>
                <a:gd name="T11" fmla="*/ 561 h 562"/>
                <a:gd name="T12" fmla="*/ 281 w 636"/>
                <a:gd name="T13" fmla="*/ 561 h 562"/>
                <a:gd name="T14" fmla="*/ 279 w 636"/>
                <a:gd name="T15" fmla="*/ 489 h 562"/>
                <a:gd name="T16" fmla="*/ 264 w 636"/>
                <a:gd name="T17" fmla="*/ 419 h 562"/>
                <a:gd name="T18" fmla="*/ 251 w 636"/>
                <a:gd name="T19" fmla="*/ 392 h 562"/>
                <a:gd name="T20" fmla="*/ 219 w 636"/>
                <a:gd name="T21" fmla="*/ 368 h 562"/>
                <a:gd name="T22" fmla="*/ 172 w 636"/>
                <a:gd name="T23" fmla="*/ 359 h 562"/>
                <a:gd name="T24" fmla="*/ 131 w 636"/>
                <a:gd name="T25" fmla="*/ 352 h 562"/>
                <a:gd name="T26" fmla="*/ 95 w 636"/>
                <a:gd name="T27" fmla="*/ 333 h 562"/>
                <a:gd name="T28" fmla="*/ 57 w 636"/>
                <a:gd name="T29" fmla="*/ 304 h 562"/>
                <a:gd name="T30" fmla="*/ 7 w 636"/>
                <a:gd name="T31" fmla="*/ 273 h 562"/>
                <a:gd name="T32" fmla="*/ 0 w 636"/>
                <a:gd name="T33" fmla="*/ 268 h 562"/>
                <a:gd name="T34" fmla="*/ 31 w 636"/>
                <a:gd name="T35" fmla="*/ 255 h 562"/>
                <a:gd name="T36" fmla="*/ 89 w 636"/>
                <a:gd name="T37" fmla="*/ 246 h 562"/>
                <a:gd name="T38" fmla="*/ 148 w 636"/>
                <a:gd name="T39" fmla="*/ 252 h 562"/>
                <a:gd name="T40" fmla="*/ 199 w 636"/>
                <a:gd name="T41" fmla="*/ 268 h 562"/>
                <a:gd name="T42" fmla="*/ 232 w 636"/>
                <a:gd name="T43" fmla="*/ 291 h 562"/>
                <a:gd name="T44" fmla="*/ 255 w 636"/>
                <a:gd name="T45" fmla="*/ 323 h 562"/>
                <a:gd name="T46" fmla="*/ 266 w 636"/>
                <a:gd name="T47" fmla="*/ 354 h 562"/>
                <a:gd name="T48" fmla="*/ 286 w 636"/>
                <a:gd name="T49" fmla="*/ 433 h 562"/>
                <a:gd name="T50" fmla="*/ 286 w 636"/>
                <a:gd name="T51" fmla="*/ 260 h 562"/>
                <a:gd name="T52" fmla="*/ 276 w 636"/>
                <a:gd name="T53" fmla="*/ 158 h 562"/>
                <a:gd name="T54" fmla="*/ 276 w 636"/>
                <a:gd name="T55" fmla="*/ 80 h 562"/>
                <a:gd name="T56" fmla="*/ 297 w 636"/>
                <a:gd name="T57" fmla="*/ 9 h 562"/>
                <a:gd name="T58" fmla="*/ 306 w 636"/>
                <a:gd name="T59" fmla="*/ 11 h 562"/>
                <a:gd name="T60" fmla="*/ 325 w 636"/>
                <a:gd name="T61" fmla="*/ 109 h 562"/>
                <a:gd name="T62" fmla="*/ 320 w 636"/>
                <a:gd name="T63" fmla="*/ 183 h 562"/>
                <a:gd name="T64" fmla="*/ 312 w 636"/>
                <a:gd name="T65" fmla="*/ 215 h 562"/>
                <a:gd name="T66" fmla="*/ 308 w 636"/>
                <a:gd name="T67" fmla="*/ 294 h 562"/>
                <a:gd name="T68" fmla="*/ 307 w 636"/>
                <a:gd name="T69" fmla="*/ 348 h 562"/>
                <a:gd name="T70" fmla="*/ 316 w 636"/>
                <a:gd name="T71" fmla="*/ 315 h 562"/>
                <a:gd name="T72" fmla="*/ 350 w 636"/>
                <a:gd name="T73" fmla="*/ 254 h 562"/>
                <a:gd name="T74" fmla="*/ 386 w 636"/>
                <a:gd name="T75" fmla="*/ 218 h 562"/>
                <a:gd name="T76" fmla="*/ 415 w 636"/>
                <a:gd name="T77" fmla="*/ 178 h 562"/>
                <a:gd name="T78" fmla="*/ 429 w 636"/>
                <a:gd name="T79" fmla="*/ 144 h 562"/>
                <a:gd name="T80" fmla="*/ 436 w 636"/>
                <a:gd name="T81" fmla="*/ 132 h 562"/>
                <a:gd name="T82" fmla="*/ 447 w 636"/>
                <a:gd name="T83" fmla="*/ 172 h 562"/>
                <a:gd name="T84" fmla="*/ 444 w 636"/>
                <a:gd name="T85" fmla="*/ 228 h 562"/>
                <a:gd name="T86" fmla="*/ 429 w 636"/>
                <a:gd name="T87" fmla="*/ 267 h 562"/>
                <a:gd name="T88" fmla="*/ 395 w 636"/>
                <a:gd name="T89" fmla="*/ 305 h 562"/>
                <a:gd name="T90" fmla="*/ 354 w 636"/>
                <a:gd name="T91" fmla="*/ 334 h 562"/>
                <a:gd name="T92" fmla="*/ 332 w 636"/>
                <a:gd name="T93" fmla="*/ 356 h 562"/>
                <a:gd name="T94" fmla="*/ 318 w 636"/>
                <a:gd name="T95" fmla="*/ 390 h 562"/>
                <a:gd name="T96" fmla="*/ 309 w 636"/>
                <a:gd name="T97" fmla="*/ 453 h 562"/>
                <a:gd name="T98" fmla="*/ 317 w 636"/>
                <a:gd name="T99" fmla="*/ 461 h 562"/>
                <a:gd name="T100" fmla="*/ 339 w 636"/>
                <a:gd name="T101" fmla="*/ 421 h 562"/>
                <a:gd name="T102" fmla="*/ 374 w 636"/>
                <a:gd name="T103" fmla="*/ 392 h 562"/>
                <a:gd name="T104" fmla="*/ 417 w 636"/>
                <a:gd name="T105" fmla="*/ 373 h 562"/>
                <a:gd name="T106" fmla="*/ 476 w 636"/>
                <a:gd name="T107" fmla="*/ 361 h 562"/>
                <a:gd name="T108" fmla="*/ 529 w 636"/>
                <a:gd name="T109" fmla="*/ 363 h 562"/>
                <a:gd name="T110" fmla="*/ 596 w 636"/>
                <a:gd name="T111" fmla="*/ 387 h 562"/>
                <a:gd name="T112" fmla="*/ 636 w 636"/>
                <a:gd name="T113" fmla="*/ 416 h 562"/>
                <a:gd name="T114" fmla="*/ 622 w 636"/>
                <a:gd name="T115" fmla="*/ 430 h 562"/>
                <a:gd name="T116" fmla="*/ 558 w 636"/>
                <a:gd name="T117" fmla="*/ 459 h 562"/>
                <a:gd name="T118" fmla="*/ 503 w 636"/>
                <a:gd name="T119" fmla="*/ 459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6" h="562">
                  <a:moveTo>
                    <a:pt x="503" y="459"/>
                  </a:moveTo>
                  <a:lnTo>
                    <a:pt x="503" y="459"/>
                  </a:lnTo>
                  <a:lnTo>
                    <a:pt x="483" y="455"/>
                  </a:lnTo>
                  <a:lnTo>
                    <a:pt x="461" y="450"/>
                  </a:lnTo>
                  <a:lnTo>
                    <a:pt x="421" y="440"/>
                  </a:lnTo>
                  <a:lnTo>
                    <a:pt x="421" y="440"/>
                  </a:lnTo>
                  <a:lnTo>
                    <a:pt x="404" y="437"/>
                  </a:lnTo>
                  <a:lnTo>
                    <a:pt x="390" y="436"/>
                  </a:lnTo>
                  <a:lnTo>
                    <a:pt x="383" y="437"/>
                  </a:lnTo>
                  <a:lnTo>
                    <a:pt x="376" y="438"/>
                  </a:lnTo>
                  <a:lnTo>
                    <a:pt x="369" y="441"/>
                  </a:lnTo>
                  <a:lnTo>
                    <a:pt x="364" y="443"/>
                  </a:lnTo>
                  <a:lnTo>
                    <a:pt x="358" y="446"/>
                  </a:lnTo>
                  <a:lnTo>
                    <a:pt x="353" y="450"/>
                  </a:lnTo>
                  <a:lnTo>
                    <a:pt x="348" y="455"/>
                  </a:lnTo>
                  <a:lnTo>
                    <a:pt x="344" y="460"/>
                  </a:lnTo>
                  <a:lnTo>
                    <a:pt x="336" y="472"/>
                  </a:lnTo>
                  <a:lnTo>
                    <a:pt x="329" y="486"/>
                  </a:lnTo>
                  <a:lnTo>
                    <a:pt x="329" y="486"/>
                  </a:lnTo>
                  <a:lnTo>
                    <a:pt x="322" y="509"/>
                  </a:lnTo>
                  <a:lnTo>
                    <a:pt x="318" y="531"/>
                  </a:lnTo>
                  <a:lnTo>
                    <a:pt x="318" y="531"/>
                  </a:lnTo>
                  <a:lnTo>
                    <a:pt x="317" y="546"/>
                  </a:lnTo>
                  <a:lnTo>
                    <a:pt x="316" y="561"/>
                  </a:lnTo>
                  <a:lnTo>
                    <a:pt x="316" y="561"/>
                  </a:lnTo>
                  <a:lnTo>
                    <a:pt x="299" y="562"/>
                  </a:lnTo>
                  <a:lnTo>
                    <a:pt x="299" y="562"/>
                  </a:lnTo>
                  <a:lnTo>
                    <a:pt x="281" y="561"/>
                  </a:lnTo>
                  <a:lnTo>
                    <a:pt x="281" y="561"/>
                  </a:lnTo>
                  <a:lnTo>
                    <a:pt x="281" y="525"/>
                  </a:lnTo>
                  <a:lnTo>
                    <a:pt x="280" y="507"/>
                  </a:lnTo>
                  <a:lnTo>
                    <a:pt x="279" y="489"/>
                  </a:lnTo>
                  <a:lnTo>
                    <a:pt x="276" y="472"/>
                  </a:lnTo>
                  <a:lnTo>
                    <a:pt x="273" y="454"/>
                  </a:lnTo>
                  <a:lnTo>
                    <a:pt x="270" y="436"/>
                  </a:lnTo>
                  <a:lnTo>
                    <a:pt x="264" y="419"/>
                  </a:lnTo>
                  <a:lnTo>
                    <a:pt x="264" y="419"/>
                  </a:lnTo>
                  <a:lnTo>
                    <a:pt x="261" y="409"/>
                  </a:lnTo>
                  <a:lnTo>
                    <a:pt x="256" y="400"/>
                  </a:lnTo>
                  <a:lnTo>
                    <a:pt x="251" y="392"/>
                  </a:lnTo>
                  <a:lnTo>
                    <a:pt x="245" y="384"/>
                  </a:lnTo>
                  <a:lnTo>
                    <a:pt x="237" y="378"/>
                  </a:lnTo>
                  <a:lnTo>
                    <a:pt x="228" y="373"/>
                  </a:lnTo>
                  <a:lnTo>
                    <a:pt x="219" y="368"/>
                  </a:lnTo>
                  <a:lnTo>
                    <a:pt x="208" y="364"/>
                  </a:lnTo>
                  <a:lnTo>
                    <a:pt x="208" y="364"/>
                  </a:lnTo>
                  <a:lnTo>
                    <a:pt x="190" y="361"/>
                  </a:lnTo>
                  <a:lnTo>
                    <a:pt x="172" y="359"/>
                  </a:lnTo>
                  <a:lnTo>
                    <a:pt x="172" y="359"/>
                  </a:lnTo>
                  <a:lnTo>
                    <a:pt x="151" y="356"/>
                  </a:lnTo>
                  <a:lnTo>
                    <a:pt x="141" y="354"/>
                  </a:lnTo>
                  <a:lnTo>
                    <a:pt x="131" y="352"/>
                  </a:lnTo>
                  <a:lnTo>
                    <a:pt x="122" y="349"/>
                  </a:lnTo>
                  <a:lnTo>
                    <a:pt x="111" y="345"/>
                  </a:lnTo>
                  <a:lnTo>
                    <a:pt x="103" y="339"/>
                  </a:lnTo>
                  <a:lnTo>
                    <a:pt x="95" y="333"/>
                  </a:lnTo>
                  <a:lnTo>
                    <a:pt x="95" y="333"/>
                  </a:lnTo>
                  <a:lnTo>
                    <a:pt x="76" y="319"/>
                  </a:lnTo>
                  <a:lnTo>
                    <a:pt x="57" y="304"/>
                  </a:lnTo>
                  <a:lnTo>
                    <a:pt x="57" y="304"/>
                  </a:lnTo>
                  <a:lnTo>
                    <a:pt x="35" y="289"/>
                  </a:lnTo>
                  <a:lnTo>
                    <a:pt x="14" y="275"/>
                  </a:lnTo>
                  <a:lnTo>
                    <a:pt x="14" y="275"/>
                  </a:lnTo>
                  <a:lnTo>
                    <a:pt x="7" y="273"/>
                  </a:lnTo>
                  <a:lnTo>
                    <a:pt x="0" y="271"/>
                  </a:lnTo>
                  <a:lnTo>
                    <a:pt x="0" y="271"/>
                  </a:lnTo>
                  <a:lnTo>
                    <a:pt x="0" y="268"/>
                  </a:lnTo>
                  <a:lnTo>
                    <a:pt x="0" y="268"/>
                  </a:lnTo>
                  <a:lnTo>
                    <a:pt x="15" y="260"/>
                  </a:lnTo>
                  <a:lnTo>
                    <a:pt x="23" y="257"/>
                  </a:lnTo>
                  <a:lnTo>
                    <a:pt x="31" y="255"/>
                  </a:lnTo>
                  <a:lnTo>
                    <a:pt x="31" y="255"/>
                  </a:lnTo>
                  <a:lnTo>
                    <a:pt x="45" y="252"/>
                  </a:lnTo>
                  <a:lnTo>
                    <a:pt x="60" y="248"/>
                  </a:lnTo>
                  <a:lnTo>
                    <a:pt x="74" y="247"/>
                  </a:lnTo>
                  <a:lnTo>
                    <a:pt x="89" y="246"/>
                  </a:lnTo>
                  <a:lnTo>
                    <a:pt x="104" y="246"/>
                  </a:lnTo>
                  <a:lnTo>
                    <a:pt x="118" y="247"/>
                  </a:lnTo>
                  <a:lnTo>
                    <a:pt x="134" y="248"/>
                  </a:lnTo>
                  <a:lnTo>
                    <a:pt x="148" y="252"/>
                  </a:lnTo>
                  <a:lnTo>
                    <a:pt x="148" y="252"/>
                  </a:lnTo>
                  <a:lnTo>
                    <a:pt x="170" y="257"/>
                  </a:lnTo>
                  <a:lnTo>
                    <a:pt x="190" y="264"/>
                  </a:lnTo>
                  <a:lnTo>
                    <a:pt x="199" y="268"/>
                  </a:lnTo>
                  <a:lnTo>
                    <a:pt x="208" y="273"/>
                  </a:lnTo>
                  <a:lnTo>
                    <a:pt x="217" y="279"/>
                  </a:lnTo>
                  <a:lnTo>
                    <a:pt x="225" y="284"/>
                  </a:lnTo>
                  <a:lnTo>
                    <a:pt x="232" y="291"/>
                  </a:lnTo>
                  <a:lnTo>
                    <a:pt x="238" y="298"/>
                  </a:lnTo>
                  <a:lnTo>
                    <a:pt x="245" y="306"/>
                  </a:lnTo>
                  <a:lnTo>
                    <a:pt x="251" y="314"/>
                  </a:lnTo>
                  <a:lnTo>
                    <a:pt x="255" y="323"/>
                  </a:lnTo>
                  <a:lnTo>
                    <a:pt x="260" y="333"/>
                  </a:lnTo>
                  <a:lnTo>
                    <a:pt x="263" y="343"/>
                  </a:lnTo>
                  <a:lnTo>
                    <a:pt x="266" y="354"/>
                  </a:lnTo>
                  <a:lnTo>
                    <a:pt x="266" y="354"/>
                  </a:lnTo>
                  <a:lnTo>
                    <a:pt x="286" y="438"/>
                  </a:lnTo>
                  <a:lnTo>
                    <a:pt x="286" y="438"/>
                  </a:lnTo>
                  <a:lnTo>
                    <a:pt x="286" y="433"/>
                  </a:lnTo>
                  <a:lnTo>
                    <a:pt x="286" y="433"/>
                  </a:lnTo>
                  <a:lnTo>
                    <a:pt x="288" y="370"/>
                  </a:lnTo>
                  <a:lnTo>
                    <a:pt x="289" y="309"/>
                  </a:lnTo>
                  <a:lnTo>
                    <a:pt x="289" y="309"/>
                  </a:lnTo>
                  <a:lnTo>
                    <a:pt x="286" y="260"/>
                  </a:lnTo>
                  <a:lnTo>
                    <a:pt x="285" y="235"/>
                  </a:lnTo>
                  <a:lnTo>
                    <a:pt x="283" y="211"/>
                  </a:lnTo>
                  <a:lnTo>
                    <a:pt x="283" y="211"/>
                  </a:lnTo>
                  <a:lnTo>
                    <a:pt x="276" y="158"/>
                  </a:lnTo>
                  <a:lnTo>
                    <a:pt x="274" y="132"/>
                  </a:lnTo>
                  <a:lnTo>
                    <a:pt x="274" y="105"/>
                  </a:lnTo>
                  <a:lnTo>
                    <a:pt x="274" y="105"/>
                  </a:lnTo>
                  <a:lnTo>
                    <a:pt x="276" y="80"/>
                  </a:lnTo>
                  <a:lnTo>
                    <a:pt x="281" y="56"/>
                  </a:lnTo>
                  <a:lnTo>
                    <a:pt x="288" y="32"/>
                  </a:lnTo>
                  <a:lnTo>
                    <a:pt x="297" y="9"/>
                  </a:lnTo>
                  <a:lnTo>
                    <a:pt x="297" y="9"/>
                  </a:lnTo>
                  <a:lnTo>
                    <a:pt x="301" y="0"/>
                  </a:lnTo>
                  <a:lnTo>
                    <a:pt x="301" y="0"/>
                  </a:lnTo>
                  <a:lnTo>
                    <a:pt x="306" y="11"/>
                  </a:lnTo>
                  <a:lnTo>
                    <a:pt x="306" y="11"/>
                  </a:lnTo>
                  <a:lnTo>
                    <a:pt x="313" y="35"/>
                  </a:lnTo>
                  <a:lnTo>
                    <a:pt x="319" y="58"/>
                  </a:lnTo>
                  <a:lnTo>
                    <a:pt x="324" y="83"/>
                  </a:lnTo>
                  <a:lnTo>
                    <a:pt x="325" y="109"/>
                  </a:lnTo>
                  <a:lnTo>
                    <a:pt x="325" y="109"/>
                  </a:lnTo>
                  <a:lnTo>
                    <a:pt x="325" y="133"/>
                  </a:lnTo>
                  <a:lnTo>
                    <a:pt x="324" y="158"/>
                  </a:lnTo>
                  <a:lnTo>
                    <a:pt x="320" y="183"/>
                  </a:lnTo>
                  <a:lnTo>
                    <a:pt x="318" y="194"/>
                  </a:lnTo>
                  <a:lnTo>
                    <a:pt x="315" y="206"/>
                  </a:lnTo>
                  <a:lnTo>
                    <a:pt x="315" y="206"/>
                  </a:lnTo>
                  <a:lnTo>
                    <a:pt x="312" y="215"/>
                  </a:lnTo>
                  <a:lnTo>
                    <a:pt x="310" y="225"/>
                  </a:lnTo>
                  <a:lnTo>
                    <a:pt x="309" y="244"/>
                  </a:lnTo>
                  <a:lnTo>
                    <a:pt x="309" y="244"/>
                  </a:lnTo>
                  <a:lnTo>
                    <a:pt x="308" y="294"/>
                  </a:lnTo>
                  <a:lnTo>
                    <a:pt x="307" y="343"/>
                  </a:lnTo>
                  <a:lnTo>
                    <a:pt x="307" y="343"/>
                  </a:lnTo>
                  <a:lnTo>
                    <a:pt x="307" y="348"/>
                  </a:lnTo>
                  <a:lnTo>
                    <a:pt x="307" y="348"/>
                  </a:lnTo>
                  <a:lnTo>
                    <a:pt x="308" y="351"/>
                  </a:lnTo>
                  <a:lnTo>
                    <a:pt x="308" y="351"/>
                  </a:lnTo>
                  <a:lnTo>
                    <a:pt x="310" y="333"/>
                  </a:lnTo>
                  <a:lnTo>
                    <a:pt x="316" y="315"/>
                  </a:lnTo>
                  <a:lnTo>
                    <a:pt x="322" y="298"/>
                  </a:lnTo>
                  <a:lnTo>
                    <a:pt x="330" y="283"/>
                  </a:lnTo>
                  <a:lnTo>
                    <a:pt x="339" y="268"/>
                  </a:lnTo>
                  <a:lnTo>
                    <a:pt x="350" y="254"/>
                  </a:lnTo>
                  <a:lnTo>
                    <a:pt x="363" y="240"/>
                  </a:lnTo>
                  <a:lnTo>
                    <a:pt x="377" y="227"/>
                  </a:lnTo>
                  <a:lnTo>
                    <a:pt x="377" y="227"/>
                  </a:lnTo>
                  <a:lnTo>
                    <a:pt x="386" y="218"/>
                  </a:lnTo>
                  <a:lnTo>
                    <a:pt x="394" y="208"/>
                  </a:lnTo>
                  <a:lnTo>
                    <a:pt x="402" y="199"/>
                  </a:lnTo>
                  <a:lnTo>
                    <a:pt x="409" y="189"/>
                  </a:lnTo>
                  <a:lnTo>
                    <a:pt x="415" y="178"/>
                  </a:lnTo>
                  <a:lnTo>
                    <a:pt x="421" y="167"/>
                  </a:lnTo>
                  <a:lnTo>
                    <a:pt x="424" y="156"/>
                  </a:lnTo>
                  <a:lnTo>
                    <a:pt x="429" y="144"/>
                  </a:lnTo>
                  <a:lnTo>
                    <a:pt x="429" y="144"/>
                  </a:lnTo>
                  <a:lnTo>
                    <a:pt x="433" y="125"/>
                  </a:lnTo>
                  <a:lnTo>
                    <a:pt x="433" y="125"/>
                  </a:lnTo>
                  <a:lnTo>
                    <a:pt x="436" y="132"/>
                  </a:lnTo>
                  <a:lnTo>
                    <a:pt x="436" y="132"/>
                  </a:lnTo>
                  <a:lnTo>
                    <a:pt x="440" y="142"/>
                  </a:lnTo>
                  <a:lnTo>
                    <a:pt x="442" y="151"/>
                  </a:lnTo>
                  <a:lnTo>
                    <a:pt x="445" y="161"/>
                  </a:lnTo>
                  <a:lnTo>
                    <a:pt x="447" y="172"/>
                  </a:lnTo>
                  <a:lnTo>
                    <a:pt x="447" y="191"/>
                  </a:lnTo>
                  <a:lnTo>
                    <a:pt x="446" y="212"/>
                  </a:lnTo>
                  <a:lnTo>
                    <a:pt x="446" y="212"/>
                  </a:lnTo>
                  <a:lnTo>
                    <a:pt x="444" y="228"/>
                  </a:lnTo>
                  <a:lnTo>
                    <a:pt x="439" y="244"/>
                  </a:lnTo>
                  <a:lnTo>
                    <a:pt x="437" y="252"/>
                  </a:lnTo>
                  <a:lnTo>
                    <a:pt x="432" y="259"/>
                  </a:lnTo>
                  <a:lnTo>
                    <a:pt x="429" y="267"/>
                  </a:lnTo>
                  <a:lnTo>
                    <a:pt x="423" y="273"/>
                  </a:lnTo>
                  <a:lnTo>
                    <a:pt x="423" y="273"/>
                  </a:lnTo>
                  <a:lnTo>
                    <a:pt x="410" y="289"/>
                  </a:lnTo>
                  <a:lnTo>
                    <a:pt x="395" y="305"/>
                  </a:lnTo>
                  <a:lnTo>
                    <a:pt x="378" y="318"/>
                  </a:lnTo>
                  <a:lnTo>
                    <a:pt x="361" y="329"/>
                  </a:lnTo>
                  <a:lnTo>
                    <a:pt x="361" y="329"/>
                  </a:lnTo>
                  <a:lnTo>
                    <a:pt x="354" y="334"/>
                  </a:lnTo>
                  <a:lnTo>
                    <a:pt x="347" y="339"/>
                  </a:lnTo>
                  <a:lnTo>
                    <a:pt x="341" y="345"/>
                  </a:lnTo>
                  <a:lnTo>
                    <a:pt x="337" y="350"/>
                  </a:lnTo>
                  <a:lnTo>
                    <a:pt x="332" y="356"/>
                  </a:lnTo>
                  <a:lnTo>
                    <a:pt x="328" y="363"/>
                  </a:lnTo>
                  <a:lnTo>
                    <a:pt x="322" y="377"/>
                  </a:lnTo>
                  <a:lnTo>
                    <a:pt x="322" y="377"/>
                  </a:lnTo>
                  <a:lnTo>
                    <a:pt x="318" y="390"/>
                  </a:lnTo>
                  <a:lnTo>
                    <a:pt x="315" y="402"/>
                  </a:lnTo>
                  <a:lnTo>
                    <a:pt x="312" y="415"/>
                  </a:lnTo>
                  <a:lnTo>
                    <a:pt x="311" y="427"/>
                  </a:lnTo>
                  <a:lnTo>
                    <a:pt x="309" y="453"/>
                  </a:lnTo>
                  <a:lnTo>
                    <a:pt x="309" y="477"/>
                  </a:lnTo>
                  <a:lnTo>
                    <a:pt x="309" y="477"/>
                  </a:lnTo>
                  <a:lnTo>
                    <a:pt x="317" y="461"/>
                  </a:lnTo>
                  <a:lnTo>
                    <a:pt x="317" y="461"/>
                  </a:lnTo>
                  <a:lnTo>
                    <a:pt x="321" y="450"/>
                  </a:lnTo>
                  <a:lnTo>
                    <a:pt x="327" y="440"/>
                  </a:lnTo>
                  <a:lnTo>
                    <a:pt x="332" y="431"/>
                  </a:lnTo>
                  <a:lnTo>
                    <a:pt x="339" y="421"/>
                  </a:lnTo>
                  <a:lnTo>
                    <a:pt x="346" y="413"/>
                  </a:lnTo>
                  <a:lnTo>
                    <a:pt x="355" y="405"/>
                  </a:lnTo>
                  <a:lnTo>
                    <a:pt x="364" y="397"/>
                  </a:lnTo>
                  <a:lnTo>
                    <a:pt x="374" y="392"/>
                  </a:lnTo>
                  <a:lnTo>
                    <a:pt x="374" y="392"/>
                  </a:lnTo>
                  <a:lnTo>
                    <a:pt x="389" y="384"/>
                  </a:lnTo>
                  <a:lnTo>
                    <a:pt x="402" y="378"/>
                  </a:lnTo>
                  <a:lnTo>
                    <a:pt x="417" y="373"/>
                  </a:lnTo>
                  <a:lnTo>
                    <a:pt x="431" y="368"/>
                  </a:lnTo>
                  <a:lnTo>
                    <a:pt x="446" y="365"/>
                  </a:lnTo>
                  <a:lnTo>
                    <a:pt x="461" y="363"/>
                  </a:lnTo>
                  <a:lnTo>
                    <a:pt x="476" y="361"/>
                  </a:lnTo>
                  <a:lnTo>
                    <a:pt x="492" y="361"/>
                  </a:lnTo>
                  <a:lnTo>
                    <a:pt x="492" y="361"/>
                  </a:lnTo>
                  <a:lnTo>
                    <a:pt x="511" y="361"/>
                  </a:lnTo>
                  <a:lnTo>
                    <a:pt x="529" y="363"/>
                  </a:lnTo>
                  <a:lnTo>
                    <a:pt x="547" y="366"/>
                  </a:lnTo>
                  <a:lnTo>
                    <a:pt x="564" y="372"/>
                  </a:lnTo>
                  <a:lnTo>
                    <a:pt x="580" y="378"/>
                  </a:lnTo>
                  <a:lnTo>
                    <a:pt x="596" y="387"/>
                  </a:lnTo>
                  <a:lnTo>
                    <a:pt x="611" y="396"/>
                  </a:lnTo>
                  <a:lnTo>
                    <a:pt x="625" y="407"/>
                  </a:lnTo>
                  <a:lnTo>
                    <a:pt x="625" y="407"/>
                  </a:lnTo>
                  <a:lnTo>
                    <a:pt x="636" y="416"/>
                  </a:lnTo>
                  <a:lnTo>
                    <a:pt x="636" y="416"/>
                  </a:lnTo>
                  <a:lnTo>
                    <a:pt x="636" y="418"/>
                  </a:lnTo>
                  <a:lnTo>
                    <a:pt x="636" y="418"/>
                  </a:lnTo>
                  <a:lnTo>
                    <a:pt x="622" y="430"/>
                  </a:lnTo>
                  <a:lnTo>
                    <a:pt x="607" y="441"/>
                  </a:lnTo>
                  <a:lnTo>
                    <a:pt x="592" y="449"/>
                  </a:lnTo>
                  <a:lnTo>
                    <a:pt x="575" y="455"/>
                  </a:lnTo>
                  <a:lnTo>
                    <a:pt x="558" y="459"/>
                  </a:lnTo>
                  <a:lnTo>
                    <a:pt x="540" y="461"/>
                  </a:lnTo>
                  <a:lnTo>
                    <a:pt x="522" y="461"/>
                  </a:lnTo>
                  <a:lnTo>
                    <a:pt x="503" y="459"/>
                  </a:lnTo>
                  <a:lnTo>
                    <a:pt x="503" y="459"/>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6" name="Groupe 295"/>
          <p:cNvGrpSpPr/>
          <p:nvPr/>
        </p:nvGrpSpPr>
        <p:grpSpPr>
          <a:xfrm>
            <a:off x="9872653" y="5484911"/>
            <a:ext cx="1257262" cy="1112237"/>
            <a:chOff x="5130838" y="5052629"/>
            <a:chExt cx="1732926" cy="1496462"/>
          </a:xfrm>
        </p:grpSpPr>
        <p:sp>
          <p:nvSpPr>
            <p:cNvPr id="297" name="Freeform 886"/>
            <p:cNvSpPr>
              <a:spLocks noEditPoints="1"/>
            </p:cNvSpPr>
            <p:nvPr/>
          </p:nvSpPr>
          <p:spPr bwMode="auto">
            <a:xfrm flipH="1">
              <a:off x="5462675" y="5929866"/>
              <a:ext cx="545687" cy="228524"/>
            </a:xfrm>
            <a:custGeom>
              <a:avLst/>
              <a:gdLst>
                <a:gd name="T0" fmla="*/ 236 w 442"/>
                <a:gd name="T1" fmla="*/ 170 h 221"/>
                <a:gd name="T2" fmla="*/ 208 w 442"/>
                <a:gd name="T3" fmla="*/ 157 h 221"/>
                <a:gd name="T4" fmla="*/ 243 w 442"/>
                <a:gd name="T5" fmla="*/ 0 h 221"/>
                <a:gd name="T6" fmla="*/ 283 w 442"/>
                <a:gd name="T7" fmla="*/ 5 h 221"/>
                <a:gd name="T8" fmla="*/ 321 w 442"/>
                <a:gd name="T9" fmla="*/ 15 h 221"/>
                <a:gd name="T10" fmla="*/ 355 w 442"/>
                <a:gd name="T11" fmla="*/ 27 h 221"/>
                <a:gd name="T12" fmla="*/ 384 w 442"/>
                <a:gd name="T13" fmla="*/ 42 h 221"/>
                <a:gd name="T14" fmla="*/ 408 w 442"/>
                <a:gd name="T15" fmla="*/ 59 h 221"/>
                <a:gd name="T16" fmla="*/ 426 w 442"/>
                <a:gd name="T17" fmla="*/ 78 h 221"/>
                <a:gd name="T18" fmla="*/ 437 w 442"/>
                <a:gd name="T19" fmla="*/ 100 h 221"/>
                <a:gd name="T20" fmla="*/ 442 w 442"/>
                <a:gd name="T21" fmla="*/ 123 h 221"/>
                <a:gd name="T22" fmla="*/ 442 w 442"/>
                <a:gd name="T23" fmla="*/ 130 h 221"/>
                <a:gd name="T24" fmla="*/ 438 w 442"/>
                <a:gd name="T25" fmla="*/ 144 h 221"/>
                <a:gd name="T26" fmla="*/ 431 w 442"/>
                <a:gd name="T27" fmla="*/ 158 h 221"/>
                <a:gd name="T28" fmla="*/ 421 w 442"/>
                <a:gd name="T29" fmla="*/ 172 h 221"/>
                <a:gd name="T30" fmla="*/ 402 w 442"/>
                <a:gd name="T31" fmla="*/ 191 h 221"/>
                <a:gd name="T32" fmla="*/ 367 w 442"/>
                <a:gd name="T33" fmla="*/ 212 h 221"/>
                <a:gd name="T34" fmla="*/ 317 w 442"/>
                <a:gd name="T35" fmla="*/ 207 h 221"/>
                <a:gd name="T36" fmla="*/ 321 w 442"/>
                <a:gd name="T37" fmla="*/ 208 h 221"/>
                <a:gd name="T38" fmla="*/ 332 w 442"/>
                <a:gd name="T39" fmla="*/ 207 h 221"/>
                <a:gd name="T40" fmla="*/ 347 w 442"/>
                <a:gd name="T41" fmla="*/ 197 h 221"/>
                <a:gd name="T42" fmla="*/ 353 w 442"/>
                <a:gd name="T43" fmla="*/ 190 h 221"/>
                <a:gd name="T44" fmla="*/ 355 w 442"/>
                <a:gd name="T45" fmla="*/ 183 h 221"/>
                <a:gd name="T46" fmla="*/ 356 w 442"/>
                <a:gd name="T47" fmla="*/ 170 h 221"/>
                <a:gd name="T48" fmla="*/ 352 w 442"/>
                <a:gd name="T49" fmla="*/ 158 h 221"/>
                <a:gd name="T50" fmla="*/ 343 w 442"/>
                <a:gd name="T51" fmla="*/ 149 h 221"/>
                <a:gd name="T52" fmla="*/ 283 w 442"/>
                <a:gd name="T53" fmla="*/ 118 h 221"/>
                <a:gd name="T54" fmla="*/ 333 w 442"/>
                <a:gd name="T55" fmla="*/ 95 h 221"/>
                <a:gd name="T56" fmla="*/ 343 w 442"/>
                <a:gd name="T57" fmla="*/ 86 h 221"/>
                <a:gd name="T58" fmla="*/ 350 w 442"/>
                <a:gd name="T59" fmla="*/ 74 h 221"/>
                <a:gd name="T60" fmla="*/ 351 w 442"/>
                <a:gd name="T61" fmla="*/ 62 h 221"/>
                <a:gd name="T62" fmla="*/ 347 w 442"/>
                <a:gd name="T63" fmla="*/ 49 h 221"/>
                <a:gd name="T64" fmla="*/ 344 w 442"/>
                <a:gd name="T65" fmla="*/ 45 h 221"/>
                <a:gd name="T66" fmla="*/ 334 w 442"/>
                <a:gd name="T67" fmla="*/ 36 h 221"/>
                <a:gd name="T68" fmla="*/ 316 w 442"/>
                <a:gd name="T69" fmla="*/ 31 h 221"/>
                <a:gd name="T70" fmla="*/ 308 w 442"/>
                <a:gd name="T71" fmla="*/ 32 h 221"/>
                <a:gd name="T72" fmla="*/ 243 w 442"/>
                <a:gd name="T73" fmla="*/ 64 h 221"/>
                <a:gd name="T74" fmla="*/ 173 w 442"/>
                <a:gd name="T75" fmla="*/ 0 h 221"/>
                <a:gd name="T76" fmla="*/ 113 w 442"/>
                <a:gd name="T77" fmla="*/ 37 h 221"/>
                <a:gd name="T78" fmla="*/ 105 w 442"/>
                <a:gd name="T79" fmla="*/ 34 h 221"/>
                <a:gd name="T80" fmla="*/ 97 w 442"/>
                <a:gd name="T81" fmla="*/ 33 h 221"/>
                <a:gd name="T82" fmla="*/ 79 w 442"/>
                <a:gd name="T83" fmla="*/ 38 h 221"/>
                <a:gd name="T84" fmla="*/ 69 w 442"/>
                <a:gd name="T85" fmla="*/ 48 h 221"/>
                <a:gd name="T86" fmla="*/ 66 w 442"/>
                <a:gd name="T87" fmla="*/ 51 h 221"/>
                <a:gd name="T88" fmla="*/ 62 w 442"/>
                <a:gd name="T89" fmla="*/ 64 h 221"/>
                <a:gd name="T90" fmla="*/ 65 w 442"/>
                <a:gd name="T91" fmla="*/ 77 h 221"/>
                <a:gd name="T92" fmla="*/ 71 w 442"/>
                <a:gd name="T93" fmla="*/ 88 h 221"/>
                <a:gd name="T94" fmla="*/ 81 w 442"/>
                <a:gd name="T95" fmla="*/ 97 h 221"/>
                <a:gd name="T96" fmla="*/ 129 w 442"/>
                <a:gd name="T97" fmla="*/ 122 h 221"/>
                <a:gd name="T98" fmla="*/ 0 w 442"/>
                <a:gd name="T99" fmla="*/ 62 h 221"/>
                <a:gd name="T100" fmla="*/ 31 w 442"/>
                <a:gd name="T101" fmla="*/ 38 h 221"/>
                <a:gd name="T102" fmla="*/ 71 w 442"/>
                <a:gd name="T103" fmla="*/ 20 h 221"/>
                <a:gd name="T104" fmla="*/ 120 w 442"/>
                <a:gd name="T105" fmla="*/ 7 h 221"/>
                <a:gd name="T106" fmla="*/ 173 w 442"/>
                <a:gd name="T10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221">
                  <a:moveTo>
                    <a:pt x="208" y="157"/>
                  </a:moveTo>
                  <a:lnTo>
                    <a:pt x="236" y="170"/>
                  </a:lnTo>
                  <a:lnTo>
                    <a:pt x="207" y="157"/>
                  </a:lnTo>
                  <a:lnTo>
                    <a:pt x="208" y="157"/>
                  </a:lnTo>
                  <a:close/>
                  <a:moveTo>
                    <a:pt x="243" y="0"/>
                  </a:moveTo>
                  <a:lnTo>
                    <a:pt x="243" y="0"/>
                  </a:lnTo>
                  <a:lnTo>
                    <a:pt x="263" y="2"/>
                  </a:lnTo>
                  <a:lnTo>
                    <a:pt x="283" y="5"/>
                  </a:lnTo>
                  <a:lnTo>
                    <a:pt x="302" y="9"/>
                  </a:lnTo>
                  <a:lnTo>
                    <a:pt x="321" y="15"/>
                  </a:lnTo>
                  <a:lnTo>
                    <a:pt x="338" y="20"/>
                  </a:lnTo>
                  <a:lnTo>
                    <a:pt x="355" y="27"/>
                  </a:lnTo>
                  <a:lnTo>
                    <a:pt x="370" y="34"/>
                  </a:lnTo>
                  <a:lnTo>
                    <a:pt x="384" y="42"/>
                  </a:lnTo>
                  <a:lnTo>
                    <a:pt x="397" y="50"/>
                  </a:lnTo>
                  <a:lnTo>
                    <a:pt x="408" y="59"/>
                  </a:lnTo>
                  <a:lnTo>
                    <a:pt x="418" y="69"/>
                  </a:lnTo>
                  <a:lnTo>
                    <a:pt x="426" y="78"/>
                  </a:lnTo>
                  <a:lnTo>
                    <a:pt x="433" y="89"/>
                  </a:lnTo>
                  <a:lnTo>
                    <a:pt x="437" y="100"/>
                  </a:lnTo>
                  <a:lnTo>
                    <a:pt x="440" y="111"/>
                  </a:lnTo>
                  <a:lnTo>
                    <a:pt x="442" y="123"/>
                  </a:lnTo>
                  <a:lnTo>
                    <a:pt x="442" y="123"/>
                  </a:lnTo>
                  <a:lnTo>
                    <a:pt x="442" y="130"/>
                  </a:lnTo>
                  <a:lnTo>
                    <a:pt x="439" y="138"/>
                  </a:lnTo>
                  <a:lnTo>
                    <a:pt x="438" y="144"/>
                  </a:lnTo>
                  <a:lnTo>
                    <a:pt x="435" y="152"/>
                  </a:lnTo>
                  <a:lnTo>
                    <a:pt x="431" y="158"/>
                  </a:lnTo>
                  <a:lnTo>
                    <a:pt x="427" y="166"/>
                  </a:lnTo>
                  <a:lnTo>
                    <a:pt x="421" y="172"/>
                  </a:lnTo>
                  <a:lnTo>
                    <a:pt x="416" y="179"/>
                  </a:lnTo>
                  <a:lnTo>
                    <a:pt x="402" y="191"/>
                  </a:lnTo>
                  <a:lnTo>
                    <a:pt x="387" y="203"/>
                  </a:lnTo>
                  <a:lnTo>
                    <a:pt x="367" y="212"/>
                  </a:lnTo>
                  <a:lnTo>
                    <a:pt x="347" y="221"/>
                  </a:lnTo>
                  <a:lnTo>
                    <a:pt x="317" y="207"/>
                  </a:lnTo>
                  <a:lnTo>
                    <a:pt x="317" y="207"/>
                  </a:lnTo>
                  <a:lnTo>
                    <a:pt x="321" y="208"/>
                  </a:lnTo>
                  <a:lnTo>
                    <a:pt x="321" y="208"/>
                  </a:lnTo>
                  <a:lnTo>
                    <a:pt x="332" y="207"/>
                  </a:lnTo>
                  <a:lnTo>
                    <a:pt x="339" y="203"/>
                  </a:lnTo>
                  <a:lnTo>
                    <a:pt x="347" y="197"/>
                  </a:lnTo>
                  <a:lnTo>
                    <a:pt x="351" y="193"/>
                  </a:lnTo>
                  <a:lnTo>
                    <a:pt x="353" y="190"/>
                  </a:lnTo>
                  <a:lnTo>
                    <a:pt x="353" y="190"/>
                  </a:lnTo>
                  <a:lnTo>
                    <a:pt x="355" y="183"/>
                  </a:lnTo>
                  <a:lnTo>
                    <a:pt x="356" y="177"/>
                  </a:lnTo>
                  <a:lnTo>
                    <a:pt x="356" y="170"/>
                  </a:lnTo>
                  <a:lnTo>
                    <a:pt x="354" y="164"/>
                  </a:lnTo>
                  <a:lnTo>
                    <a:pt x="352" y="158"/>
                  </a:lnTo>
                  <a:lnTo>
                    <a:pt x="348" y="153"/>
                  </a:lnTo>
                  <a:lnTo>
                    <a:pt x="343" y="149"/>
                  </a:lnTo>
                  <a:lnTo>
                    <a:pt x="337" y="144"/>
                  </a:lnTo>
                  <a:lnTo>
                    <a:pt x="283" y="118"/>
                  </a:lnTo>
                  <a:lnTo>
                    <a:pt x="333" y="95"/>
                  </a:lnTo>
                  <a:lnTo>
                    <a:pt x="333" y="95"/>
                  </a:lnTo>
                  <a:lnTo>
                    <a:pt x="338" y="90"/>
                  </a:lnTo>
                  <a:lnTo>
                    <a:pt x="343" y="86"/>
                  </a:lnTo>
                  <a:lnTo>
                    <a:pt x="347" y="81"/>
                  </a:lnTo>
                  <a:lnTo>
                    <a:pt x="350" y="74"/>
                  </a:lnTo>
                  <a:lnTo>
                    <a:pt x="351" y="69"/>
                  </a:lnTo>
                  <a:lnTo>
                    <a:pt x="351" y="62"/>
                  </a:lnTo>
                  <a:lnTo>
                    <a:pt x="350" y="56"/>
                  </a:lnTo>
                  <a:lnTo>
                    <a:pt x="347" y="49"/>
                  </a:lnTo>
                  <a:lnTo>
                    <a:pt x="347" y="49"/>
                  </a:lnTo>
                  <a:lnTo>
                    <a:pt x="344" y="45"/>
                  </a:lnTo>
                  <a:lnTo>
                    <a:pt x="342" y="42"/>
                  </a:lnTo>
                  <a:lnTo>
                    <a:pt x="334" y="36"/>
                  </a:lnTo>
                  <a:lnTo>
                    <a:pt x="326" y="33"/>
                  </a:lnTo>
                  <a:lnTo>
                    <a:pt x="316" y="31"/>
                  </a:lnTo>
                  <a:lnTo>
                    <a:pt x="316" y="31"/>
                  </a:lnTo>
                  <a:lnTo>
                    <a:pt x="308" y="32"/>
                  </a:lnTo>
                  <a:lnTo>
                    <a:pt x="300" y="35"/>
                  </a:lnTo>
                  <a:lnTo>
                    <a:pt x="243" y="64"/>
                  </a:lnTo>
                  <a:lnTo>
                    <a:pt x="243" y="0"/>
                  </a:lnTo>
                  <a:close/>
                  <a:moveTo>
                    <a:pt x="173" y="0"/>
                  </a:moveTo>
                  <a:lnTo>
                    <a:pt x="173" y="67"/>
                  </a:lnTo>
                  <a:lnTo>
                    <a:pt x="113" y="37"/>
                  </a:lnTo>
                  <a:lnTo>
                    <a:pt x="113" y="37"/>
                  </a:lnTo>
                  <a:lnTo>
                    <a:pt x="105" y="34"/>
                  </a:lnTo>
                  <a:lnTo>
                    <a:pt x="97" y="33"/>
                  </a:lnTo>
                  <a:lnTo>
                    <a:pt x="97" y="33"/>
                  </a:lnTo>
                  <a:lnTo>
                    <a:pt x="88" y="35"/>
                  </a:lnTo>
                  <a:lnTo>
                    <a:pt x="79" y="38"/>
                  </a:lnTo>
                  <a:lnTo>
                    <a:pt x="71" y="44"/>
                  </a:lnTo>
                  <a:lnTo>
                    <a:pt x="69" y="48"/>
                  </a:lnTo>
                  <a:lnTo>
                    <a:pt x="66" y="51"/>
                  </a:lnTo>
                  <a:lnTo>
                    <a:pt x="66" y="51"/>
                  </a:lnTo>
                  <a:lnTo>
                    <a:pt x="63" y="58"/>
                  </a:lnTo>
                  <a:lnTo>
                    <a:pt x="62" y="64"/>
                  </a:lnTo>
                  <a:lnTo>
                    <a:pt x="63" y="71"/>
                  </a:lnTo>
                  <a:lnTo>
                    <a:pt x="65" y="77"/>
                  </a:lnTo>
                  <a:lnTo>
                    <a:pt x="67" y="83"/>
                  </a:lnTo>
                  <a:lnTo>
                    <a:pt x="71" y="88"/>
                  </a:lnTo>
                  <a:lnTo>
                    <a:pt x="76" y="92"/>
                  </a:lnTo>
                  <a:lnTo>
                    <a:pt x="81" y="97"/>
                  </a:lnTo>
                  <a:lnTo>
                    <a:pt x="131" y="121"/>
                  </a:lnTo>
                  <a:lnTo>
                    <a:pt x="129" y="122"/>
                  </a:lnTo>
                  <a:lnTo>
                    <a:pt x="0" y="62"/>
                  </a:lnTo>
                  <a:lnTo>
                    <a:pt x="0" y="62"/>
                  </a:lnTo>
                  <a:lnTo>
                    <a:pt x="14" y="50"/>
                  </a:lnTo>
                  <a:lnTo>
                    <a:pt x="31" y="38"/>
                  </a:lnTo>
                  <a:lnTo>
                    <a:pt x="50" y="29"/>
                  </a:lnTo>
                  <a:lnTo>
                    <a:pt x="71" y="20"/>
                  </a:lnTo>
                  <a:lnTo>
                    <a:pt x="95" y="13"/>
                  </a:lnTo>
                  <a:lnTo>
                    <a:pt x="120" y="7"/>
                  </a:lnTo>
                  <a:lnTo>
                    <a:pt x="145" y="3"/>
                  </a:lnTo>
                  <a:lnTo>
                    <a:pt x="17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887"/>
            <p:cNvSpPr>
              <a:spLocks/>
            </p:cNvSpPr>
            <p:nvPr/>
          </p:nvSpPr>
          <p:spPr bwMode="auto">
            <a:xfrm flipH="1">
              <a:off x="5713396" y="6092044"/>
              <a:ext cx="36871" cy="14743"/>
            </a:xfrm>
            <a:custGeom>
              <a:avLst/>
              <a:gdLst>
                <a:gd name="T0" fmla="*/ 1 w 29"/>
                <a:gd name="T1" fmla="*/ 0 h 13"/>
                <a:gd name="T2" fmla="*/ 29 w 29"/>
                <a:gd name="T3" fmla="*/ 13 h 13"/>
                <a:gd name="T4" fmla="*/ 0 w 29"/>
                <a:gd name="T5" fmla="*/ 0 h 13"/>
                <a:gd name="T6" fmla="*/ 1 w 29"/>
                <a:gd name="T7" fmla="*/ 0 h 13"/>
              </a:gdLst>
              <a:ahLst/>
              <a:cxnLst>
                <a:cxn ang="0">
                  <a:pos x="T0" y="T1"/>
                </a:cxn>
                <a:cxn ang="0">
                  <a:pos x="T2" y="T3"/>
                </a:cxn>
                <a:cxn ang="0">
                  <a:pos x="T4" y="T5"/>
                </a:cxn>
                <a:cxn ang="0">
                  <a:pos x="T6" y="T7"/>
                </a:cxn>
              </a:cxnLst>
              <a:rect l="0" t="0" r="r" b="b"/>
              <a:pathLst>
                <a:path w="29" h="13">
                  <a:moveTo>
                    <a:pt x="1" y="0"/>
                  </a:moveTo>
                  <a:lnTo>
                    <a:pt x="29" y="13"/>
                  </a:lnTo>
                  <a:lnTo>
                    <a:pt x="0"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888"/>
            <p:cNvSpPr>
              <a:spLocks/>
            </p:cNvSpPr>
            <p:nvPr/>
          </p:nvSpPr>
          <p:spPr bwMode="auto">
            <a:xfrm flipH="1">
              <a:off x="5462675" y="5929866"/>
              <a:ext cx="243347" cy="228524"/>
            </a:xfrm>
            <a:custGeom>
              <a:avLst/>
              <a:gdLst>
                <a:gd name="T0" fmla="*/ 0 w 199"/>
                <a:gd name="T1" fmla="*/ 0 h 221"/>
                <a:gd name="T2" fmla="*/ 40 w 199"/>
                <a:gd name="T3" fmla="*/ 5 h 221"/>
                <a:gd name="T4" fmla="*/ 78 w 199"/>
                <a:gd name="T5" fmla="*/ 15 h 221"/>
                <a:gd name="T6" fmla="*/ 112 w 199"/>
                <a:gd name="T7" fmla="*/ 27 h 221"/>
                <a:gd name="T8" fmla="*/ 141 w 199"/>
                <a:gd name="T9" fmla="*/ 42 h 221"/>
                <a:gd name="T10" fmla="*/ 165 w 199"/>
                <a:gd name="T11" fmla="*/ 59 h 221"/>
                <a:gd name="T12" fmla="*/ 183 w 199"/>
                <a:gd name="T13" fmla="*/ 78 h 221"/>
                <a:gd name="T14" fmla="*/ 194 w 199"/>
                <a:gd name="T15" fmla="*/ 100 h 221"/>
                <a:gd name="T16" fmla="*/ 199 w 199"/>
                <a:gd name="T17" fmla="*/ 123 h 221"/>
                <a:gd name="T18" fmla="*/ 199 w 199"/>
                <a:gd name="T19" fmla="*/ 130 h 221"/>
                <a:gd name="T20" fmla="*/ 195 w 199"/>
                <a:gd name="T21" fmla="*/ 144 h 221"/>
                <a:gd name="T22" fmla="*/ 188 w 199"/>
                <a:gd name="T23" fmla="*/ 158 h 221"/>
                <a:gd name="T24" fmla="*/ 178 w 199"/>
                <a:gd name="T25" fmla="*/ 172 h 221"/>
                <a:gd name="T26" fmla="*/ 159 w 199"/>
                <a:gd name="T27" fmla="*/ 191 h 221"/>
                <a:gd name="T28" fmla="*/ 124 w 199"/>
                <a:gd name="T29" fmla="*/ 212 h 221"/>
                <a:gd name="T30" fmla="*/ 74 w 199"/>
                <a:gd name="T31" fmla="*/ 207 h 221"/>
                <a:gd name="T32" fmla="*/ 78 w 199"/>
                <a:gd name="T33" fmla="*/ 208 h 221"/>
                <a:gd name="T34" fmla="*/ 89 w 199"/>
                <a:gd name="T35" fmla="*/ 207 h 221"/>
                <a:gd name="T36" fmla="*/ 104 w 199"/>
                <a:gd name="T37" fmla="*/ 197 h 221"/>
                <a:gd name="T38" fmla="*/ 110 w 199"/>
                <a:gd name="T39" fmla="*/ 190 h 221"/>
                <a:gd name="T40" fmla="*/ 112 w 199"/>
                <a:gd name="T41" fmla="*/ 183 h 221"/>
                <a:gd name="T42" fmla="*/ 113 w 199"/>
                <a:gd name="T43" fmla="*/ 170 h 221"/>
                <a:gd name="T44" fmla="*/ 109 w 199"/>
                <a:gd name="T45" fmla="*/ 158 h 221"/>
                <a:gd name="T46" fmla="*/ 100 w 199"/>
                <a:gd name="T47" fmla="*/ 149 h 221"/>
                <a:gd name="T48" fmla="*/ 40 w 199"/>
                <a:gd name="T49" fmla="*/ 118 h 221"/>
                <a:gd name="T50" fmla="*/ 90 w 199"/>
                <a:gd name="T51" fmla="*/ 95 h 221"/>
                <a:gd name="T52" fmla="*/ 100 w 199"/>
                <a:gd name="T53" fmla="*/ 86 h 221"/>
                <a:gd name="T54" fmla="*/ 107 w 199"/>
                <a:gd name="T55" fmla="*/ 74 h 221"/>
                <a:gd name="T56" fmla="*/ 108 w 199"/>
                <a:gd name="T57" fmla="*/ 62 h 221"/>
                <a:gd name="T58" fmla="*/ 104 w 199"/>
                <a:gd name="T59" fmla="*/ 49 h 221"/>
                <a:gd name="T60" fmla="*/ 101 w 199"/>
                <a:gd name="T61" fmla="*/ 45 h 221"/>
                <a:gd name="T62" fmla="*/ 91 w 199"/>
                <a:gd name="T63" fmla="*/ 36 h 221"/>
                <a:gd name="T64" fmla="*/ 73 w 199"/>
                <a:gd name="T65" fmla="*/ 31 h 221"/>
                <a:gd name="T66" fmla="*/ 65 w 199"/>
                <a:gd name="T67" fmla="*/ 32 h 221"/>
                <a:gd name="T68" fmla="*/ 0 w 199"/>
                <a:gd name="T69" fmla="*/ 6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21">
                  <a:moveTo>
                    <a:pt x="0" y="0"/>
                  </a:moveTo>
                  <a:lnTo>
                    <a:pt x="0" y="0"/>
                  </a:lnTo>
                  <a:lnTo>
                    <a:pt x="20" y="2"/>
                  </a:lnTo>
                  <a:lnTo>
                    <a:pt x="40" y="5"/>
                  </a:lnTo>
                  <a:lnTo>
                    <a:pt x="59" y="9"/>
                  </a:lnTo>
                  <a:lnTo>
                    <a:pt x="78" y="15"/>
                  </a:lnTo>
                  <a:lnTo>
                    <a:pt x="95" y="20"/>
                  </a:lnTo>
                  <a:lnTo>
                    <a:pt x="112" y="27"/>
                  </a:lnTo>
                  <a:lnTo>
                    <a:pt x="127" y="34"/>
                  </a:lnTo>
                  <a:lnTo>
                    <a:pt x="141" y="42"/>
                  </a:lnTo>
                  <a:lnTo>
                    <a:pt x="154" y="50"/>
                  </a:lnTo>
                  <a:lnTo>
                    <a:pt x="165" y="59"/>
                  </a:lnTo>
                  <a:lnTo>
                    <a:pt x="175" y="69"/>
                  </a:lnTo>
                  <a:lnTo>
                    <a:pt x="183" y="78"/>
                  </a:lnTo>
                  <a:lnTo>
                    <a:pt x="190" y="89"/>
                  </a:lnTo>
                  <a:lnTo>
                    <a:pt x="194" y="100"/>
                  </a:lnTo>
                  <a:lnTo>
                    <a:pt x="197" y="111"/>
                  </a:lnTo>
                  <a:lnTo>
                    <a:pt x="199" y="123"/>
                  </a:lnTo>
                  <a:lnTo>
                    <a:pt x="199" y="123"/>
                  </a:lnTo>
                  <a:lnTo>
                    <a:pt x="199" y="130"/>
                  </a:lnTo>
                  <a:lnTo>
                    <a:pt x="196" y="138"/>
                  </a:lnTo>
                  <a:lnTo>
                    <a:pt x="195" y="144"/>
                  </a:lnTo>
                  <a:lnTo>
                    <a:pt x="192" y="152"/>
                  </a:lnTo>
                  <a:lnTo>
                    <a:pt x="188" y="158"/>
                  </a:lnTo>
                  <a:lnTo>
                    <a:pt x="184" y="166"/>
                  </a:lnTo>
                  <a:lnTo>
                    <a:pt x="178" y="172"/>
                  </a:lnTo>
                  <a:lnTo>
                    <a:pt x="173" y="179"/>
                  </a:lnTo>
                  <a:lnTo>
                    <a:pt x="159" y="191"/>
                  </a:lnTo>
                  <a:lnTo>
                    <a:pt x="144" y="203"/>
                  </a:lnTo>
                  <a:lnTo>
                    <a:pt x="124" y="212"/>
                  </a:lnTo>
                  <a:lnTo>
                    <a:pt x="104" y="221"/>
                  </a:lnTo>
                  <a:lnTo>
                    <a:pt x="74" y="207"/>
                  </a:lnTo>
                  <a:lnTo>
                    <a:pt x="74" y="207"/>
                  </a:lnTo>
                  <a:lnTo>
                    <a:pt x="78" y="208"/>
                  </a:lnTo>
                  <a:lnTo>
                    <a:pt x="78" y="208"/>
                  </a:lnTo>
                  <a:lnTo>
                    <a:pt x="89" y="207"/>
                  </a:lnTo>
                  <a:lnTo>
                    <a:pt x="96" y="203"/>
                  </a:lnTo>
                  <a:lnTo>
                    <a:pt x="104" y="197"/>
                  </a:lnTo>
                  <a:lnTo>
                    <a:pt x="108" y="193"/>
                  </a:lnTo>
                  <a:lnTo>
                    <a:pt x="110" y="190"/>
                  </a:lnTo>
                  <a:lnTo>
                    <a:pt x="110" y="190"/>
                  </a:lnTo>
                  <a:lnTo>
                    <a:pt x="112" y="183"/>
                  </a:lnTo>
                  <a:lnTo>
                    <a:pt x="113" y="177"/>
                  </a:lnTo>
                  <a:lnTo>
                    <a:pt x="113" y="170"/>
                  </a:lnTo>
                  <a:lnTo>
                    <a:pt x="111" y="164"/>
                  </a:lnTo>
                  <a:lnTo>
                    <a:pt x="109" y="158"/>
                  </a:lnTo>
                  <a:lnTo>
                    <a:pt x="105" y="153"/>
                  </a:lnTo>
                  <a:lnTo>
                    <a:pt x="100" y="149"/>
                  </a:lnTo>
                  <a:lnTo>
                    <a:pt x="94" y="144"/>
                  </a:lnTo>
                  <a:lnTo>
                    <a:pt x="40" y="118"/>
                  </a:lnTo>
                  <a:lnTo>
                    <a:pt x="90" y="95"/>
                  </a:lnTo>
                  <a:lnTo>
                    <a:pt x="90" y="95"/>
                  </a:lnTo>
                  <a:lnTo>
                    <a:pt x="95" y="90"/>
                  </a:lnTo>
                  <a:lnTo>
                    <a:pt x="100" y="86"/>
                  </a:lnTo>
                  <a:lnTo>
                    <a:pt x="104" y="81"/>
                  </a:lnTo>
                  <a:lnTo>
                    <a:pt x="107" y="74"/>
                  </a:lnTo>
                  <a:lnTo>
                    <a:pt x="108" y="69"/>
                  </a:lnTo>
                  <a:lnTo>
                    <a:pt x="108" y="62"/>
                  </a:lnTo>
                  <a:lnTo>
                    <a:pt x="107" y="56"/>
                  </a:lnTo>
                  <a:lnTo>
                    <a:pt x="104" y="49"/>
                  </a:lnTo>
                  <a:lnTo>
                    <a:pt x="104" y="49"/>
                  </a:lnTo>
                  <a:lnTo>
                    <a:pt x="101" y="45"/>
                  </a:lnTo>
                  <a:lnTo>
                    <a:pt x="99" y="42"/>
                  </a:lnTo>
                  <a:lnTo>
                    <a:pt x="91" y="36"/>
                  </a:lnTo>
                  <a:lnTo>
                    <a:pt x="83" y="33"/>
                  </a:lnTo>
                  <a:lnTo>
                    <a:pt x="73" y="31"/>
                  </a:lnTo>
                  <a:lnTo>
                    <a:pt x="73" y="31"/>
                  </a:lnTo>
                  <a:lnTo>
                    <a:pt x="65" y="32"/>
                  </a:lnTo>
                  <a:lnTo>
                    <a:pt x="57" y="35"/>
                  </a:lnTo>
                  <a:lnTo>
                    <a:pt x="0"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889"/>
            <p:cNvSpPr>
              <a:spLocks/>
            </p:cNvSpPr>
            <p:nvPr/>
          </p:nvSpPr>
          <p:spPr bwMode="auto">
            <a:xfrm flipH="1">
              <a:off x="5794512" y="5929866"/>
              <a:ext cx="213851" cy="125320"/>
            </a:xfrm>
            <a:custGeom>
              <a:avLst/>
              <a:gdLst>
                <a:gd name="T0" fmla="*/ 173 w 173"/>
                <a:gd name="T1" fmla="*/ 0 h 122"/>
                <a:gd name="T2" fmla="*/ 173 w 173"/>
                <a:gd name="T3" fmla="*/ 67 h 122"/>
                <a:gd name="T4" fmla="*/ 113 w 173"/>
                <a:gd name="T5" fmla="*/ 37 h 122"/>
                <a:gd name="T6" fmla="*/ 113 w 173"/>
                <a:gd name="T7" fmla="*/ 37 h 122"/>
                <a:gd name="T8" fmla="*/ 105 w 173"/>
                <a:gd name="T9" fmla="*/ 34 h 122"/>
                <a:gd name="T10" fmla="*/ 97 w 173"/>
                <a:gd name="T11" fmla="*/ 33 h 122"/>
                <a:gd name="T12" fmla="*/ 97 w 173"/>
                <a:gd name="T13" fmla="*/ 33 h 122"/>
                <a:gd name="T14" fmla="*/ 88 w 173"/>
                <a:gd name="T15" fmla="*/ 35 h 122"/>
                <a:gd name="T16" fmla="*/ 79 w 173"/>
                <a:gd name="T17" fmla="*/ 38 h 122"/>
                <a:gd name="T18" fmla="*/ 71 w 173"/>
                <a:gd name="T19" fmla="*/ 44 h 122"/>
                <a:gd name="T20" fmla="*/ 69 w 173"/>
                <a:gd name="T21" fmla="*/ 48 h 122"/>
                <a:gd name="T22" fmla="*/ 66 w 173"/>
                <a:gd name="T23" fmla="*/ 51 h 122"/>
                <a:gd name="T24" fmla="*/ 66 w 173"/>
                <a:gd name="T25" fmla="*/ 51 h 122"/>
                <a:gd name="T26" fmla="*/ 63 w 173"/>
                <a:gd name="T27" fmla="*/ 58 h 122"/>
                <a:gd name="T28" fmla="*/ 62 w 173"/>
                <a:gd name="T29" fmla="*/ 64 h 122"/>
                <a:gd name="T30" fmla="*/ 63 w 173"/>
                <a:gd name="T31" fmla="*/ 71 h 122"/>
                <a:gd name="T32" fmla="*/ 65 w 173"/>
                <a:gd name="T33" fmla="*/ 77 h 122"/>
                <a:gd name="T34" fmla="*/ 67 w 173"/>
                <a:gd name="T35" fmla="*/ 83 h 122"/>
                <a:gd name="T36" fmla="*/ 71 w 173"/>
                <a:gd name="T37" fmla="*/ 88 h 122"/>
                <a:gd name="T38" fmla="*/ 76 w 173"/>
                <a:gd name="T39" fmla="*/ 92 h 122"/>
                <a:gd name="T40" fmla="*/ 81 w 173"/>
                <a:gd name="T41" fmla="*/ 97 h 122"/>
                <a:gd name="T42" fmla="*/ 131 w 173"/>
                <a:gd name="T43" fmla="*/ 121 h 122"/>
                <a:gd name="T44" fmla="*/ 129 w 173"/>
                <a:gd name="T45" fmla="*/ 122 h 122"/>
                <a:gd name="T46" fmla="*/ 0 w 173"/>
                <a:gd name="T47" fmla="*/ 62 h 122"/>
                <a:gd name="T48" fmla="*/ 0 w 173"/>
                <a:gd name="T49" fmla="*/ 62 h 122"/>
                <a:gd name="T50" fmla="*/ 14 w 173"/>
                <a:gd name="T51" fmla="*/ 50 h 122"/>
                <a:gd name="T52" fmla="*/ 31 w 173"/>
                <a:gd name="T53" fmla="*/ 38 h 122"/>
                <a:gd name="T54" fmla="*/ 50 w 173"/>
                <a:gd name="T55" fmla="*/ 29 h 122"/>
                <a:gd name="T56" fmla="*/ 71 w 173"/>
                <a:gd name="T57" fmla="*/ 20 h 122"/>
                <a:gd name="T58" fmla="*/ 95 w 173"/>
                <a:gd name="T59" fmla="*/ 13 h 122"/>
                <a:gd name="T60" fmla="*/ 120 w 173"/>
                <a:gd name="T61" fmla="*/ 7 h 122"/>
                <a:gd name="T62" fmla="*/ 145 w 173"/>
                <a:gd name="T63" fmla="*/ 3 h 122"/>
                <a:gd name="T64" fmla="*/ 173 w 173"/>
                <a:gd name="T6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 h="122">
                  <a:moveTo>
                    <a:pt x="173" y="0"/>
                  </a:moveTo>
                  <a:lnTo>
                    <a:pt x="173" y="67"/>
                  </a:lnTo>
                  <a:lnTo>
                    <a:pt x="113" y="37"/>
                  </a:lnTo>
                  <a:lnTo>
                    <a:pt x="113" y="37"/>
                  </a:lnTo>
                  <a:lnTo>
                    <a:pt x="105" y="34"/>
                  </a:lnTo>
                  <a:lnTo>
                    <a:pt x="97" y="33"/>
                  </a:lnTo>
                  <a:lnTo>
                    <a:pt x="97" y="33"/>
                  </a:lnTo>
                  <a:lnTo>
                    <a:pt x="88" y="35"/>
                  </a:lnTo>
                  <a:lnTo>
                    <a:pt x="79" y="38"/>
                  </a:lnTo>
                  <a:lnTo>
                    <a:pt x="71" y="44"/>
                  </a:lnTo>
                  <a:lnTo>
                    <a:pt x="69" y="48"/>
                  </a:lnTo>
                  <a:lnTo>
                    <a:pt x="66" y="51"/>
                  </a:lnTo>
                  <a:lnTo>
                    <a:pt x="66" y="51"/>
                  </a:lnTo>
                  <a:lnTo>
                    <a:pt x="63" y="58"/>
                  </a:lnTo>
                  <a:lnTo>
                    <a:pt x="62" y="64"/>
                  </a:lnTo>
                  <a:lnTo>
                    <a:pt x="63" y="71"/>
                  </a:lnTo>
                  <a:lnTo>
                    <a:pt x="65" y="77"/>
                  </a:lnTo>
                  <a:lnTo>
                    <a:pt x="67" y="83"/>
                  </a:lnTo>
                  <a:lnTo>
                    <a:pt x="71" y="88"/>
                  </a:lnTo>
                  <a:lnTo>
                    <a:pt x="76" y="92"/>
                  </a:lnTo>
                  <a:lnTo>
                    <a:pt x="81" y="97"/>
                  </a:lnTo>
                  <a:lnTo>
                    <a:pt x="131" y="121"/>
                  </a:lnTo>
                  <a:lnTo>
                    <a:pt x="129" y="122"/>
                  </a:lnTo>
                  <a:lnTo>
                    <a:pt x="0" y="62"/>
                  </a:lnTo>
                  <a:lnTo>
                    <a:pt x="0" y="62"/>
                  </a:lnTo>
                  <a:lnTo>
                    <a:pt x="14" y="50"/>
                  </a:lnTo>
                  <a:lnTo>
                    <a:pt x="31" y="38"/>
                  </a:lnTo>
                  <a:lnTo>
                    <a:pt x="50" y="29"/>
                  </a:lnTo>
                  <a:lnTo>
                    <a:pt x="71" y="20"/>
                  </a:lnTo>
                  <a:lnTo>
                    <a:pt x="95" y="13"/>
                  </a:lnTo>
                  <a:lnTo>
                    <a:pt x="120" y="7"/>
                  </a:lnTo>
                  <a:lnTo>
                    <a:pt x="145" y="3"/>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890"/>
            <p:cNvSpPr>
              <a:spLocks/>
            </p:cNvSpPr>
            <p:nvPr/>
          </p:nvSpPr>
          <p:spPr bwMode="auto">
            <a:xfrm flipH="1">
              <a:off x="5565913" y="5966724"/>
              <a:ext cx="361334" cy="184293"/>
            </a:xfrm>
            <a:custGeom>
              <a:avLst/>
              <a:gdLst>
                <a:gd name="T0" fmla="*/ 19 w 294"/>
                <a:gd name="T1" fmla="*/ 64 h 175"/>
                <a:gd name="T2" fmla="*/ 19 w 294"/>
                <a:gd name="T3" fmla="*/ 64 h 175"/>
                <a:gd name="T4" fmla="*/ 14 w 294"/>
                <a:gd name="T5" fmla="*/ 59 h 175"/>
                <a:gd name="T6" fmla="*/ 9 w 294"/>
                <a:gd name="T7" fmla="*/ 55 h 175"/>
                <a:gd name="T8" fmla="*/ 5 w 294"/>
                <a:gd name="T9" fmla="*/ 50 h 175"/>
                <a:gd name="T10" fmla="*/ 3 w 294"/>
                <a:gd name="T11" fmla="*/ 44 h 175"/>
                <a:gd name="T12" fmla="*/ 1 w 294"/>
                <a:gd name="T13" fmla="*/ 38 h 175"/>
                <a:gd name="T14" fmla="*/ 0 w 294"/>
                <a:gd name="T15" fmla="*/ 31 h 175"/>
                <a:gd name="T16" fmla="*/ 1 w 294"/>
                <a:gd name="T17" fmla="*/ 25 h 175"/>
                <a:gd name="T18" fmla="*/ 4 w 294"/>
                <a:gd name="T19" fmla="*/ 18 h 175"/>
                <a:gd name="T20" fmla="*/ 4 w 294"/>
                <a:gd name="T21" fmla="*/ 18 h 175"/>
                <a:gd name="T22" fmla="*/ 8 w 294"/>
                <a:gd name="T23" fmla="*/ 13 h 175"/>
                <a:gd name="T24" fmla="*/ 13 w 294"/>
                <a:gd name="T25" fmla="*/ 9 h 175"/>
                <a:gd name="T26" fmla="*/ 18 w 294"/>
                <a:gd name="T27" fmla="*/ 4 h 175"/>
                <a:gd name="T28" fmla="*/ 24 w 294"/>
                <a:gd name="T29" fmla="*/ 2 h 175"/>
                <a:gd name="T30" fmla="*/ 31 w 294"/>
                <a:gd name="T31" fmla="*/ 1 h 175"/>
                <a:gd name="T32" fmla="*/ 37 w 294"/>
                <a:gd name="T33" fmla="*/ 0 h 175"/>
                <a:gd name="T34" fmla="*/ 44 w 294"/>
                <a:gd name="T35" fmla="*/ 1 h 175"/>
                <a:gd name="T36" fmla="*/ 51 w 294"/>
                <a:gd name="T37" fmla="*/ 4 h 175"/>
                <a:gd name="T38" fmla="*/ 275 w 294"/>
                <a:gd name="T39" fmla="*/ 111 h 175"/>
                <a:gd name="T40" fmla="*/ 275 w 294"/>
                <a:gd name="T41" fmla="*/ 111 h 175"/>
                <a:gd name="T42" fmla="*/ 281 w 294"/>
                <a:gd name="T43" fmla="*/ 116 h 175"/>
                <a:gd name="T44" fmla="*/ 286 w 294"/>
                <a:gd name="T45" fmla="*/ 120 h 175"/>
                <a:gd name="T46" fmla="*/ 290 w 294"/>
                <a:gd name="T47" fmla="*/ 125 h 175"/>
                <a:gd name="T48" fmla="*/ 292 w 294"/>
                <a:gd name="T49" fmla="*/ 131 h 175"/>
                <a:gd name="T50" fmla="*/ 294 w 294"/>
                <a:gd name="T51" fmla="*/ 137 h 175"/>
                <a:gd name="T52" fmla="*/ 294 w 294"/>
                <a:gd name="T53" fmla="*/ 144 h 175"/>
                <a:gd name="T54" fmla="*/ 293 w 294"/>
                <a:gd name="T55" fmla="*/ 150 h 175"/>
                <a:gd name="T56" fmla="*/ 291 w 294"/>
                <a:gd name="T57" fmla="*/ 157 h 175"/>
                <a:gd name="T58" fmla="*/ 291 w 294"/>
                <a:gd name="T59" fmla="*/ 157 h 175"/>
                <a:gd name="T60" fmla="*/ 288 w 294"/>
                <a:gd name="T61" fmla="*/ 162 h 175"/>
                <a:gd name="T62" fmla="*/ 282 w 294"/>
                <a:gd name="T63" fmla="*/ 166 h 175"/>
                <a:gd name="T64" fmla="*/ 276 w 294"/>
                <a:gd name="T65" fmla="*/ 171 h 175"/>
                <a:gd name="T66" fmla="*/ 271 w 294"/>
                <a:gd name="T67" fmla="*/ 173 h 175"/>
                <a:gd name="T68" fmla="*/ 264 w 294"/>
                <a:gd name="T69" fmla="*/ 174 h 175"/>
                <a:gd name="T70" fmla="*/ 257 w 294"/>
                <a:gd name="T71" fmla="*/ 175 h 175"/>
                <a:gd name="T72" fmla="*/ 251 w 294"/>
                <a:gd name="T73" fmla="*/ 174 h 175"/>
                <a:gd name="T74" fmla="*/ 245 w 294"/>
                <a:gd name="T75" fmla="*/ 171 h 175"/>
                <a:gd name="T76" fmla="*/ 19 w 294"/>
                <a:gd name="T77" fmla="*/ 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5">
                  <a:moveTo>
                    <a:pt x="19" y="64"/>
                  </a:moveTo>
                  <a:lnTo>
                    <a:pt x="19" y="64"/>
                  </a:lnTo>
                  <a:lnTo>
                    <a:pt x="14" y="59"/>
                  </a:lnTo>
                  <a:lnTo>
                    <a:pt x="9" y="55"/>
                  </a:lnTo>
                  <a:lnTo>
                    <a:pt x="5" y="50"/>
                  </a:lnTo>
                  <a:lnTo>
                    <a:pt x="3" y="44"/>
                  </a:lnTo>
                  <a:lnTo>
                    <a:pt x="1" y="38"/>
                  </a:lnTo>
                  <a:lnTo>
                    <a:pt x="0" y="31"/>
                  </a:lnTo>
                  <a:lnTo>
                    <a:pt x="1" y="25"/>
                  </a:lnTo>
                  <a:lnTo>
                    <a:pt x="4" y="18"/>
                  </a:lnTo>
                  <a:lnTo>
                    <a:pt x="4" y="18"/>
                  </a:lnTo>
                  <a:lnTo>
                    <a:pt x="8" y="13"/>
                  </a:lnTo>
                  <a:lnTo>
                    <a:pt x="13" y="9"/>
                  </a:lnTo>
                  <a:lnTo>
                    <a:pt x="18" y="4"/>
                  </a:lnTo>
                  <a:lnTo>
                    <a:pt x="24" y="2"/>
                  </a:lnTo>
                  <a:lnTo>
                    <a:pt x="31" y="1"/>
                  </a:lnTo>
                  <a:lnTo>
                    <a:pt x="37" y="0"/>
                  </a:lnTo>
                  <a:lnTo>
                    <a:pt x="44" y="1"/>
                  </a:lnTo>
                  <a:lnTo>
                    <a:pt x="51" y="4"/>
                  </a:lnTo>
                  <a:lnTo>
                    <a:pt x="275" y="111"/>
                  </a:lnTo>
                  <a:lnTo>
                    <a:pt x="275" y="111"/>
                  </a:lnTo>
                  <a:lnTo>
                    <a:pt x="281" y="116"/>
                  </a:lnTo>
                  <a:lnTo>
                    <a:pt x="286" y="120"/>
                  </a:lnTo>
                  <a:lnTo>
                    <a:pt x="290" y="125"/>
                  </a:lnTo>
                  <a:lnTo>
                    <a:pt x="292" y="131"/>
                  </a:lnTo>
                  <a:lnTo>
                    <a:pt x="294" y="137"/>
                  </a:lnTo>
                  <a:lnTo>
                    <a:pt x="294" y="144"/>
                  </a:lnTo>
                  <a:lnTo>
                    <a:pt x="293" y="150"/>
                  </a:lnTo>
                  <a:lnTo>
                    <a:pt x="291" y="157"/>
                  </a:lnTo>
                  <a:lnTo>
                    <a:pt x="291" y="157"/>
                  </a:lnTo>
                  <a:lnTo>
                    <a:pt x="288" y="162"/>
                  </a:lnTo>
                  <a:lnTo>
                    <a:pt x="282" y="166"/>
                  </a:lnTo>
                  <a:lnTo>
                    <a:pt x="276" y="171"/>
                  </a:lnTo>
                  <a:lnTo>
                    <a:pt x="271" y="173"/>
                  </a:lnTo>
                  <a:lnTo>
                    <a:pt x="264" y="174"/>
                  </a:lnTo>
                  <a:lnTo>
                    <a:pt x="257" y="175"/>
                  </a:lnTo>
                  <a:lnTo>
                    <a:pt x="251" y="174"/>
                  </a:lnTo>
                  <a:lnTo>
                    <a:pt x="245" y="171"/>
                  </a:lnTo>
                  <a:lnTo>
                    <a:pt x="19" y="6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891"/>
            <p:cNvSpPr>
              <a:spLocks/>
            </p:cNvSpPr>
            <p:nvPr/>
          </p:nvSpPr>
          <p:spPr bwMode="auto">
            <a:xfrm flipH="1">
              <a:off x="5565913" y="5966724"/>
              <a:ext cx="361334" cy="184293"/>
            </a:xfrm>
            <a:custGeom>
              <a:avLst/>
              <a:gdLst>
                <a:gd name="T0" fmla="*/ 19 w 294"/>
                <a:gd name="T1" fmla="*/ 64 h 175"/>
                <a:gd name="T2" fmla="*/ 19 w 294"/>
                <a:gd name="T3" fmla="*/ 64 h 175"/>
                <a:gd name="T4" fmla="*/ 14 w 294"/>
                <a:gd name="T5" fmla="*/ 59 h 175"/>
                <a:gd name="T6" fmla="*/ 9 w 294"/>
                <a:gd name="T7" fmla="*/ 55 h 175"/>
                <a:gd name="T8" fmla="*/ 5 w 294"/>
                <a:gd name="T9" fmla="*/ 50 h 175"/>
                <a:gd name="T10" fmla="*/ 3 w 294"/>
                <a:gd name="T11" fmla="*/ 44 h 175"/>
                <a:gd name="T12" fmla="*/ 1 w 294"/>
                <a:gd name="T13" fmla="*/ 38 h 175"/>
                <a:gd name="T14" fmla="*/ 0 w 294"/>
                <a:gd name="T15" fmla="*/ 31 h 175"/>
                <a:gd name="T16" fmla="*/ 1 w 294"/>
                <a:gd name="T17" fmla="*/ 25 h 175"/>
                <a:gd name="T18" fmla="*/ 4 w 294"/>
                <a:gd name="T19" fmla="*/ 18 h 175"/>
                <a:gd name="T20" fmla="*/ 4 w 294"/>
                <a:gd name="T21" fmla="*/ 18 h 175"/>
                <a:gd name="T22" fmla="*/ 8 w 294"/>
                <a:gd name="T23" fmla="*/ 13 h 175"/>
                <a:gd name="T24" fmla="*/ 13 w 294"/>
                <a:gd name="T25" fmla="*/ 9 h 175"/>
                <a:gd name="T26" fmla="*/ 18 w 294"/>
                <a:gd name="T27" fmla="*/ 4 h 175"/>
                <a:gd name="T28" fmla="*/ 24 w 294"/>
                <a:gd name="T29" fmla="*/ 2 h 175"/>
                <a:gd name="T30" fmla="*/ 31 w 294"/>
                <a:gd name="T31" fmla="*/ 1 h 175"/>
                <a:gd name="T32" fmla="*/ 37 w 294"/>
                <a:gd name="T33" fmla="*/ 0 h 175"/>
                <a:gd name="T34" fmla="*/ 44 w 294"/>
                <a:gd name="T35" fmla="*/ 1 h 175"/>
                <a:gd name="T36" fmla="*/ 51 w 294"/>
                <a:gd name="T37" fmla="*/ 4 h 175"/>
                <a:gd name="T38" fmla="*/ 275 w 294"/>
                <a:gd name="T39" fmla="*/ 111 h 175"/>
                <a:gd name="T40" fmla="*/ 275 w 294"/>
                <a:gd name="T41" fmla="*/ 111 h 175"/>
                <a:gd name="T42" fmla="*/ 281 w 294"/>
                <a:gd name="T43" fmla="*/ 116 h 175"/>
                <a:gd name="T44" fmla="*/ 286 w 294"/>
                <a:gd name="T45" fmla="*/ 120 h 175"/>
                <a:gd name="T46" fmla="*/ 290 w 294"/>
                <a:gd name="T47" fmla="*/ 125 h 175"/>
                <a:gd name="T48" fmla="*/ 292 w 294"/>
                <a:gd name="T49" fmla="*/ 131 h 175"/>
                <a:gd name="T50" fmla="*/ 294 w 294"/>
                <a:gd name="T51" fmla="*/ 137 h 175"/>
                <a:gd name="T52" fmla="*/ 294 w 294"/>
                <a:gd name="T53" fmla="*/ 144 h 175"/>
                <a:gd name="T54" fmla="*/ 293 w 294"/>
                <a:gd name="T55" fmla="*/ 150 h 175"/>
                <a:gd name="T56" fmla="*/ 291 w 294"/>
                <a:gd name="T57" fmla="*/ 157 h 175"/>
                <a:gd name="T58" fmla="*/ 291 w 294"/>
                <a:gd name="T59" fmla="*/ 157 h 175"/>
                <a:gd name="T60" fmla="*/ 288 w 294"/>
                <a:gd name="T61" fmla="*/ 162 h 175"/>
                <a:gd name="T62" fmla="*/ 282 w 294"/>
                <a:gd name="T63" fmla="*/ 166 h 175"/>
                <a:gd name="T64" fmla="*/ 276 w 294"/>
                <a:gd name="T65" fmla="*/ 171 h 175"/>
                <a:gd name="T66" fmla="*/ 271 w 294"/>
                <a:gd name="T67" fmla="*/ 173 h 175"/>
                <a:gd name="T68" fmla="*/ 264 w 294"/>
                <a:gd name="T69" fmla="*/ 174 h 175"/>
                <a:gd name="T70" fmla="*/ 257 w 294"/>
                <a:gd name="T71" fmla="*/ 175 h 175"/>
                <a:gd name="T72" fmla="*/ 251 w 294"/>
                <a:gd name="T73" fmla="*/ 174 h 175"/>
                <a:gd name="T74" fmla="*/ 245 w 294"/>
                <a:gd name="T75" fmla="*/ 171 h 175"/>
                <a:gd name="T76" fmla="*/ 19 w 294"/>
                <a:gd name="T77" fmla="*/ 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5">
                  <a:moveTo>
                    <a:pt x="19" y="64"/>
                  </a:moveTo>
                  <a:lnTo>
                    <a:pt x="19" y="64"/>
                  </a:lnTo>
                  <a:lnTo>
                    <a:pt x="14" y="59"/>
                  </a:lnTo>
                  <a:lnTo>
                    <a:pt x="9" y="55"/>
                  </a:lnTo>
                  <a:lnTo>
                    <a:pt x="5" y="50"/>
                  </a:lnTo>
                  <a:lnTo>
                    <a:pt x="3" y="44"/>
                  </a:lnTo>
                  <a:lnTo>
                    <a:pt x="1" y="38"/>
                  </a:lnTo>
                  <a:lnTo>
                    <a:pt x="0" y="31"/>
                  </a:lnTo>
                  <a:lnTo>
                    <a:pt x="1" y="25"/>
                  </a:lnTo>
                  <a:lnTo>
                    <a:pt x="4" y="18"/>
                  </a:lnTo>
                  <a:lnTo>
                    <a:pt x="4" y="18"/>
                  </a:lnTo>
                  <a:lnTo>
                    <a:pt x="8" y="13"/>
                  </a:lnTo>
                  <a:lnTo>
                    <a:pt x="13" y="9"/>
                  </a:lnTo>
                  <a:lnTo>
                    <a:pt x="18" y="4"/>
                  </a:lnTo>
                  <a:lnTo>
                    <a:pt x="24" y="2"/>
                  </a:lnTo>
                  <a:lnTo>
                    <a:pt x="31" y="1"/>
                  </a:lnTo>
                  <a:lnTo>
                    <a:pt x="37" y="0"/>
                  </a:lnTo>
                  <a:lnTo>
                    <a:pt x="44" y="1"/>
                  </a:lnTo>
                  <a:lnTo>
                    <a:pt x="51" y="4"/>
                  </a:lnTo>
                  <a:lnTo>
                    <a:pt x="275" y="111"/>
                  </a:lnTo>
                  <a:lnTo>
                    <a:pt x="275" y="111"/>
                  </a:lnTo>
                  <a:lnTo>
                    <a:pt x="281" y="116"/>
                  </a:lnTo>
                  <a:lnTo>
                    <a:pt x="286" y="120"/>
                  </a:lnTo>
                  <a:lnTo>
                    <a:pt x="290" y="125"/>
                  </a:lnTo>
                  <a:lnTo>
                    <a:pt x="292" y="131"/>
                  </a:lnTo>
                  <a:lnTo>
                    <a:pt x="294" y="137"/>
                  </a:lnTo>
                  <a:lnTo>
                    <a:pt x="294" y="144"/>
                  </a:lnTo>
                  <a:lnTo>
                    <a:pt x="293" y="150"/>
                  </a:lnTo>
                  <a:lnTo>
                    <a:pt x="291" y="157"/>
                  </a:lnTo>
                  <a:lnTo>
                    <a:pt x="291" y="157"/>
                  </a:lnTo>
                  <a:lnTo>
                    <a:pt x="288" y="162"/>
                  </a:lnTo>
                  <a:lnTo>
                    <a:pt x="282" y="166"/>
                  </a:lnTo>
                  <a:lnTo>
                    <a:pt x="276" y="171"/>
                  </a:lnTo>
                  <a:lnTo>
                    <a:pt x="271" y="173"/>
                  </a:lnTo>
                  <a:lnTo>
                    <a:pt x="264" y="174"/>
                  </a:lnTo>
                  <a:lnTo>
                    <a:pt x="257" y="175"/>
                  </a:lnTo>
                  <a:lnTo>
                    <a:pt x="251" y="174"/>
                  </a:lnTo>
                  <a:lnTo>
                    <a:pt x="245" y="171"/>
                  </a:lnTo>
                  <a:lnTo>
                    <a:pt x="19"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892"/>
            <p:cNvSpPr>
              <a:spLocks/>
            </p:cNvSpPr>
            <p:nvPr/>
          </p:nvSpPr>
          <p:spPr bwMode="auto">
            <a:xfrm flipH="1">
              <a:off x="5573287" y="5959352"/>
              <a:ext cx="361334" cy="191665"/>
            </a:xfrm>
            <a:custGeom>
              <a:avLst/>
              <a:gdLst>
                <a:gd name="T0" fmla="*/ 241 w 292"/>
                <a:gd name="T1" fmla="*/ 3 h 177"/>
                <a:gd name="T2" fmla="*/ 241 w 292"/>
                <a:gd name="T3" fmla="*/ 3 h 177"/>
                <a:gd name="T4" fmla="*/ 248 w 292"/>
                <a:gd name="T5" fmla="*/ 1 h 177"/>
                <a:gd name="T6" fmla="*/ 255 w 292"/>
                <a:gd name="T7" fmla="*/ 0 h 177"/>
                <a:gd name="T8" fmla="*/ 261 w 292"/>
                <a:gd name="T9" fmla="*/ 0 h 177"/>
                <a:gd name="T10" fmla="*/ 268 w 292"/>
                <a:gd name="T11" fmla="*/ 1 h 177"/>
                <a:gd name="T12" fmla="*/ 274 w 292"/>
                <a:gd name="T13" fmla="*/ 3 h 177"/>
                <a:gd name="T14" fmla="*/ 279 w 292"/>
                <a:gd name="T15" fmla="*/ 6 h 177"/>
                <a:gd name="T16" fmla="*/ 284 w 292"/>
                <a:gd name="T17" fmla="*/ 12 h 177"/>
                <a:gd name="T18" fmla="*/ 288 w 292"/>
                <a:gd name="T19" fmla="*/ 17 h 177"/>
                <a:gd name="T20" fmla="*/ 288 w 292"/>
                <a:gd name="T21" fmla="*/ 17 h 177"/>
                <a:gd name="T22" fmla="*/ 291 w 292"/>
                <a:gd name="T23" fmla="*/ 24 h 177"/>
                <a:gd name="T24" fmla="*/ 292 w 292"/>
                <a:gd name="T25" fmla="*/ 30 h 177"/>
                <a:gd name="T26" fmla="*/ 292 w 292"/>
                <a:gd name="T27" fmla="*/ 37 h 177"/>
                <a:gd name="T28" fmla="*/ 291 w 292"/>
                <a:gd name="T29" fmla="*/ 42 h 177"/>
                <a:gd name="T30" fmla="*/ 288 w 292"/>
                <a:gd name="T31" fmla="*/ 49 h 177"/>
                <a:gd name="T32" fmla="*/ 284 w 292"/>
                <a:gd name="T33" fmla="*/ 54 h 177"/>
                <a:gd name="T34" fmla="*/ 279 w 292"/>
                <a:gd name="T35" fmla="*/ 58 h 177"/>
                <a:gd name="T36" fmla="*/ 274 w 292"/>
                <a:gd name="T37" fmla="*/ 63 h 177"/>
                <a:gd name="T38" fmla="*/ 50 w 292"/>
                <a:gd name="T39" fmla="*/ 174 h 177"/>
                <a:gd name="T40" fmla="*/ 50 w 292"/>
                <a:gd name="T41" fmla="*/ 174 h 177"/>
                <a:gd name="T42" fmla="*/ 45 w 292"/>
                <a:gd name="T43" fmla="*/ 176 h 177"/>
                <a:gd name="T44" fmla="*/ 38 w 292"/>
                <a:gd name="T45" fmla="*/ 177 h 177"/>
                <a:gd name="T46" fmla="*/ 31 w 292"/>
                <a:gd name="T47" fmla="*/ 177 h 177"/>
                <a:gd name="T48" fmla="*/ 25 w 292"/>
                <a:gd name="T49" fmla="*/ 176 h 177"/>
                <a:gd name="T50" fmla="*/ 18 w 292"/>
                <a:gd name="T51" fmla="*/ 174 h 177"/>
                <a:gd name="T52" fmla="*/ 13 w 292"/>
                <a:gd name="T53" fmla="*/ 171 h 177"/>
                <a:gd name="T54" fmla="*/ 8 w 292"/>
                <a:gd name="T55" fmla="*/ 165 h 177"/>
                <a:gd name="T56" fmla="*/ 4 w 292"/>
                <a:gd name="T57" fmla="*/ 160 h 177"/>
                <a:gd name="T58" fmla="*/ 4 w 292"/>
                <a:gd name="T59" fmla="*/ 160 h 177"/>
                <a:gd name="T60" fmla="*/ 2 w 292"/>
                <a:gd name="T61" fmla="*/ 153 h 177"/>
                <a:gd name="T62" fmla="*/ 0 w 292"/>
                <a:gd name="T63" fmla="*/ 147 h 177"/>
                <a:gd name="T64" fmla="*/ 1 w 292"/>
                <a:gd name="T65" fmla="*/ 140 h 177"/>
                <a:gd name="T66" fmla="*/ 2 w 292"/>
                <a:gd name="T67" fmla="*/ 135 h 177"/>
                <a:gd name="T68" fmla="*/ 4 w 292"/>
                <a:gd name="T69" fmla="*/ 128 h 177"/>
                <a:gd name="T70" fmla="*/ 8 w 292"/>
                <a:gd name="T71" fmla="*/ 123 h 177"/>
                <a:gd name="T72" fmla="*/ 13 w 292"/>
                <a:gd name="T73" fmla="*/ 119 h 177"/>
                <a:gd name="T74" fmla="*/ 19 w 292"/>
                <a:gd name="T75" fmla="*/ 116 h 177"/>
                <a:gd name="T76" fmla="*/ 241 w 292"/>
                <a:gd name="T77"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7">
                  <a:moveTo>
                    <a:pt x="241" y="3"/>
                  </a:moveTo>
                  <a:lnTo>
                    <a:pt x="241" y="3"/>
                  </a:lnTo>
                  <a:lnTo>
                    <a:pt x="248" y="1"/>
                  </a:lnTo>
                  <a:lnTo>
                    <a:pt x="255" y="0"/>
                  </a:lnTo>
                  <a:lnTo>
                    <a:pt x="261" y="0"/>
                  </a:lnTo>
                  <a:lnTo>
                    <a:pt x="268" y="1"/>
                  </a:lnTo>
                  <a:lnTo>
                    <a:pt x="274" y="3"/>
                  </a:lnTo>
                  <a:lnTo>
                    <a:pt x="279" y="6"/>
                  </a:lnTo>
                  <a:lnTo>
                    <a:pt x="284" y="12"/>
                  </a:lnTo>
                  <a:lnTo>
                    <a:pt x="288" y="17"/>
                  </a:lnTo>
                  <a:lnTo>
                    <a:pt x="288" y="17"/>
                  </a:lnTo>
                  <a:lnTo>
                    <a:pt x="291" y="24"/>
                  </a:lnTo>
                  <a:lnTo>
                    <a:pt x="292" y="30"/>
                  </a:lnTo>
                  <a:lnTo>
                    <a:pt x="292" y="37"/>
                  </a:lnTo>
                  <a:lnTo>
                    <a:pt x="291" y="42"/>
                  </a:lnTo>
                  <a:lnTo>
                    <a:pt x="288" y="49"/>
                  </a:lnTo>
                  <a:lnTo>
                    <a:pt x="284" y="54"/>
                  </a:lnTo>
                  <a:lnTo>
                    <a:pt x="279" y="58"/>
                  </a:lnTo>
                  <a:lnTo>
                    <a:pt x="274" y="63"/>
                  </a:lnTo>
                  <a:lnTo>
                    <a:pt x="50" y="174"/>
                  </a:lnTo>
                  <a:lnTo>
                    <a:pt x="50" y="174"/>
                  </a:lnTo>
                  <a:lnTo>
                    <a:pt x="45" y="176"/>
                  </a:lnTo>
                  <a:lnTo>
                    <a:pt x="38" y="177"/>
                  </a:lnTo>
                  <a:lnTo>
                    <a:pt x="31" y="177"/>
                  </a:lnTo>
                  <a:lnTo>
                    <a:pt x="25" y="176"/>
                  </a:lnTo>
                  <a:lnTo>
                    <a:pt x="18" y="174"/>
                  </a:lnTo>
                  <a:lnTo>
                    <a:pt x="13" y="171"/>
                  </a:lnTo>
                  <a:lnTo>
                    <a:pt x="8" y="165"/>
                  </a:lnTo>
                  <a:lnTo>
                    <a:pt x="4" y="160"/>
                  </a:lnTo>
                  <a:lnTo>
                    <a:pt x="4" y="160"/>
                  </a:lnTo>
                  <a:lnTo>
                    <a:pt x="2" y="153"/>
                  </a:lnTo>
                  <a:lnTo>
                    <a:pt x="0" y="147"/>
                  </a:lnTo>
                  <a:lnTo>
                    <a:pt x="1" y="140"/>
                  </a:lnTo>
                  <a:lnTo>
                    <a:pt x="2" y="135"/>
                  </a:lnTo>
                  <a:lnTo>
                    <a:pt x="4" y="128"/>
                  </a:lnTo>
                  <a:lnTo>
                    <a:pt x="8" y="123"/>
                  </a:lnTo>
                  <a:lnTo>
                    <a:pt x="13" y="119"/>
                  </a:lnTo>
                  <a:lnTo>
                    <a:pt x="19" y="116"/>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893"/>
            <p:cNvSpPr>
              <a:spLocks/>
            </p:cNvSpPr>
            <p:nvPr/>
          </p:nvSpPr>
          <p:spPr bwMode="auto">
            <a:xfrm flipH="1">
              <a:off x="5573287" y="5959352"/>
              <a:ext cx="361334" cy="191665"/>
            </a:xfrm>
            <a:custGeom>
              <a:avLst/>
              <a:gdLst>
                <a:gd name="T0" fmla="*/ 241 w 292"/>
                <a:gd name="T1" fmla="*/ 3 h 177"/>
                <a:gd name="T2" fmla="*/ 241 w 292"/>
                <a:gd name="T3" fmla="*/ 3 h 177"/>
                <a:gd name="T4" fmla="*/ 248 w 292"/>
                <a:gd name="T5" fmla="*/ 1 h 177"/>
                <a:gd name="T6" fmla="*/ 255 w 292"/>
                <a:gd name="T7" fmla="*/ 0 h 177"/>
                <a:gd name="T8" fmla="*/ 261 w 292"/>
                <a:gd name="T9" fmla="*/ 0 h 177"/>
                <a:gd name="T10" fmla="*/ 268 w 292"/>
                <a:gd name="T11" fmla="*/ 1 h 177"/>
                <a:gd name="T12" fmla="*/ 274 w 292"/>
                <a:gd name="T13" fmla="*/ 3 h 177"/>
                <a:gd name="T14" fmla="*/ 279 w 292"/>
                <a:gd name="T15" fmla="*/ 6 h 177"/>
                <a:gd name="T16" fmla="*/ 284 w 292"/>
                <a:gd name="T17" fmla="*/ 12 h 177"/>
                <a:gd name="T18" fmla="*/ 288 w 292"/>
                <a:gd name="T19" fmla="*/ 17 h 177"/>
                <a:gd name="T20" fmla="*/ 288 w 292"/>
                <a:gd name="T21" fmla="*/ 17 h 177"/>
                <a:gd name="T22" fmla="*/ 291 w 292"/>
                <a:gd name="T23" fmla="*/ 24 h 177"/>
                <a:gd name="T24" fmla="*/ 292 w 292"/>
                <a:gd name="T25" fmla="*/ 30 h 177"/>
                <a:gd name="T26" fmla="*/ 292 w 292"/>
                <a:gd name="T27" fmla="*/ 37 h 177"/>
                <a:gd name="T28" fmla="*/ 291 w 292"/>
                <a:gd name="T29" fmla="*/ 42 h 177"/>
                <a:gd name="T30" fmla="*/ 288 w 292"/>
                <a:gd name="T31" fmla="*/ 49 h 177"/>
                <a:gd name="T32" fmla="*/ 284 w 292"/>
                <a:gd name="T33" fmla="*/ 54 h 177"/>
                <a:gd name="T34" fmla="*/ 279 w 292"/>
                <a:gd name="T35" fmla="*/ 58 h 177"/>
                <a:gd name="T36" fmla="*/ 274 w 292"/>
                <a:gd name="T37" fmla="*/ 63 h 177"/>
                <a:gd name="T38" fmla="*/ 50 w 292"/>
                <a:gd name="T39" fmla="*/ 174 h 177"/>
                <a:gd name="T40" fmla="*/ 50 w 292"/>
                <a:gd name="T41" fmla="*/ 174 h 177"/>
                <a:gd name="T42" fmla="*/ 45 w 292"/>
                <a:gd name="T43" fmla="*/ 176 h 177"/>
                <a:gd name="T44" fmla="*/ 38 w 292"/>
                <a:gd name="T45" fmla="*/ 177 h 177"/>
                <a:gd name="T46" fmla="*/ 31 w 292"/>
                <a:gd name="T47" fmla="*/ 177 h 177"/>
                <a:gd name="T48" fmla="*/ 25 w 292"/>
                <a:gd name="T49" fmla="*/ 176 h 177"/>
                <a:gd name="T50" fmla="*/ 18 w 292"/>
                <a:gd name="T51" fmla="*/ 174 h 177"/>
                <a:gd name="T52" fmla="*/ 13 w 292"/>
                <a:gd name="T53" fmla="*/ 171 h 177"/>
                <a:gd name="T54" fmla="*/ 8 w 292"/>
                <a:gd name="T55" fmla="*/ 165 h 177"/>
                <a:gd name="T56" fmla="*/ 4 w 292"/>
                <a:gd name="T57" fmla="*/ 160 h 177"/>
                <a:gd name="T58" fmla="*/ 4 w 292"/>
                <a:gd name="T59" fmla="*/ 160 h 177"/>
                <a:gd name="T60" fmla="*/ 2 w 292"/>
                <a:gd name="T61" fmla="*/ 153 h 177"/>
                <a:gd name="T62" fmla="*/ 0 w 292"/>
                <a:gd name="T63" fmla="*/ 147 h 177"/>
                <a:gd name="T64" fmla="*/ 1 w 292"/>
                <a:gd name="T65" fmla="*/ 140 h 177"/>
                <a:gd name="T66" fmla="*/ 2 w 292"/>
                <a:gd name="T67" fmla="*/ 135 h 177"/>
                <a:gd name="T68" fmla="*/ 4 w 292"/>
                <a:gd name="T69" fmla="*/ 128 h 177"/>
                <a:gd name="T70" fmla="*/ 8 w 292"/>
                <a:gd name="T71" fmla="*/ 123 h 177"/>
                <a:gd name="T72" fmla="*/ 13 w 292"/>
                <a:gd name="T73" fmla="*/ 119 h 177"/>
                <a:gd name="T74" fmla="*/ 19 w 292"/>
                <a:gd name="T75" fmla="*/ 116 h 177"/>
                <a:gd name="T76" fmla="*/ 241 w 292"/>
                <a:gd name="T77"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7">
                  <a:moveTo>
                    <a:pt x="241" y="3"/>
                  </a:moveTo>
                  <a:lnTo>
                    <a:pt x="241" y="3"/>
                  </a:lnTo>
                  <a:lnTo>
                    <a:pt x="248" y="1"/>
                  </a:lnTo>
                  <a:lnTo>
                    <a:pt x="255" y="0"/>
                  </a:lnTo>
                  <a:lnTo>
                    <a:pt x="261" y="0"/>
                  </a:lnTo>
                  <a:lnTo>
                    <a:pt x="268" y="1"/>
                  </a:lnTo>
                  <a:lnTo>
                    <a:pt x="274" y="3"/>
                  </a:lnTo>
                  <a:lnTo>
                    <a:pt x="279" y="6"/>
                  </a:lnTo>
                  <a:lnTo>
                    <a:pt x="284" y="12"/>
                  </a:lnTo>
                  <a:lnTo>
                    <a:pt x="288" y="17"/>
                  </a:lnTo>
                  <a:lnTo>
                    <a:pt x="288" y="17"/>
                  </a:lnTo>
                  <a:lnTo>
                    <a:pt x="291" y="24"/>
                  </a:lnTo>
                  <a:lnTo>
                    <a:pt x="292" y="30"/>
                  </a:lnTo>
                  <a:lnTo>
                    <a:pt x="292" y="37"/>
                  </a:lnTo>
                  <a:lnTo>
                    <a:pt x="291" y="42"/>
                  </a:lnTo>
                  <a:lnTo>
                    <a:pt x="288" y="49"/>
                  </a:lnTo>
                  <a:lnTo>
                    <a:pt x="284" y="54"/>
                  </a:lnTo>
                  <a:lnTo>
                    <a:pt x="279" y="58"/>
                  </a:lnTo>
                  <a:lnTo>
                    <a:pt x="274" y="63"/>
                  </a:lnTo>
                  <a:lnTo>
                    <a:pt x="50" y="174"/>
                  </a:lnTo>
                  <a:lnTo>
                    <a:pt x="50" y="174"/>
                  </a:lnTo>
                  <a:lnTo>
                    <a:pt x="45" y="176"/>
                  </a:lnTo>
                  <a:lnTo>
                    <a:pt x="38" y="177"/>
                  </a:lnTo>
                  <a:lnTo>
                    <a:pt x="31" y="177"/>
                  </a:lnTo>
                  <a:lnTo>
                    <a:pt x="25" y="176"/>
                  </a:lnTo>
                  <a:lnTo>
                    <a:pt x="18" y="174"/>
                  </a:lnTo>
                  <a:lnTo>
                    <a:pt x="13" y="171"/>
                  </a:lnTo>
                  <a:lnTo>
                    <a:pt x="8" y="165"/>
                  </a:lnTo>
                  <a:lnTo>
                    <a:pt x="4" y="160"/>
                  </a:lnTo>
                  <a:lnTo>
                    <a:pt x="4" y="160"/>
                  </a:lnTo>
                  <a:lnTo>
                    <a:pt x="2" y="153"/>
                  </a:lnTo>
                  <a:lnTo>
                    <a:pt x="0" y="147"/>
                  </a:lnTo>
                  <a:lnTo>
                    <a:pt x="1" y="140"/>
                  </a:lnTo>
                  <a:lnTo>
                    <a:pt x="2" y="135"/>
                  </a:lnTo>
                  <a:lnTo>
                    <a:pt x="4" y="128"/>
                  </a:lnTo>
                  <a:lnTo>
                    <a:pt x="8" y="123"/>
                  </a:lnTo>
                  <a:lnTo>
                    <a:pt x="13" y="119"/>
                  </a:lnTo>
                  <a:lnTo>
                    <a:pt x="19" y="116"/>
                  </a:lnTo>
                  <a:lnTo>
                    <a:pt x="241"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894"/>
            <p:cNvSpPr>
              <a:spLocks/>
            </p:cNvSpPr>
            <p:nvPr/>
          </p:nvSpPr>
          <p:spPr bwMode="auto">
            <a:xfrm flipH="1">
              <a:off x="5706022" y="5752944"/>
              <a:ext cx="88489" cy="324356"/>
            </a:xfrm>
            <a:custGeom>
              <a:avLst/>
              <a:gdLst>
                <a:gd name="T0" fmla="*/ 71 w 71"/>
                <a:gd name="T1" fmla="*/ 276 h 309"/>
                <a:gd name="T2" fmla="*/ 71 w 71"/>
                <a:gd name="T3" fmla="*/ 276 h 309"/>
                <a:gd name="T4" fmla="*/ 70 w 71"/>
                <a:gd name="T5" fmla="*/ 282 h 309"/>
                <a:gd name="T6" fmla="*/ 69 w 71"/>
                <a:gd name="T7" fmla="*/ 289 h 309"/>
                <a:gd name="T8" fmla="*/ 65 w 71"/>
                <a:gd name="T9" fmla="*/ 294 h 309"/>
                <a:gd name="T10" fmla="*/ 61 w 71"/>
                <a:gd name="T11" fmla="*/ 299 h 309"/>
                <a:gd name="T12" fmla="*/ 56 w 71"/>
                <a:gd name="T13" fmla="*/ 303 h 309"/>
                <a:gd name="T14" fmla="*/ 50 w 71"/>
                <a:gd name="T15" fmla="*/ 306 h 309"/>
                <a:gd name="T16" fmla="*/ 44 w 71"/>
                <a:gd name="T17" fmla="*/ 308 h 309"/>
                <a:gd name="T18" fmla="*/ 36 w 71"/>
                <a:gd name="T19" fmla="*/ 309 h 309"/>
                <a:gd name="T20" fmla="*/ 36 w 71"/>
                <a:gd name="T21" fmla="*/ 309 h 309"/>
                <a:gd name="T22" fmla="*/ 29 w 71"/>
                <a:gd name="T23" fmla="*/ 308 h 309"/>
                <a:gd name="T24" fmla="*/ 23 w 71"/>
                <a:gd name="T25" fmla="*/ 306 h 309"/>
                <a:gd name="T26" fmla="*/ 17 w 71"/>
                <a:gd name="T27" fmla="*/ 304 h 309"/>
                <a:gd name="T28" fmla="*/ 13 w 71"/>
                <a:gd name="T29" fmla="*/ 299 h 309"/>
                <a:gd name="T30" fmla="*/ 8 w 71"/>
                <a:gd name="T31" fmla="*/ 294 h 309"/>
                <a:gd name="T32" fmla="*/ 5 w 71"/>
                <a:gd name="T33" fmla="*/ 289 h 309"/>
                <a:gd name="T34" fmla="*/ 3 w 71"/>
                <a:gd name="T35" fmla="*/ 282 h 309"/>
                <a:gd name="T36" fmla="*/ 1 w 71"/>
                <a:gd name="T37" fmla="*/ 276 h 309"/>
                <a:gd name="T38" fmla="*/ 0 w 71"/>
                <a:gd name="T39" fmla="*/ 34 h 309"/>
                <a:gd name="T40" fmla="*/ 0 w 71"/>
                <a:gd name="T41" fmla="*/ 34 h 309"/>
                <a:gd name="T42" fmla="*/ 1 w 71"/>
                <a:gd name="T43" fmla="*/ 27 h 309"/>
                <a:gd name="T44" fmla="*/ 4 w 71"/>
                <a:gd name="T45" fmla="*/ 21 h 309"/>
                <a:gd name="T46" fmla="*/ 7 w 71"/>
                <a:gd name="T47" fmla="*/ 15 h 309"/>
                <a:gd name="T48" fmla="*/ 10 w 71"/>
                <a:gd name="T49" fmla="*/ 11 h 309"/>
                <a:gd name="T50" fmla="*/ 16 w 71"/>
                <a:gd name="T51" fmla="*/ 7 h 309"/>
                <a:gd name="T52" fmla="*/ 22 w 71"/>
                <a:gd name="T53" fmla="*/ 4 h 309"/>
                <a:gd name="T54" fmla="*/ 28 w 71"/>
                <a:gd name="T55" fmla="*/ 1 h 309"/>
                <a:gd name="T56" fmla="*/ 35 w 71"/>
                <a:gd name="T57" fmla="*/ 0 h 309"/>
                <a:gd name="T58" fmla="*/ 35 w 71"/>
                <a:gd name="T59" fmla="*/ 0 h 309"/>
                <a:gd name="T60" fmla="*/ 42 w 71"/>
                <a:gd name="T61" fmla="*/ 1 h 309"/>
                <a:gd name="T62" fmla="*/ 49 w 71"/>
                <a:gd name="T63" fmla="*/ 4 h 309"/>
                <a:gd name="T64" fmla="*/ 54 w 71"/>
                <a:gd name="T65" fmla="*/ 7 h 309"/>
                <a:gd name="T66" fmla="*/ 60 w 71"/>
                <a:gd name="T67" fmla="*/ 10 h 309"/>
                <a:gd name="T68" fmla="*/ 64 w 71"/>
                <a:gd name="T69" fmla="*/ 15 h 309"/>
                <a:gd name="T70" fmla="*/ 66 w 71"/>
                <a:gd name="T71" fmla="*/ 21 h 309"/>
                <a:gd name="T72" fmla="*/ 69 w 71"/>
                <a:gd name="T73" fmla="*/ 27 h 309"/>
                <a:gd name="T74" fmla="*/ 70 w 71"/>
                <a:gd name="T75" fmla="*/ 34 h 309"/>
                <a:gd name="T76" fmla="*/ 71 w 71"/>
                <a:gd name="T77" fmla="*/ 27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9">
                  <a:moveTo>
                    <a:pt x="71" y="276"/>
                  </a:moveTo>
                  <a:lnTo>
                    <a:pt x="71" y="276"/>
                  </a:lnTo>
                  <a:lnTo>
                    <a:pt x="70" y="282"/>
                  </a:lnTo>
                  <a:lnTo>
                    <a:pt x="69" y="289"/>
                  </a:lnTo>
                  <a:lnTo>
                    <a:pt x="65" y="294"/>
                  </a:lnTo>
                  <a:lnTo>
                    <a:pt x="61" y="299"/>
                  </a:lnTo>
                  <a:lnTo>
                    <a:pt x="56" y="303"/>
                  </a:lnTo>
                  <a:lnTo>
                    <a:pt x="50" y="306"/>
                  </a:lnTo>
                  <a:lnTo>
                    <a:pt x="44" y="308"/>
                  </a:lnTo>
                  <a:lnTo>
                    <a:pt x="36" y="309"/>
                  </a:lnTo>
                  <a:lnTo>
                    <a:pt x="36" y="309"/>
                  </a:lnTo>
                  <a:lnTo>
                    <a:pt x="29" y="308"/>
                  </a:lnTo>
                  <a:lnTo>
                    <a:pt x="23" y="306"/>
                  </a:lnTo>
                  <a:lnTo>
                    <a:pt x="17" y="304"/>
                  </a:lnTo>
                  <a:lnTo>
                    <a:pt x="13" y="299"/>
                  </a:lnTo>
                  <a:lnTo>
                    <a:pt x="8" y="294"/>
                  </a:lnTo>
                  <a:lnTo>
                    <a:pt x="5" y="289"/>
                  </a:lnTo>
                  <a:lnTo>
                    <a:pt x="3" y="282"/>
                  </a:lnTo>
                  <a:lnTo>
                    <a:pt x="1" y="276"/>
                  </a:lnTo>
                  <a:lnTo>
                    <a:pt x="0" y="34"/>
                  </a:lnTo>
                  <a:lnTo>
                    <a:pt x="0" y="34"/>
                  </a:lnTo>
                  <a:lnTo>
                    <a:pt x="1" y="27"/>
                  </a:lnTo>
                  <a:lnTo>
                    <a:pt x="4" y="21"/>
                  </a:lnTo>
                  <a:lnTo>
                    <a:pt x="7" y="15"/>
                  </a:lnTo>
                  <a:lnTo>
                    <a:pt x="10" y="11"/>
                  </a:lnTo>
                  <a:lnTo>
                    <a:pt x="16" y="7"/>
                  </a:lnTo>
                  <a:lnTo>
                    <a:pt x="22" y="4"/>
                  </a:lnTo>
                  <a:lnTo>
                    <a:pt x="28" y="1"/>
                  </a:lnTo>
                  <a:lnTo>
                    <a:pt x="35" y="0"/>
                  </a:lnTo>
                  <a:lnTo>
                    <a:pt x="35" y="0"/>
                  </a:lnTo>
                  <a:lnTo>
                    <a:pt x="42" y="1"/>
                  </a:lnTo>
                  <a:lnTo>
                    <a:pt x="49" y="4"/>
                  </a:lnTo>
                  <a:lnTo>
                    <a:pt x="54" y="7"/>
                  </a:lnTo>
                  <a:lnTo>
                    <a:pt x="60" y="10"/>
                  </a:lnTo>
                  <a:lnTo>
                    <a:pt x="64" y="15"/>
                  </a:lnTo>
                  <a:lnTo>
                    <a:pt x="66" y="21"/>
                  </a:lnTo>
                  <a:lnTo>
                    <a:pt x="69" y="27"/>
                  </a:lnTo>
                  <a:lnTo>
                    <a:pt x="70" y="34"/>
                  </a:lnTo>
                  <a:lnTo>
                    <a:pt x="7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895"/>
            <p:cNvSpPr>
              <a:spLocks/>
            </p:cNvSpPr>
            <p:nvPr/>
          </p:nvSpPr>
          <p:spPr bwMode="auto">
            <a:xfrm flipH="1">
              <a:off x="5706022" y="5752944"/>
              <a:ext cx="88489" cy="324356"/>
            </a:xfrm>
            <a:custGeom>
              <a:avLst/>
              <a:gdLst>
                <a:gd name="T0" fmla="*/ 71 w 71"/>
                <a:gd name="T1" fmla="*/ 276 h 309"/>
                <a:gd name="T2" fmla="*/ 71 w 71"/>
                <a:gd name="T3" fmla="*/ 276 h 309"/>
                <a:gd name="T4" fmla="*/ 70 w 71"/>
                <a:gd name="T5" fmla="*/ 282 h 309"/>
                <a:gd name="T6" fmla="*/ 69 w 71"/>
                <a:gd name="T7" fmla="*/ 289 h 309"/>
                <a:gd name="T8" fmla="*/ 65 w 71"/>
                <a:gd name="T9" fmla="*/ 294 h 309"/>
                <a:gd name="T10" fmla="*/ 61 w 71"/>
                <a:gd name="T11" fmla="*/ 299 h 309"/>
                <a:gd name="T12" fmla="*/ 56 w 71"/>
                <a:gd name="T13" fmla="*/ 303 h 309"/>
                <a:gd name="T14" fmla="*/ 50 w 71"/>
                <a:gd name="T15" fmla="*/ 306 h 309"/>
                <a:gd name="T16" fmla="*/ 44 w 71"/>
                <a:gd name="T17" fmla="*/ 308 h 309"/>
                <a:gd name="T18" fmla="*/ 36 w 71"/>
                <a:gd name="T19" fmla="*/ 309 h 309"/>
                <a:gd name="T20" fmla="*/ 36 w 71"/>
                <a:gd name="T21" fmla="*/ 309 h 309"/>
                <a:gd name="T22" fmla="*/ 29 w 71"/>
                <a:gd name="T23" fmla="*/ 308 h 309"/>
                <a:gd name="T24" fmla="*/ 23 w 71"/>
                <a:gd name="T25" fmla="*/ 306 h 309"/>
                <a:gd name="T26" fmla="*/ 17 w 71"/>
                <a:gd name="T27" fmla="*/ 304 h 309"/>
                <a:gd name="T28" fmla="*/ 13 w 71"/>
                <a:gd name="T29" fmla="*/ 299 h 309"/>
                <a:gd name="T30" fmla="*/ 8 w 71"/>
                <a:gd name="T31" fmla="*/ 294 h 309"/>
                <a:gd name="T32" fmla="*/ 5 w 71"/>
                <a:gd name="T33" fmla="*/ 289 h 309"/>
                <a:gd name="T34" fmla="*/ 3 w 71"/>
                <a:gd name="T35" fmla="*/ 282 h 309"/>
                <a:gd name="T36" fmla="*/ 1 w 71"/>
                <a:gd name="T37" fmla="*/ 276 h 309"/>
                <a:gd name="T38" fmla="*/ 0 w 71"/>
                <a:gd name="T39" fmla="*/ 34 h 309"/>
                <a:gd name="T40" fmla="*/ 0 w 71"/>
                <a:gd name="T41" fmla="*/ 34 h 309"/>
                <a:gd name="T42" fmla="*/ 1 w 71"/>
                <a:gd name="T43" fmla="*/ 27 h 309"/>
                <a:gd name="T44" fmla="*/ 4 w 71"/>
                <a:gd name="T45" fmla="*/ 21 h 309"/>
                <a:gd name="T46" fmla="*/ 7 w 71"/>
                <a:gd name="T47" fmla="*/ 15 h 309"/>
                <a:gd name="T48" fmla="*/ 10 w 71"/>
                <a:gd name="T49" fmla="*/ 11 h 309"/>
                <a:gd name="T50" fmla="*/ 16 w 71"/>
                <a:gd name="T51" fmla="*/ 7 h 309"/>
                <a:gd name="T52" fmla="*/ 22 w 71"/>
                <a:gd name="T53" fmla="*/ 4 h 309"/>
                <a:gd name="T54" fmla="*/ 28 w 71"/>
                <a:gd name="T55" fmla="*/ 1 h 309"/>
                <a:gd name="T56" fmla="*/ 35 w 71"/>
                <a:gd name="T57" fmla="*/ 0 h 309"/>
                <a:gd name="T58" fmla="*/ 35 w 71"/>
                <a:gd name="T59" fmla="*/ 0 h 309"/>
                <a:gd name="T60" fmla="*/ 42 w 71"/>
                <a:gd name="T61" fmla="*/ 1 h 309"/>
                <a:gd name="T62" fmla="*/ 49 w 71"/>
                <a:gd name="T63" fmla="*/ 4 h 309"/>
                <a:gd name="T64" fmla="*/ 54 w 71"/>
                <a:gd name="T65" fmla="*/ 7 h 309"/>
                <a:gd name="T66" fmla="*/ 60 w 71"/>
                <a:gd name="T67" fmla="*/ 10 h 309"/>
                <a:gd name="T68" fmla="*/ 64 w 71"/>
                <a:gd name="T69" fmla="*/ 15 h 309"/>
                <a:gd name="T70" fmla="*/ 66 w 71"/>
                <a:gd name="T71" fmla="*/ 21 h 309"/>
                <a:gd name="T72" fmla="*/ 69 w 71"/>
                <a:gd name="T73" fmla="*/ 27 h 309"/>
                <a:gd name="T74" fmla="*/ 70 w 71"/>
                <a:gd name="T75" fmla="*/ 34 h 309"/>
                <a:gd name="T76" fmla="*/ 71 w 71"/>
                <a:gd name="T77" fmla="*/ 27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9">
                  <a:moveTo>
                    <a:pt x="71" y="276"/>
                  </a:moveTo>
                  <a:lnTo>
                    <a:pt x="71" y="276"/>
                  </a:lnTo>
                  <a:lnTo>
                    <a:pt x="70" y="282"/>
                  </a:lnTo>
                  <a:lnTo>
                    <a:pt x="69" y="289"/>
                  </a:lnTo>
                  <a:lnTo>
                    <a:pt x="65" y="294"/>
                  </a:lnTo>
                  <a:lnTo>
                    <a:pt x="61" y="299"/>
                  </a:lnTo>
                  <a:lnTo>
                    <a:pt x="56" y="303"/>
                  </a:lnTo>
                  <a:lnTo>
                    <a:pt x="50" y="306"/>
                  </a:lnTo>
                  <a:lnTo>
                    <a:pt x="44" y="308"/>
                  </a:lnTo>
                  <a:lnTo>
                    <a:pt x="36" y="309"/>
                  </a:lnTo>
                  <a:lnTo>
                    <a:pt x="36" y="309"/>
                  </a:lnTo>
                  <a:lnTo>
                    <a:pt x="29" y="308"/>
                  </a:lnTo>
                  <a:lnTo>
                    <a:pt x="23" y="306"/>
                  </a:lnTo>
                  <a:lnTo>
                    <a:pt x="17" y="304"/>
                  </a:lnTo>
                  <a:lnTo>
                    <a:pt x="13" y="299"/>
                  </a:lnTo>
                  <a:lnTo>
                    <a:pt x="8" y="294"/>
                  </a:lnTo>
                  <a:lnTo>
                    <a:pt x="5" y="289"/>
                  </a:lnTo>
                  <a:lnTo>
                    <a:pt x="3" y="282"/>
                  </a:lnTo>
                  <a:lnTo>
                    <a:pt x="1" y="276"/>
                  </a:lnTo>
                  <a:lnTo>
                    <a:pt x="0" y="34"/>
                  </a:lnTo>
                  <a:lnTo>
                    <a:pt x="0" y="34"/>
                  </a:lnTo>
                  <a:lnTo>
                    <a:pt x="1" y="27"/>
                  </a:lnTo>
                  <a:lnTo>
                    <a:pt x="4" y="21"/>
                  </a:lnTo>
                  <a:lnTo>
                    <a:pt x="7" y="15"/>
                  </a:lnTo>
                  <a:lnTo>
                    <a:pt x="10" y="11"/>
                  </a:lnTo>
                  <a:lnTo>
                    <a:pt x="16" y="7"/>
                  </a:lnTo>
                  <a:lnTo>
                    <a:pt x="22" y="4"/>
                  </a:lnTo>
                  <a:lnTo>
                    <a:pt x="28" y="1"/>
                  </a:lnTo>
                  <a:lnTo>
                    <a:pt x="35" y="0"/>
                  </a:lnTo>
                  <a:lnTo>
                    <a:pt x="35" y="0"/>
                  </a:lnTo>
                  <a:lnTo>
                    <a:pt x="42" y="1"/>
                  </a:lnTo>
                  <a:lnTo>
                    <a:pt x="49" y="4"/>
                  </a:lnTo>
                  <a:lnTo>
                    <a:pt x="54" y="7"/>
                  </a:lnTo>
                  <a:lnTo>
                    <a:pt x="60" y="10"/>
                  </a:lnTo>
                  <a:lnTo>
                    <a:pt x="64" y="15"/>
                  </a:lnTo>
                  <a:lnTo>
                    <a:pt x="66" y="21"/>
                  </a:lnTo>
                  <a:lnTo>
                    <a:pt x="69" y="27"/>
                  </a:lnTo>
                  <a:lnTo>
                    <a:pt x="70" y="34"/>
                  </a:lnTo>
                  <a:lnTo>
                    <a:pt x="71"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896"/>
            <p:cNvSpPr>
              <a:spLocks/>
            </p:cNvSpPr>
            <p:nvPr/>
          </p:nvSpPr>
          <p:spPr bwMode="auto">
            <a:xfrm flipH="1">
              <a:off x="5529042" y="5435959"/>
              <a:ext cx="125360" cy="294869"/>
            </a:xfrm>
            <a:custGeom>
              <a:avLst/>
              <a:gdLst>
                <a:gd name="T0" fmla="*/ 101 w 101"/>
                <a:gd name="T1" fmla="*/ 276 h 277"/>
                <a:gd name="T2" fmla="*/ 101 w 101"/>
                <a:gd name="T3" fmla="*/ 276 h 277"/>
                <a:gd name="T4" fmla="*/ 95 w 101"/>
                <a:gd name="T5" fmla="*/ 271 h 277"/>
                <a:gd name="T6" fmla="*/ 88 w 101"/>
                <a:gd name="T7" fmla="*/ 266 h 277"/>
                <a:gd name="T8" fmla="*/ 80 w 101"/>
                <a:gd name="T9" fmla="*/ 257 h 277"/>
                <a:gd name="T10" fmla="*/ 73 w 101"/>
                <a:gd name="T11" fmla="*/ 244 h 277"/>
                <a:gd name="T12" fmla="*/ 69 w 101"/>
                <a:gd name="T13" fmla="*/ 237 h 277"/>
                <a:gd name="T14" fmla="*/ 67 w 101"/>
                <a:gd name="T15" fmla="*/ 228 h 277"/>
                <a:gd name="T16" fmla="*/ 65 w 101"/>
                <a:gd name="T17" fmla="*/ 219 h 277"/>
                <a:gd name="T18" fmla="*/ 62 w 101"/>
                <a:gd name="T19" fmla="*/ 209 h 277"/>
                <a:gd name="T20" fmla="*/ 61 w 101"/>
                <a:gd name="T21" fmla="*/ 197 h 277"/>
                <a:gd name="T22" fmla="*/ 61 w 101"/>
                <a:gd name="T23" fmla="*/ 184 h 277"/>
                <a:gd name="T24" fmla="*/ 61 w 101"/>
                <a:gd name="T25" fmla="*/ 184 h 277"/>
                <a:gd name="T26" fmla="*/ 62 w 101"/>
                <a:gd name="T27" fmla="*/ 133 h 277"/>
                <a:gd name="T28" fmla="*/ 62 w 101"/>
                <a:gd name="T29" fmla="*/ 90 h 277"/>
                <a:gd name="T30" fmla="*/ 61 w 101"/>
                <a:gd name="T31" fmla="*/ 49 h 277"/>
                <a:gd name="T32" fmla="*/ 61 w 101"/>
                <a:gd name="T33" fmla="*/ 49 h 277"/>
                <a:gd name="T34" fmla="*/ 61 w 101"/>
                <a:gd name="T35" fmla="*/ 41 h 277"/>
                <a:gd name="T36" fmla="*/ 60 w 101"/>
                <a:gd name="T37" fmla="*/ 35 h 277"/>
                <a:gd name="T38" fmla="*/ 59 w 101"/>
                <a:gd name="T39" fmla="*/ 26 h 277"/>
                <a:gd name="T40" fmla="*/ 56 w 101"/>
                <a:gd name="T41" fmla="*/ 17 h 277"/>
                <a:gd name="T42" fmla="*/ 53 w 101"/>
                <a:gd name="T43" fmla="*/ 13 h 277"/>
                <a:gd name="T44" fmla="*/ 50 w 101"/>
                <a:gd name="T45" fmla="*/ 10 h 277"/>
                <a:gd name="T46" fmla="*/ 47 w 101"/>
                <a:gd name="T47" fmla="*/ 7 h 277"/>
                <a:gd name="T48" fmla="*/ 42 w 101"/>
                <a:gd name="T49" fmla="*/ 3 h 277"/>
                <a:gd name="T50" fmla="*/ 38 w 101"/>
                <a:gd name="T51" fmla="*/ 1 h 277"/>
                <a:gd name="T52" fmla="*/ 32 w 101"/>
                <a:gd name="T53" fmla="*/ 0 h 277"/>
                <a:gd name="T54" fmla="*/ 32 w 101"/>
                <a:gd name="T55" fmla="*/ 0 h 277"/>
                <a:gd name="T56" fmla="*/ 22 w 101"/>
                <a:gd name="T57" fmla="*/ 0 h 277"/>
                <a:gd name="T58" fmla="*/ 18 w 101"/>
                <a:gd name="T59" fmla="*/ 1 h 277"/>
                <a:gd name="T60" fmla="*/ 14 w 101"/>
                <a:gd name="T61" fmla="*/ 2 h 277"/>
                <a:gd name="T62" fmla="*/ 12 w 101"/>
                <a:gd name="T63" fmla="*/ 3 h 277"/>
                <a:gd name="T64" fmla="*/ 10 w 101"/>
                <a:gd name="T65" fmla="*/ 6 h 277"/>
                <a:gd name="T66" fmla="*/ 6 w 101"/>
                <a:gd name="T67" fmla="*/ 11 h 277"/>
                <a:gd name="T68" fmla="*/ 4 w 101"/>
                <a:gd name="T69" fmla="*/ 19 h 277"/>
                <a:gd name="T70" fmla="*/ 4 w 101"/>
                <a:gd name="T71" fmla="*/ 27 h 277"/>
                <a:gd name="T72" fmla="*/ 2 w 101"/>
                <a:gd name="T73" fmla="*/ 49 h 277"/>
                <a:gd name="T74" fmla="*/ 2 w 101"/>
                <a:gd name="T75" fmla="*/ 49 h 277"/>
                <a:gd name="T76" fmla="*/ 1 w 101"/>
                <a:gd name="T77" fmla="*/ 82 h 277"/>
                <a:gd name="T78" fmla="*/ 0 w 101"/>
                <a:gd name="T79" fmla="*/ 105 h 277"/>
                <a:gd name="T80" fmla="*/ 0 w 101"/>
                <a:gd name="T81" fmla="*/ 130 h 277"/>
                <a:gd name="T82" fmla="*/ 2 w 101"/>
                <a:gd name="T83" fmla="*/ 156 h 277"/>
                <a:gd name="T84" fmla="*/ 4 w 101"/>
                <a:gd name="T85" fmla="*/ 183 h 277"/>
                <a:gd name="T86" fmla="*/ 9 w 101"/>
                <a:gd name="T87" fmla="*/ 209 h 277"/>
                <a:gd name="T88" fmla="*/ 14 w 101"/>
                <a:gd name="T89" fmla="*/ 233 h 277"/>
                <a:gd name="T90" fmla="*/ 14 w 101"/>
                <a:gd name="T91" fmla="*/ 233 h 277"/>
                <a:gd name="T92" fmla="*/ 18 w 101"/>
                <a:gd name="T93" fmla="*/ 240 h 277"/>
                <a:gd name="T94" fmla="*/ 21 w 101"/>
                <a:gd name="T95" fmla="*/ 246 h 277"/>
                <a:gd name="T96" fmla="*/ 25 w 101"/>
                <a:gd name="T97" fmla="*/ 252 h 277"/>
                <a:gd name="T98" fmla="*/ 30 w 101"/>
                <a:gd name="T99" fmla="*/ 257 h 277"/>
                <a:gd name="T100" fmla="*/ 35 w 101"/>
                <a:gd name="T101" fmla="*/ 261 h 277"/>
                <a:gd name="T102" fmla="*/ 41 w 101"/>
                <a:gd name="T103" fmla="*/ 265 h 277"/>
                <a:gd name="T104" fmla="*/ 55 w 101"/>
                <a:gd name="T105" fmla="*/ 270 h 277"/>
                <a:gd name="T106" fmla="*/ 67 w 101"/>
                <a:gd name="T107" fmla="*/ 274 h 277"/>
                <a:gd name="T108" fmla="*/ 80 w 101"/>
                <a:gd name="T109" fmla="*/ 276 h 277"/>
                <a:gd name="T110" fmla="*/ 92 w 101"/>
                <a:gd name="T111" fmla="*/ 277 h 277"/>
                <a:gd name="T112" fmla="*/ 101 w 101"/>
                <a:gd name="T113" fmla="*/ 276 h 277"/>
                <a:gd name="T114" fmla="*/ 101 w 101"/>
                <a:gd name="T115"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7">
                  <a:moveTo>
                    <a:pt x="101" y="276"/>
                  </a:moveTo>
                  <a:lnTo>
                    <a:pt x="101" y="276"/>
                  </a:lnTo>
                  <a:lnTo>
                    <a:pt x="95" y="271"/>
                  </a:lnTo>
                  <a:lnTo>
                    <a:pt x="88" y="266"/>
                  </a:lnTo>
                  <a:lnTo>
                    <a:pt x="80" y="257"/>
                  </a:lnTo>
                  <a:lnTo>
                    <a:pt x="73" y="244"/>
                  </a:lnTo>
                  <a:lnTo>
                    <a:pt x="69" y="237"/>
                  </a:lnTo>
                  <a:lnTo>
                    <a:pt x="67" y="228"/>
                  </a:lnTo>
                  <a:lnTo>
                    <a:pt x="65" y="219"/>
                  </a:lnTo>
                  <a:lnTo>
                    <a:pt x="62" y="209"/>
                  </a:lnTo>
                  <a:lnTo>
                    <a:pt x="61" y="197"/>
                  </a:lnTo>
                  <a:lnTo>
                    <a:pt x="61" y="184"/>
                  </a:lnTo>
                  <a:lnTo>
                    <a:pt x="61" y="184"/>
                  </a:lnTo>
                  <a:lnTo>
                    <a:pt x="62" y="133"/>
                  </a:lnTo>
                  <a:lnTo>
                    <a:pt x="62" y="90"/>
                  </a:lnTo>
                  <a:lnTo>
                    <a:pt x="61" y="49"/>
                  </a:lnTo>
                  <a:lnTo>
                    <a:pt x="61" y="49"/>
                  </a:lnTo>
                  <a:lnTo>
                    <a:pt x="61" y="41"/>
                  </a:lnTo>
                  <a:lnTo>
                    <a:pt x="60" y="35"/>
                  </a:lnTo>
                  <a:lnTo>
                    <a:pt x="59" y="26"/>
                  </a:lnTo>
                  <a:lnTo>
                    <a:pt x="56" y="17"/>
                  </a:lnTo>
                  <a:lnTo>
                    <a:pt x="53" y="13"/>
                  </a:lnTo>
                  <a:lnTo>
                    <a:pt x="50" y="10"/>
                  </a:lnTo>
                  <a:lnTo>
                    <a:pt x="47" y="7"/>
                  </a:lnTo>
                  <a:lnTo>
                    <a:pt x="42" y="3"/>
                  </a:lnTo>
                  <a:lnTo>
                    <a:pt x="38" y="1"/>
                  </a:lnTo>
                  <a:lnTo>
                    <a:pt x="32" y="0"/>
                  </a:lnTo>
                  <a:lnTo>
                    <a:pt x="32" y="0"/>
                  </a:lnTo>
                  <a:lnTo>
                    <a:pt x="22" y="0"/>
                  </a:lnTo>
                  <a:lnTo>
                    <a:pt x="18" y="1"/>
                  </a:lnTo>
                  <a:lnTo>
                    <a:pt x="14" y="2"/>
                  </a:lnTo>
                  <a:lnTo>
                    <a:pt x="12" y="3"/>
                  </a:lnTo>
                  <a:lnTo>
                    <a:pt x="10" y="6"/>
                  </a:lnTo>
                  <a:lnTo>
                    <a:pt x="6" y="11"/>
                  </a:lnTo>
                  <a:lnTo>
                    <a:pt x="4" y="19"/>
                  </a:lnTo>
                  <a:lnTo>
                    <a:pt x="4" y="27"/>
                  </a:lnTo>
                  <a:lnTo>
                    <a:pt x="2" y="49"/>
                  </a:lnTo>
                  <a:lnTo>
                    <a:pt x="2" y="49"/>
                  </a:lnTo>
                  <a:lnTo>
                    <a:pt x="1" y="82"/>
                  </a:lnTo>
                  <a:lnTo>
                    <a:pt x="0" y="105"/>
                  </a:lnTo>
                  <a:lnTo>
                    <a:pt x="0" y="130"/>
                  </a:lnTo>
                  <a:lnTo>
                    <a:pt x="2" y="156"/>
                  </a:lnTo>
                  <a:lnTo>
                    <a:pt x="4" y="183"/>
                  </a:lnTo>
                  <a:lnTo>
                    <a:pt x="9" y="209"/>
                  </a:lnTo>
                  <a:lnTo>
                    <a:pt x="14" y="233"/>
                  </a:lnTo>
                  <a:lnTo>
                    <a:pt x="14" y="233"/>
                  </a:lnTo>
                  <a:lnTo>
                    <a:pt x="18" y="240"/>
                  </a:lnTo>
                  <a:lnTo>
                    <a:pt x="21" y="246"/>
                  </a:lnTo>
                  <a:lnTo>
                    <a:pt x="25" y="252"/>
                  </a:lnTo>
                  <a:lnTo>
                    <a:pt x="30" y="257"/>
                  </a:lnTo>
                  <a:lnTo>
                    <a:pt x="35" y="261"/>
                  </a:lnTo>
                  <a:lnTo>
                    <a:pt x="41" y="265"/>
                  </a:lnTo>
                  <a:lnTo>
                    <a:pt x="55" y="270"/>
                  </a:lnTo>
                  <a:lnTo>
                    <a:pt x="67" y="274"/>
                  </a:lnTo>
                  <a:lnTo>
                    <a:pt x="80" y="276"/>
                  </a:lnTo>
                  <a:lnTo>
                    <a:pt x="92" y="277"/>
                  </a:lnTo>
                  <a:lnTo>
                    <a:pt x="101" y="276"/>
                  </a:lnTo>
                  <a:lnTo>
                    <a:pt x="10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897"/>
            <p:cNvSpPr>
              <a:spLocks/>
            </p:cNvSpPr>
            <p:nvPr/>
          </p:nvSpPr>
          <p:spPr bwMode="auto">
            <a:xfrm flipH="1">
              <a:off x="5418430" y="5693970"/>
              <a:ext cx="648926" cy="228524"/>
            </a:xfrm>
            <a:custGeom>
              <a:avLst/>
              <a:gdLst>
                <a:gd name="T0" fmla="*/ 307 w 533"/>
                <a:gd name="T1" fmla="*/ 219 h 220"/>
                <a:gd name="T2" fmla="*/ 337 w 533"/>
                <a:gd name="T3" fmla="*/ 214 h 220"/>
                <a:gd name="T4" fmla="*/ 371 w 533"/>
                <a:gd name="T5" fmla="*/ 204 h 220"/>
                <a:gd name="T6" fmla="*/ 406 w 533"/>
                <a:gd name="T7" fmla="*/ 190 h 220"/>
                <a:gd name="T8" fmla="*/ 441 w 533"/>
                <a:gd name="T9" fmla="*/ 174 h 220"/>
                <a:gd name="T10" fmla="*/ 472 w 533"/>
                <a:gd name="T11" fmla="*/ 156 h 220"/>
                <a:gd name="T12" fmla="*/ 498 w 533"/>
                <a:gd name="T13" fmla="*/ 136 h 220"/>
                <a:gd name="T14" fmla="*/ 517 w 533"/>
                <a:gd name="T15" fmla="*/ 117 h 220"/>
                <a:gd name="T16" fmla="*/ 526 w 533"/>
                <a:gd name="T17" fmla="*/ 98 h 220"/>
                <a:gd name="T18" fmla="*/ 532 w 533"/>
                <a:gd name="T19" fmla="*/ 71 h 220"/>
                <a:gd name="T20" fmla="*/ 533 w 533"/>
                <a:gd name="T21" fmla="*/ 54 h 220"/>
                <a:gd name="T22" fmla="*/ 526 w 533"/>
                <a:gd name="T23" fmla="*/ 39 h 220"/>
                <a:gd name="T24" fmla="*/ 509 w 533"/>
                <a:gd name="T25" fmla="*/ 18 h 220"/>
                <a:gd name="T26" fmla="*/ 507 w 533"/>
                <a:gd name="T27" fmla="*/ 17 h 220"/>
                <a:gd name="T28" fmla="*/ 484 w 533"/>
                <a:gd name="T29" fmla="*/ 13 h 220"/>
                <a:gd name="T30" fmla="*/ 427 w 533"/>
                <a:gd name="T31" fmla="*/ 8 h 220"/>
                <a:gd name="T32" fmla="*/ 261 w 533"/>
                <a:gd name="T33" fmla="*/ 1 h 220"/>
                <a:gd name="T34" fmla="*/ 97 w 533"/>
                <a:gd name="T35" fmla="*/ 0 h 220"/>
                <a:gd name="T36" fmla="*/ 27 w 533"/>
                <a:gd name="T37" fmla="*/ 2 h 220"/>
                <a:gd name="T38" fmla="*/ 21 w 533"/>
                <a:gd name="T39" fmla="*/ 3 h 220"/>
                <a:gd name="T40" fmla="*/ 12 w 533"/>
                <a:gd name="T41" fmla="*/ 17 h 220"/>
                <a:gd name="T42" fmla="*/ 3 w 533"/>
                <a:gd name="T43" fmla="*/ 35 h 220"/>
                <a:gd name="T44" fmla="*/ 1 w 533"/>
                <a:gd name="T45" fmla="*/ 45 h 220"/>
                <a:gd name="T46" fmla="*/ 1 w 533"/>
                <a:gd name="T47" fmla="*/ 58 h 220"/>
                <a:gd name="T48" fmla="*/ 4 w 533"/>
                <a:gd name="T49" fmla="*/ 75 h 220"/>
                <a:gd name="T50" fmla="*/ 13 w 533"/>
                <a:gd name="T51" fmla="*/ 93 h 220"/>
                <a:gd name="T52" fmla="*/ 18 w 533"/>
                <a:gd name="T53" fmla="*/ 101 h 220"/>
                <a:gd name="T54" fmla="*/ 36 w 533"/>
                <a:gd name="T55" fmla="*/ 122 h 220"/>
                <a:gd name="T56" fmla="*/ 68 w 533"/>
                <a:gd name="T57" fmla="*/ 148 h 220"/>
                <a:gd name="T58" fmla="*/ 108 w 533"/>
                <a:gd name="T59" fmla="*/ 171 h 220"/>
                <a:gd name="T60" fmla="*/ 150 w 533"/>
                <a:gd name="T61" fmla="*/ 190 h 220"/>
                <a:gd name="T62" fmla="*/ 195 w 533"/>
                <a:gd name="T63" fmla="*/ 204 h 220"/>
                <a:gd name="T64" fmla="*/ 238 w 533"/>
                <a:gd name="T65" fmla="*/ 215 h 220"/>
                <a:gd name="T66" fmla="*/ 276 w 533"/>
                <a:gd name="T67" fmla="*/ 220 h 220"/>
                <a:gd name="T68" fmla="*/ 307 w 533"/>
                <a:gd name="T69"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3" h="220">
                  <a:moveTo>
                    <a:pt x="307" y="219"/>
                  </a:moveTo>
                  <a:lnTo>
                    <a:pt x="307" y="219"/>
                  </a:lnTo>
                  <a:lnTo>
                    <a:pt x="322" y="217"/>
                  </a:lnTo>
                  <a:lnTo>
                    <a:pt x="337" y="214"/>
                  </a:lnTo>
                  <a:lnTo>
                    <a:pt x="353" y="210"/>
                  </a:lnTo>
                  <a:lnTo>
                    <a:pt x="371" y="204"/>
                  </a:lnTo>
                  <a:lnTo>
                    <a:pt x="388" y="198"/>
                  </a:lnTo>
                  <a:lnTo>
                    <a:pt x="406" y="190"/>
                  </a:lnTo>
                  <a:lnTo>
                    <a:pt x="423" y="183"/>
                  </a:lnTo>
                  <a:lnTo>
                    <a:pt x="441" y="174"/>
                  </a:lnTo>
                  <a:lnTo>
                    <a:pt x="456" y="164"/>
                  </a:lnTo>
                  <a:lnTo>
                    <a:pt x="472" y="156"/>
                  </a:lnTo>
                  <a:lnTo>
                    <a:pt x="486" y="146"/>
                  </a:lnTo>
                  <a:lnTo>
                    <a:pt x="498" y="136"/>
                  </a:lnTo>
                  <a:lnTo>
                    <a:pt x="509" y="126"/>
                  </a:lnTo>
                  <a:lnTo>
                    <a:pt x="517" y="117"/>
                  </a:lnTo>
                  <a:lnTo>
                    <a:pt x="524" y="107"/>
                  </a:lnTo>
                  <a:lnTo>
                    <a:pt x="526" y="98"/>
                  </a:lnTo>
                  <a:lnTo>
                    <a:pt x="526" y="98"/>
                  </a:lnTo>
                  <a:lnTo>
                    <a:pt x="532" y="71"/>
                  </a:lnTo>
                  <a:lnTo>
                    <a:pt x="533" y="62"/>
                  </a:lnTo>
                  <a:lnTo>
                    <a:pt x="533" y="54"/>
                  </a:lnTo>
                  <a:lnTo>
                    <a:pt x="530" y="47"/>
                  </a:lnTo>
                  <a:lnTo>
                    <a:pt x="526" y="39"/>
                  </a:lnTo>
                  <a:lnTo>
                    <a:pt x="519" y="30"/>
                  </a:lnTo>
                  <a:lnTo>
                    <a:pt x="509" y="18"/>
                  </a:lnTo>
                  <a:lnTo>
                    <a:pt x="509" y="18"/>
                  </a:lnTo>
                  <a:lnTo>
                    <a:pt x="507" y="17"/>
                  </a:lnTo>
                  <a:lnTo>
                    <a:pt x="501" y="15"/>
                  </a:lnTo>
                  <a:lnTo>
                    <a:pt x="484" y="13"/>
                  </a:lnTo>
                  <a:lnTo>
                    <a:pt x="459" y="10"/>
                  </a:lnTo>
                  <a:lnTo>
                    <a:pt x="427" y="8"/>
                  </a:lnTo>
                  <a:lnTo>
                    <a:pt x="349" y="4"/>
                  </a:lnTo>
                  <a:lnTo>
                    <a:pt x="261" y="1"/>
                  </a:lnTo>
                  <a:lnTo>
                    <a:pt x="174" y="0"/>
                  </a:lnTo>
                  <a:lnTo>
                    <a:pt x="97" y="0"/>
                  </a:lnTo>
                  <a:lnTo>
                    <a:pt x="42" y="1"/>
                  </a:lnTo>
                  <a:lnTo>
                    <a:pt x="27" y="2"/>
                  </a:lnTo>
                  <a:lnTo>
                    <a:pt x="23" y="3"/>
                  </a:lnTo>
                  <a:lnTo>
                    <a:pt x="21" y="3"/>
                  </a:lnTo>
                  <a:lnTo>
                    <a:pt x="21" y="3"/>
                  </a:lnTo>
                  <a:lnTo>
                    <a:pt x="12" y="17"/>
                  </a:lnTo>
                  <a:lnTo>
                    <a:pt x="7" y="25"/>
                  </a:lnTo>
                  <a:lnTo>
                    <a:pt x="3" y="35"/>
                  </a:lnTo>
                  <a:lnTo>
                    <a:pt x="1" y="40"/>
                  </a:lnTo>
                  <a:lnTo>
                    <a:pt x="1" y="45"/>
                  </a:lnTo>
                  <a:lnTo>
                    <a:pt x="0" y="52"/>
                  </a:lnTo>
                  <a:lnTo>
                    <a:pt x="1" y="58"/>
                  </a:lnTo>
                  <a:lnTo>
                    <a:pt x="2" y="66"/>
                  </a:lnTo>
                  <a:lnTo>
                    <a:pt x="4" y="75"/>
                  </a:lnTo>
                  <a:lnTo>
                    <a:pt x="9" y="83"/>
                  </a:lnTo>
                  <a:lnTo>
                    <a:pt x="13" y="93"/>
                  </a:lnTo>
                  <a:lnTo>
                    <a:pt x="13" y="93"/>
                  </a:lnTo>
                  <a:lnTo>
                    <a:pt x="18" y="101"/>
                  </a:lnTo>
                  <a:lnTo>
                    <a:pt x="23" y="107"/>
                  </a:lnTo>
                  <a:lnTo>
                    <a:pt x="36" y="122"/>
                  </a:lnTo>
                  <a:lnTo>
                    <a:pt x="51" y="135"/>
                  </a:lnTo>
                  <a:lnTo>
                    <a:pt x="68" y="148"/>
                  </a:lnTo>
                  <a:lnTo>
                    <a:pt x="87" y="160"/>
                  </a:lnTo>
                  <a:lnTo>
                    <a:pt x="108" y="171"/>
                  </a:lnTo>
                  <a:lnTo>
                    <a:pt x="129" y="180"/>
                  </a:lnTo>
                  <a:lnTo>
                    <a:pt x="150" y="190"/>
                  </a:lnTo>
                  <a:lnTo>
                    <a:pt x="173" y="198"/>
                  </a:lnTo>
                  <a:lnTo>
                    <a:pt x="195" y="204"/>
                  </a:lnTo>
                  <a:lnTo>
                    <a:pt x="216" y="211"/>
                  </a:lnTo>
                  <a:lnTo>
                    <a:pt x="238" y="215"/>
                  </a:lnTo>
                  <a:lnTo>
                    <a:pt x="258" y="218"/>
                  </a:lnTo>
                  <a:lnTo>
                    <a:pt x="276" y="220"/>
                  </a:lnTo>
                  <a:lnTo>
                    <a:pt x="293" y="220"/>
                  </a:lnTo>
                  <a:lnTo>
                    <a:pt x="307" y="219"/>
                  </a:lnTo>
                  <a:lnTo>
                    <a:pt x="307" y="219"/>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898"/>
            <p:cNvSpPr>
              <a:spLocks/>
            </p:cNvSpPr>
            <p:nvPr/>
          </p:nvSpPr>
          <p:spPr bwMode="auto">
            <a:xfrm flipH="1">
              <a:off x="5425804" y="5583394"/>
              <a:ext cx="634177" cy="302242"/>
            </a:xfrm>
            <a:custGeom>
              <a:avLst/>
              <a:gdLst>
                <a:gd name="T0" fmla="*/ 297 w 516"/>
                <a:gd name="T1" fmla="*/ 284 h 287"/>
                <a:gd name="T2" fmla="*/ 367 w 516"/>
                <a:gd name="T3" fmla="*/ 257 h 287"/>
                <a:gd name="T4" fmla="*/ 427 w 516"/>
                <a:gd name="T5" fmla="*/ 229 h 287"/>
                <a:gd name="T6" fmla="*/ 465 w 516"/>
                <a:gd name="T7" fmla="*/ 208 h 287"/>
                <a:gd name="T8" fmla="*/ 496 w 516"/>
                <a:gd name="T9" fmla="*/ 185 h 287"/>
                <a:gd name="T10" fmla="*/ 511 w 516"/>
                <a:gd name="T11" fmla="*/ 169 h 287"/>
                <a:gd name="T12" fmla="*/ 516 w 516"/>
                <a:gd name="T13" fmla="*/ 158 h 287"/>
                <a:gd name="T14" fmla="*/ 516 w 516"/>
                <a:gd name="T15" fmla="*/ 153 h 287"/>
                <a:gd name="T16" fmla="*/ 514 w 516"/>
                <a:gd name="T17" fmla="*/ 141 h 287"/>
                <a:gd name="T18" fmla="*/ 506 w 516"/>
                <a:gd name="T19" fmla="*/ 129 h 287"/>
                <a:gd name="T20" fmla="*/ 492 w 516"/>
                <a:gd name="T21" fmla="*/ 117 h 287"/>
                <a:gd name="T22" fmla="*/ 455 w 516"/>
                <a:gd name="T23" fmla="*/ 91 h 287"/>
                <a:gd name="T24" fmla="*/ 407 w 516"/>
                <a:gd name="T25" fmla="*/ 65 h 287"/>
                <a:gd name="T26" fmla="*/ 353 w 516"/>
                <a:gd name="T27" fmla="*/ 41 h 287"/>
                <a:gd name="T28" fmla="*/ 301 w 516"/>
                <a:gd name="T29" fmla="*/ 22 h 287"/>
                <a:gd name="T30" fmla="*/ 253 w 516"/>
                <a:gd name="T31" fmla="*/ 7 h 287"/>
                <a:gd name="T32" fmla="*/ 218 w 516"/>
                <a:gd name="T33" fmla="*/ 0 h 287"/>
                <a:gd name="T34" fmla="*/ 206 w 516"/>
                <a:gd name="T35" fmla="*/ 0 h 287"/>
                <a:gd name="T36" fmla="*/ 182 w 516"/>
                <a:gd name="T37" fmla="*/ 7 h 287"/>
                <a:gd name="T38" fmla="*/ 148 w 516"/>
                <a:gd name="T39" fmla="*/ 19 h 287"/>
                <a:gd name="T40" fmla="*/ 111 w 516"/>
                <a:gd name="T41" fmla="*/ 36 h 287"/>
                <a:gd name="T42" fmla="*/ 74 w 516"/>
                <a:gd name="T43" fmla="*/ 57 h 287"/>
                <a:gd name="T44" fmla="*/ 41 w 516"/>
                <a:gd name="T45" fmla="*/ 79 h 287"/>
                <a:gd name="T46" fmla="*/ 16 w 516"/>
                <a:gd name="T47" fmla="*/ 103 h 287"/>
                <a:gd name="T48" fmla="*/ 3 w 516"/>
                <a:gd name="T49" fmla="*/ 120 h 287"/>
                <a:gd name="T50" fmla="*/ 0 w 516"/>
                <a:gd name="T51" fmla="*/ 131 h 287"/>
                <a:gd name="T52" fmla="*/ 1 w 516"/>
                <a:gd name="T53" fmla="*/ 142 h 287"/>
                <a:gd name="T54" fmla="*/ 3 w 516"/>
                <a:gd name="T55" fmla="*/ 147 h 287"/>
                <a:gd name="T56" fmla="*/ 26 w 516"/>
                <a:gd name="T57" fmla="*/ 176 h 287"/>
                <a:gd name="T58" fmla="*/ 56 w 516"/>
                <a:gd name="T59" fmla="*/ 205 h 287"/>
                <a:gd name="T60" fmla="*/ 93 w 516"/>
                <a:gd name="T61" fmla="*/ 229 h 287"/>
                <a:gd name="T62" fmla="*/ 135 w 516"/>
                <a:gd name="T63" fmla="*/ 251 h 287"/>
                <a:gd name="T64" fmla="*/ 178 w 516"/>
                <a:gd name="T65" fmla="*/ 268 h 287"/>
                <a:gd name="T66" fmla="*/ 221 w 516"/>
                <a:gd name="T67" fmla="*/ 280 h 287"/>
                <a:gd name="T68" fmla="*/ 262 w 516"/>
                <a:gd name="T69" fmla="*/ 286 h 287"/>
                <a:gd name="T70" fmla="*/ 297 w 516"/>
                <a:gd name="T71"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7">
                  <a:moveTo>
                    <a:pt x="297" y="284"/>
                  </a:moveTo>
                  <a:lnTo>
                    <a:pt x="297" y="284"/>
                  </a:lnTo>
                  <a:lnTo>
                    <a:pt x="332" y="272"/>
                  </a:lnTo>
                  <a:lnTo>
                    <a:pt x="367" y="257"/>
                  </a:lnTo>
                  <a:lnTo>
                    <a:pt x="407" y="240"/>
                  </a:lnTo>
                  <a:lnTo>
                    <a:pt x="427" y="229"/>
                  </a:lnTo>
                  <a:lnTo>
                    <a:pt x="446" y="219"/>
                  </a:lnTo>
                  <a:lnTo>
                    <a:pt x="465" y="208"/>
                  </a:lnTo>
                  <a:lnTo>
                    <a:pt x="482" y="197"/>
                  </a:lnTo>
                  <a:lnTo>
                    <a:pt x="496" y="185"/>
                  </a:lnTo>
                  <a:lnTo>
                    <a:pt x="507" y="174"/>
                  </a:lnTo>
                  <a:lnTo>
                    <a:pt x="511" y="169"/>
                  </a:lnTo>
                  <a:lnTo>
                    <a:pt x="514" y="164"/>
                  </a:lnTo>
                  <a:lnTo>
                    <a:pt x="516" y="158"/>
                  </a:lnTo>
                  <a:lnTo>
                    <a:pt x="516" y="153"/>
                  </a:lnTo>
                  <a:lnTo>
                    <a:pt x="516" y="153"/>
                  </a:lnTo>
                  <a:lnTo>
                    <a:pt x="516" y="147"/>
                  </a:lnTo>
                  <a:lnTo>
                    <a:pt x="514" y="141"/>
                  </a:lnTo>
                  <a:lnTo>
                    <a:pt x="510" y="135"/>
                  </a:lnTo>
                  <a:lnTo>
                    <a:pt x="506" y="129"/>
                  </a:lnTo>
                  <a:lnTo>
                    <a:pt x="499" y="124"/>
                  </a:lnTo>
                  <a:lnTo>
                    <a:pt x="492" y="117"/>
                  </a:lnTo>
                  <a:lnTo>
                    <a:pt x="476" y="104"/>
                  </a:lnTo>
                  <a:lnTo>
                    <a:pt x="455" y="91"/>
                  </a:lnTo>
                  <a:lnTo>
                    <a:pt x="432" y="78"/>
                  </a:lnTo>
                  <a:lnTo>
                    <a:pt x="407" y="65"/>
                  </a:lnTo>
                  <a:lnTo>
                    <a:pt x="380" y="53"/>
                  </a:lnTo>
                  <a:lnTo>
                    <a:pt x="353" y="41"/>
                  </a:lnTo>
                  <a:lnTo>
                    <a:pt x="326" y="31"/>
                  </a:lnTo>
                  <a:lnTo>
                    <a:pt x="301" y="22"/>
                  </a:lnTo>
                  <a:lnTo>
                    <a:pt x="276" y="13"/>
                  </a:lnTo>
                  <a:lnTo>
                    <a:pt x="253" y="7"/>
                  </a:lnTo>
                  <a:lnTo>
                    <a:pt x="234" y="3"/>
                  </a:lnTo>
                  <a:lnTo>
                    <a:pt x="218" y="0"/>
                  </a:lnTo>
                  <a:lnTo>
                    <a:pt x="206" y="0"/>
                  </a:lnTo>
                  <a:lnTo>
                    <a:pt x="206" y="0"/>
                  </a:lnTo>
                  <a:lnTo>
                    <a:pt x="195" y="3"/>
                  </a:lnTo>
                  <a:lnTo>
                    <a:pt x="182" y="7"/>
                  </a:lnTo>
                  <a:lnTo>
                    <a:pt x="166" y="12"/>
                  </a:lnTo>
                  <a:lnTo>
                    <a:pt x="148" y="19"/>
                  </a:lnTo>
                  <a:lnTo>
                    <a:pt x="130" y="27"/>
                  </a:lnTo>
                  <a:lnTo>
                    <a:pt x="111" y="36"/>
                  </a:lnTo>
                  <a:lnTo>
                    <a:pt x="93" y="46"/>
                  </a:lnTo>
                  <a:lnTo>
                    <a:pt x="74" y="57"/>
                  </a:lnTo>
                  <a:lnTo>
                    <a:pt x="57" y="67"/>
                  </a:lnTo>
                  <a:lnTo>
                    <a:pt x="41" y="79"/>
                  </a:lnTo>
                  <a:lnTo>
                    <a:pt x="27" y="91"/>
                  </a:lnTo>
                  <a:lnTo>
                    <a:pt x="16" y="103"/>
                  </a:lnTo>
                  <a:lnTo>
                    <a:pt x="7" y="115"/>
                  </a:lnTo>
                  <a:lnTo>
                    <a:pt x="3" y="120"/>
                  </a:lnTo>
                  <a:lnTo>
                    <a:pt x="1" y="126"/>
                  </a:lnTo>
                  <a:lnTo>
                    <a:pt x="0" y="131"/>
                  </a:lnTo>
                  <a:lnTo>
                    <a:pt x="0" y="137"/>
                  </a:lnTo>
                  <a:lnTo>
                    <a:pt x="1" y="142"/>
                  </a:lnTo>
                  <a:lnTo>
                    <a:pt x="3" y="147"/>
                  </a:lnTo>
                  <a:lnTo>
                    <a:pt x="3" y="147"/>
                  </a:lnTo>
                  <a:lnTo>
                    <a:pt x="13" y="162"/>
                  </a:lnTo>
                  <a:lnTo>
                    <a:pt x="26" y="176"/>
                  </a:lnTo>
                  <a:lnTo>
                    <a:pt x="39" y="192"/>
                  </a:lnTo>
                  <a:lnTo>
                    <a:pt x="56" y="205"/>
                  </a:lnTo>
                  <a:lnTo>
                    <a:pt x="74" y="218"/>
                  </a:lnTo>
                  <a:lnTo>
                    <a:pt x="93" y="229"/>
                  </a:lnTo>
                  <a:lnTo>
                    <a:pt x="113" y="241"/>
                  </a:lnTo>
                  <a:lnTo>
                    <a:pt x="135" y="251"/>
                  </a:lnTo>
                  <a:lnTo>
                    <a:pt x="157" y="261"/>
                  </a:lnTo>
                  <a:lnTo>
                    <a:pt x="178" y="268"/>
                  </a:lnTo>
                  <a:lnTo>
                    <a:pt x="200" y="275"/>
                  </a:lnTo>
                  <a:lnTo>
                    <a:pt x="221" y="280"/>
                  </a:lnTo>
                  <a:lnTo>
                    <a:pt x="242" y="284"/>
                  </a:lnTo>
                  <a:lnTo>
                    <a:pt x="262" y="286"/>
                  </a:lnTo>
                  <a:lnTo>
                    <a:pt x="280" y="287"/>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899"/>
            <p:cNvSpPr>
              <a:spLocks/>
            </p:cNvSpPr>
            <p:nvPr/>
          </p:nvSpPr>
          <p:spPr bwMode="auto">
            <a:xfrm flipH="1">
              <a:off x="5374186" y="5273781"/>
              <a:ext cx="435075" cy="309613"/>
            </a:xfrm>
            <a:custGeom>
              <a:avLst/>
              <a:gdLst>
                <a:gd name="T0" fmla="*/ 326 w 356"/>
                <a:gd name="T1" fmla="*/ 114 h 300"/>
                <a:gd name="T2" fmla="*/ 313 w 356"/>
                <a:gd name="T3" fmla="*/ 100 h 300"/>
                <a:gd name="T4" fmla="*/ 288 w 356"/>
                <a:gd name="T5" fmla="*/ 81 h 300"/>
                <a:gd name="T6" fmla="*/ 216 w 356"/>
                <a:gd name="T7" fmla="*/ 43 h 300"/>
                <a:gd name="T8" fmla="*/ 177 w 356"/>
                <a:gd name="T9" fmla="*/ 25 h 300"/>
                <a:gd name="T10" fmla="*/ 138 w 356"/>
                <a:gd name="T11" fmla="*/ 10 h 300"/>
                <a:gd name="T12" fmla="*/ 103 w 356"/>
                <a:gd name="T13" fmla="*/ 1 h 300"/>
                <a:gd name="T14" fmla="*/ 76 w 356"/>
                <a:gd name="T15" fmla="*/ 0 h 300"/>
                <a:gd name="T16" fmla="*/ 57 w 356"/>
                <a:gd name="T17" fmla="*/ 1 h 300"/>
                <a:gd name="T18" fmla="*/ 38 w 356"/>
                <a:gd name="T19" fmla="*/ 6 h 300"/>
                <a:gd name="T20" fmla="*/ 20 w 356"/>
                <a:gd name="T21" fmla="*/ 19 h 300"/>
                <a:gd name="T22" fmla="*/ 3 w 356"/>
                <a:gd name="T23" fmla="*/ 43 h 300"/>
                <a:gd name="T24" fmla="*/ 1 w 356"/>
                <a:gd name="T25" fmla="*/ 48 h 300"/>
                <a:gd name="T26" fmla="*/ 0 w 356"/>
                <a:gd name="T27" fmla="*/ 63 h 300"/>
                <a:gd name="T28" fmla="*/ 4 w 356"/>
                <a:gd name="T29" fmla="*/ 90 h 300"/>
                <a:gd name="T30" fmla="*/ 19 w 356"/>
                <a:gd name="T31" fmla="*/ 133 h 300"/>
                <a:gd name="T32" fmla="*/ 40 w 356"/>
                <a:gd name="T33" fmla="*/ 175 h 300"/>
                <a:gd name="T34" fmla="*/ 52 w 356"/>
                <a:gd name="T35" fmla="*/ 195 h 300"/>
                <a:gd name="T36" fmla="*/ 67 w 356"/>
                <a:gd name="T37" fmla="*/ 213 h 300"/>
                <a:gd name="T38" fmla="*/ 91 w 356"/>
                <a:gd name="T39" fmla="*/ 233 h 300"/>
                <a:gd name="T40" fmla="*/ 120 w 356"/>
                <a:gd name="T41" fmla="*/ 252 h 300"/>
                <a:gd name="T42" fmla="*/ 153 w 356"/>
                <a:gd name="T43" fmla="*/ 269 h 300"/>
                <a:gd name="T44" fmla="*/ 188 w 356"/>
                <a:gd name="T45" fmla="*/ 284 h 300"/>
                <a:gd name="T46" fmla="*/ 224 w 356"/>
                <a:gd name="T47" fmla="*/ 295 h 300"/>
                <a:gd name="T48" fmla="*/ 259 w 356"/>
                <a:gd name="T49" fmla="*/ 300 h 300"/>
                <a:gd name="T50" fmla="*/ 292 w 356"/>
                <a:gd name="T51" fmla="*/ 298 h 300"/>
                <a:gd name="T52" fmla="*/ 306 w 356"/>
                <a:gd name="T53" fmla="*/ 294 h 300"/>
                <a:gd name="T54" fmla="*/ 328 w 356"/>
                <a:gd name="T55" fmla="*/ 287 h 300"/>
                <a:gd name="T56" fmla="*/ 340 w 356"/>
                <a:gd name="T57" fmla="*/ 278 h 300"/>
                <a:gd name="T58" fmla="*/ 345 w 356"/>
                <a:gd name="T59" fmla="*/ 268 h 300"/>
                <a:gd name="T60" fmla="*/ 348 w 356"/>
                <a:gd name="T61" fmla="*/ 263 h 300"/>
                <a:gd name="T62" fmla="*/ 353 w 356"/>
                <a:gd name="T63" fmla="*/ 244 h 300"/>
                <a:gd name="T64" fmla="*/ 356 w 356"/>
                <a:gd name="T65" fmla="*/ 225 h 300"/>
                <a:gd name="T66" fmla="*/ 354 w 356"/>
                <a:gd name="T67" fmla="*/ 203 h 300"/>
                <a:gd name="T68" fmla="*/ 347 w 356"/>
                <a:gd name="T69" fmla="*/ 161 h 300"/>
                <a:gd name="T70" fmla="*/ 333 w 356"/>
                <a:gd name="T71" fmla="*/ 127 h 300"/>
                <a:gd name="T72" fmla="*/ 326 w 356"/>
                <a:gd name="T73" fmla="*/ 1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6" h="300">
                  <a:moveTo>
                    <a:pt x="326" y="114"/>
                  </a:moveTo>
                  <a:lnTo>
                    <a:pt x="326" y="114"/>
                  </a:lnTo>
                  <a:lnTo>
                    <a:pt x="321" y="107"/>
                  </a:lnTo>
                  <a:lnTo>
                    <a:pt x="313" y="100"/>
                  </a:lnTo>
                  <a:lnTo>
                    <a:pt x="302" y="91"/>
                  </a:lnTo>
                  <a:lnTo>
                    <a:pt x="288" y="81"/>
                  </a:lnTo>
                  <a:lnTo>
                    <a:pt x="255" y="62"/>
                  </a:lnTo>
                  <a:lnTo>
                    <a:pt x="216" y="43"/>
                  </a:lnTo>
                  <a:lnTo>
                    <a:pt x="196" y="34"/>
                  </a:lnTo>
                  <a:lnTo>
                    <a:pt x="177" y="25"/>
                  </a:lnTo>
                  <a:lnTo>
                    <a:pt x="157" y="17"/>
                  </a:lnTo>
                  <a:lnTo>
                    <a:pt x="138" y="10"/>
                  </a:lnTo>
                  <a:lnTo>
                    <a:pt x="120" y="6"/>
                  </a:lnTo>
                  <a:lnTo>
                    <a:pt x="103" y="1"/>
                  </a:lnTo>
                  <a:lnTo>
                    <a:pt x="89" y="0"/>
                  </a:lnTo>
                  <a:lnTo>
                    <a:pt x="76" y="0"/>
                  </a:lnTo>
                  <a:lnTo>
                    <a:pt x="76" y="0"/>
                  </a:lnTo>
                  <a:lnTo>
                    <a:pt x="57" y="1"/>
                  </a:lnTo>
                  <a:lnTo>
                    <a:pt x="48" y="3"/>
                  </a:lnTo>
                  <a:lnTo>
                    <a:pt x="38" y="6"/>
                  </a:lnTo>
                  <a:lnTo>
                    <a:pt x="29" y="11"/>
                  </a:lnTo>
                  <a:lnTo>
                    <a:pt x="20" y="19"/>
                  </a:lnTo>
                  <a:lnTo>
                    <a:pt x="11" y="28"/>
                  </a:lnTo>
                  <a:lnTo>
                    <a:pt x="3" y="43"/>
                  </a:lnTo>
                  <a:lnTo>
                    <a:pt x="3" y="43"/>
                  </a:lnTo>
                  <a:lnTo>
                    <a:pt x="1" y="48"/>
                  </a:lnTo>
                  <a:lnTo>
                    <a:pt x="1" y="55"/>
                  </a:lnTo>
                  <a:lnTo>
                    <a:pt x="0" y="63"/>
                  </a:lnTo>
                  <a:lnTo>
                    <a:pt x="1" y="72"/>
                  </a:lnTo>
                  <a:lnTo>
                    <a:pt x="4" y="90"/>
                  </a:lnTo>
                  <a:lnTo>
                    <a:pt x="11" y="112"/>
                  </a:lnTo>
                  <a:lnTo>
                    <a:pt x="19" y="133"/>
                  </a:lnTo>
                  <a:lnTo>
                    <a:pt x="29" y="155"/>
                  </a:lnTo>
                  <a:lnTo>
                    <a:pt x="40" y="175"/>
                  </a:lnTo>
                  <a:lnTo>
                    <a:pt x="52" y="195"/>
                  </a:lnTo>
                  <a:lnTo>
                    <a:pt x="52" y="195"/>
                  </a:lnTo>
                  <a:lnTo>
                    <a:pt x="58" y="203"/>
                  </a:lnTo>
                  <a:lnTo>
                    <a:pt x="67" y="213"/>
                  </a:lnTo>
                  <a:lnTo>
                    <a:pt x="78" y="223"/>
                  </a:lnTo>
                  <a:lnTo>
                    <a:pt x="91" y="233"/>
                  </a:lnTo>
                  <a:lnTo>
                    <a:pt x="104" y="242"/>
                  </a:lnTo>
                  <a:lnTo>
                    <a:pt x="120" y="252"/>
                  </a:lnTo>
                  <a:lnTo>
                    <a:pt x="136" y="262"/>
                  </a:lnTo>
                  <a:lnTo>
                    <a:pt x="153" y="269"/>
                  </a:lnTo>
                  <a:lnTo>
                    <a:pt x="170" y="278"/>
                  </a:lnTo>
                  <a:lnTo>
                    <a:pt x="188" y="284"/>
                  </a:lnTo>
                  <a:lnTo>
                    <a:pt x="206" y="290"/>
                  </a:lnTo>
                  <a:lnTo>
                    <a:pt x="224" y="295"/>
                  </a:lnTo>
                  <a:lnTo>
                    <a:pt x="242" y="298"/>
                  </a:lnTo>
                  <a:lnTo>
                    <a:pt x="259" y="300"/>
                  </a:lnTo>
                  <a:lnTo>
                    <a:pt x="276" y="300"/>
                  </a:lnTo>
                  <a:lnTo>
                    <a:pt x="292" y="298"/>
                  </a:lnTo>
                  <a:lnTo>
                    <a:pt x="292" y="298"/>
                  </a:lnTo>
                  <a:lnTo>
                    <a:pt x="306" y="294"/>
                  </a:lnTo>
                  <a:lnTo>
                    <a:pt x="319" y="291"/>
                  </a:lnTo>
                  <a:lnTo>
                    <a:pt x="328" y="287"/>
                  </a:lnTo>
                  <a:lnTo>
                    <a:pt x="334" y="282"/>
                  </a:lnTo>
                  <a:lnTo>
                    <a:pt x="340" y="278"/>
                  </a:lnTo>
                  <a:lnTo>
                    <a:pt x="343" y="273"/>
                  </a:lnTo>
                  <a:lnTo>
                    <a:pt x="345" y="268"/>
                  </a:lnTo>
                  <a:lnTo>
                    <a:pt x="348" y="263"/>
                  </a:lnTo>
                  <a:lnTo>
                    <a:pt x="348" y="263"/>
                  </a:lnTo>
                  <a:lnTo>
                    <a:pt x="351" y="254"/>
                  </a:lnTo>
                  <a:lnTo>
                    <a:pt x="353" y="244"/>
                  </a:lnTo>
                  <a:lnTo>
                    <a:pt x="354" y="235"/>
                  </a:lnTo>
                  <a:lnTo>
                    <a:pt x="356" y="225"/>
                  </a:lnTo>
                  <a:lnTo>
                    <a:pt x="356" y="214"/>
                  </a:lnTo>
                  <a:lnTo>
                    <a:pt x="354" y="203"/>
                  </a:lnTo>
                  <a:lnTo>
                    <a:pt x="351" y="183"/>
                  </a:lnTo>
                  <a:lnTo>
                    <a:pt x="347" y="161"/>
                  </a:lnTo>
                  <a:lnTo>
                    <a:pt x="340" y="143"/>
                  </a:lnTo>
                  <a:lnTo>
                    <a:pt x="333" y="127"/>
                  </a:lnTo>
                  <a:lnTo>
                    <a:pt x="326" y="114"/>
                  </a:lnTo>
                  <a:lnTo>
                    <a:pt x="326" y="114"/>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900"/>
            <p:cNvSpPr>
              <a:spLocks/>
            </p:cNvSpPr>
            <p:nvPr/>
          </p:nvSpPr>
          <p:spPr bwMode="auto">
            <a:xfrm flipH="1">
              <a:off x="5396307" y="5281153"/>
              <a:ext cx="412952" cy="309613"/>
            </a:xfrm>
            <a:custGeom>
              <a:avLst/>
              <a:gdLst>
                <a:gd name="T0" fmla="*/ 306 w 335"/>
                <a:gd name="T1" fmla="*/ 114 h 290"/>
                <a:gd name="T2" fmla="*/ 292 w 335"/>
                <a:gd name="T3" fmla="*/ 100 h 290"/>
                <a:gd name="T4" fmla="*/ 267 w 335"/>
                <a:gd name="T5" fmla="*/ 82 h 290"/>
                <a:gd name="T6" fmla="*/ 196 w 335"/>
                <a:gd name="T7" fmla="*/ 42 h 290"/>
                <a:gd name="T8" fmla="*/ 156 w 335"/>
                <a:gd name="T9" fmla="*/ 25 h 290"/>
                <a:gd name="T10" fmla="*/ 117 w 335"/>
                <a:gd name="T11" fmla="*/ 11 h 290"/>
                <a:gd name="T12" fmla="*/ 83 w 335"/>
                <a:gd name="T13" fmla="*/ 1 h 290"/>
                <a:gd name="T14" fmla="*/ 56 w 335"/>
                <a:gd name="T15" fmla="*/ 0 h 290"/>
                <a:gd name="T16" fmla="*/ 40 w 335"/>
                <a:gd name="T17" fmla="*/ 1 h 290"/>
                <a:gd name="T18" fmla="*/ 27 w 335"/>
                <a:gd name="T19" fmla="*/ 5 h 290"/>
                <a:gd name="T20" fmla="*/ 17 w 335"/>
                <a:gd name="T21" fmla="*/ 14 h 290"/>
                <a:gd name="T22" fmla="*/ 5 w 335"/>
                <a:gd name="T23" fmla="*/ 31 h 290"/>
                <a:gd name="T24" fmla="*/ 3 w 335"/>
                <a:gd name="T25" fmla="*/ 36 h 290"/>
                <a:gd name="T26" fmla="*/ 0 w 335"/>
                <a:gd name="T27" fmla="*/ 60 h 290"/>
                <a:gd name="T28" fmla="*/ 2 w 335"/>
                <a:gd name="T29" fmla="*/ 100 h 290"/>
                <a:gd name="T30" fmla="*/ 12 w 335"/>
                <a:gd name="T31" fmla="*/ 144 h 290"/>
                <a:gd name="T32" fmla="*/ 26 w 335"/>
                <a:gd name="T33" fmla="*/ 175 h 290"/>
                <a:gd name="T34" fmla="*/ 31 w 335"/>
                <a:gd name="T35" fmla="*/ 184 h 290"/>
                <a:gd name="T36" fmla="*/ 47 w 335"/>
                <a:gd name="T37" fmla="*/ 203 h 290"/>
                <a:gd name="T38" fmla="*/ 70 w 335"/>
                <a:gd name="T39" fmla="*/ 223 h 290"/>
                <a:gd name="T40" fmla="*/ 98 w 335"/>
                <a:gd name="T41" fmla="*/ 241 h 290"/>
                <a:gd name="T42" fmla="*/ 132 w 335"/>
                <a:gd name="T43" fmla="*/ 259 h 290"/>
                <a:gd name="T44" fmla="*/ 167 w 335"/>
                <a:gd name="T45" fmla="*/ 273 h 290"/>
                <a:gd name="T46" fmla="*/ 204 w 335"/>
                <a:gd name="T47" fmla="*/ 284 h 290"/>
                <a:gd name="T48" fmla="*/ 239 w 335"/>
                <a:gd name="T49" fmla="*/ 290 h 290"/>
                <a:gd name="T50" fmla="*/ 271 w 335"/>
                <a:gd name="T51" fmla="*/ 288 h 290"/>
                <a:gd name="T52" fmla="*/ 286 w 335"/>
                <a:gd name="T53" fmla="*/ 284 h 290"/>
                <a:gd name="T54" fmla="*/ 307 w 335"/>
                <a:gd name="T55" fmla="*/ 277 h 290"/>
                <a:gd name="T56" fmla="*/ 318 w 335"/>
                <a:gd name="T57" fmla="*/ 267 h 290"/>
                <a:gd name="T58" fmla="*/ 325 w 335"/>
                <a:gd name="T59" fmla="*/ 257 h 290"/>
                <a:gd name="T60" fmla="*/ 327 w 335"/>
                <a:gd name="T61" fmla="*/ 252 h 290"/>
                <a:gd name="T62" fmla="*/ 333 w 335"/>
                <a:gd name="T63" fmla="*/ 235 h 290"/>
                <a:gd name="T64" fmla="*/ 335 w 335"/>
                <a:gd name="T65" fmla="*/ 216 h 290"/>
                <a:gd name="T66" fmla="*/ 334 w 335"/>
                <a:gd name="T67" fmla="*/ 197 h 290"/>
                <a:gd name="T68" fmla="*/ 326 w 335"/>
                <a:gd name="T69" fmla="*/ 158 h 290"/>
                <a:gd name="T70" fmla="*/ 313 w 335"/>
                <a:gd name="T71" fmla="*/ 127 h 290"/>
                <a:gd name="T72" fmla="*/ 306 w 335"/>
                <a:gd name="T73" fmla="*/ 11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5" h="290">
                  <a:moveTo>
                    <a:pt x="306" y="114"/>
                  </a:moveTo>
                  <a:lnTo>
                    <a:pt x="306" y="114"/>
                  </a:lnTo>
                  <a:lnTo>
                    <a:pt x="300" y="107"/>
                  </a:lnTo>
                  <a:lnTo>
                    <a:pt x="292" y="100"/>
                  </a:lnTo>
                  <a:lnTo>
                    <a:pt x="281" y="91"/>
                  </a:lnTo>
                  <a:lnTo>
                    <a:pt x="267" y="82"/>
                  </a:lnTo>
                  <a:lnTo>
                    <a:pt x="234" y="62"/>
                  </a:lnTo>
                  <a:lnTo>
                    <a:pt x="196" y="42"/>
                  </a:lnTo>
                  <a:lnTo>
                    <a:pt x="176" y="34"/>
                  </a:lnTo>
                  <a:lnTo>
                    <a:pt x="156" y="25"/>
                  </a:lnTo>
                  <a:lnTo>
                    <a:pt x="137" y="18"/>
                  </a:lnTo>
                  <a:lnTo>
                    <a:pt x="117" y="11"/>
                  </a:lnTo>
                  <a:lnTo>
                    <a:pt x="100" y="6"/>
                  </a:lnTo>
                  <a:lnTo>
                    <a:pt x="83" y="1"/>
                  </a:lnTo>
                  <a:lnTo>
                    <a:pt x="68" y="0"/>
                  </a:lnTo>
                  <a:lnTo>
                    <a:pt x="56" y="0"/>
                  </a:lnTo>
                  <a:lnTo>
                    <a:pt x="56" y="0"/>
                  </a:lnTo>
                  <a:lnTo>
                    <a:pt x="40" y="1"/>
                  </a:lnTo>
                  <a:lnTo>
                    <a:pt x="33" y="2"/>
                  </a:lnTo>
                  <a:lnTo>
                    <a:pt x="27" y="5"/>
                  </a:lnTo>
                  <a:lnTo>
                    <a:pt x="22" y="9"/>
                  </a:lnTo>
                  <a:lnTo>
                    <a:pt x="17" y="14"/>
                  </a:lnTo>
                  <a:lnTo>
                    <a:pt x="11" y="21"/>
                  </a:lnTo>
                  <a:lnTo>
                    <a:pt x="5" y="31"/>
                  </a:lnTo>
                  <a:lnTo>
                    <a:pt x="5" y="31"/>
                  </a:lnTo>
                  <a:lnTo>
                    <a:pt x="3" y="36"/>
                  </a:lnTo>
                  <a:lnTo>
                    <a:pt x="1" y="43"/>
                  </a:lnTo>
                  <a:lnTo>
                    <a:pt x="0" y="60"/>
                  </a:lnTo>
                  <a:lnTo>
                    <a:pt x="0" y="79"/>
                  </a:lnTo>
                  <a:lnTo>
                    <a:pt x="2" y="100"/>
                  </a:lnTo>
                  <a:lnTo>
                    <a:pt x="5" y="122"/>
                  </a:lnTo>
                  <a:lnTo>
                    <a:pt x="12" y="144"/>
                  </a:lnTo>
                  <a:lnTo>
                    <a:pt x="21" y="166"/>
                  </a:lnTo>
                  <a:lnTo>
                    <a:pt x="26" y="175"/>
                  </a:lnTo>
                  <a:lnTo>
                    <a:pt x="31" y="184"/>
                  </a:lnTo>
                  <a:lnTo>
                    <a:pt x="31" y="184"/>
                  </a:lnTo>
                  <a:lnTo>
                    <a:pt x="38" y="194"/>
                  </a:lnTo>
                  <a:lnTo>
                    <a:pt x="47" y="203"/>
                  </a:lnTo>
                  <a:lnTo>
                    <a:pt x="57" y="213"/>
                  </a:lnTo>
                  <a:lnTo>
                    <a:pt x="70" y="223"/>
                  </a:lnTo>
                  <a:lnTo>
                    <a:pt x="84" y="232"/>
                  </a:lnTo>
                  <a:lnTo>
                    <a:pt x="98" y="241"/>
                  </a:lnTo>
                  <a:lnTo>
                    <a:pt x="115" y="251"/>
                  </a:lnTo>
                  <a:lnTo>
                    <a:pt x="132" y="259"/>
                  </a:lnTo>
                  <a:lnTo>
                    <a:pt x="149" y="267"/>
                  </a:lnTo>
                  <a:lnTo>
                    <a:pt x="167" y="273"/>
                  </a:lnTo>
                  <a:lnTo>
                    <a:pt x="186" y="280"/>
                  </a:lnTo>
                  <a:lnTo>
                    <a:pt x="204" y="284"/>
                  </a:lnTo>
                  <a:lnTo>
                    <a:pt x="221" y="288"/>
                  </a:lnTo>
                  <a:lnTo>
                    <a:pt x="239" y="290"/>
                  </a:lnTo>
                  <a:lnTo>
                    <a:pt x="255" y="290"/>
                  </a:lnTo>
                  <a:lnTo>
                    <a:pt x="271" y="288"/>
                  </a:lnTo>
                  <a:lnTo>
                    <a:pt x="271" y="288"/>
                  </a:lnTo>
                  <a:lnTo>
                    <a:pt x="286" y="284"/>
                  </a:lnTo>
                  <a:lnTo>
                    <a:pt x="298" y="280"/>
                  </a:lnTo>
                  <a:lnTo>
                    <a:pt x="307" y="277"/>
                  </a:lnTo>
                  <a:lnTo>
                    <a:pt x="314" y="272"/>
                  </a:lnTo>
                  <a:lnTo>
                    <a:pt x="318" y="267"/>
                  </a:lnTo>
                  <a:lnTo>
                    <a:pt x="323" y="263"/>
                  </a:lnTo>
                  <a:lnTo>
                    <a:pt x="325" y="257"/>
                  </a:lnTo>
                  <a:lnTo>
                    <a:pt x="327" y="252"/>
                  </a:lnTo>
                  <a:lnTo>
                    <a:pt x="327" y="252"/>
                  </a:lnTo>
                  <a:lnTo>
                    <a:pt x="331" y="243"/>
                  </a:lnTo>
                  <a:lnTo>
                    <a:pt x="333" y="235"/>
                  </a:lnTo>
                  <a:lnTo>
                    <a:pt x="334" y="225"/>
                  </a:lnTo>
                  <a:lnTo>
                    <a:pt x="335" y="216"/>
                  </a:lnTo>
                  <a:lnTo>
                    <a:pt x="335" y="207"/>
                  </a:lnTo>
                  <a:lnTo>
                    <a:pt x="334" y="197"/>
                  </a:lnTo>
                  <a:lnTo>
                    <a:pt x="331" y="177"/>
                  </a:lnTo>
                  <a:lnTo>
                    <a:pt x="326" y="158"/>
                  </a:lnTo>
                  <a:lnTo>
                    <a:pt x="319" y="142"/>
                  </a:lnTo>
                  <a:lnTo>
                    <a:pt x="313" y="127"/>
                  </a:lnTo>
                  <a:lnTo>
                    <a:pt x="306" y="114"/>
                  </a:lnTo>
                  <a:lnTo>
                    <a:pt x="306" y="11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901"/>
            <p:cNvSpPr>
              <a:spLocks/>
            </p:cNvSpPr>
            <p:nvPr/>
          </p:nvSpPr>
          <p:spPr bwMode="auto">
            <a:xfrm flipH="1">
              <a:off x="5130838" y="5870891"/>
              <a:ext cx="1732926" cy="678200"/>
            </a:xfrm>
            <a:custGeom>
              <a:avLst/>
              <a:gdLst>
                <a:gd name="T0" fmla="*/ 443 w 1411"/>
                <a:gd name="T1" fmla="*/ 0 h 646"/>
                <a:gd name="T2" fmla="*/ 699 w 1411"/>
                <a:gd name="T3" fmla="*/ 117 h 646"/>
                <a:gd name="T4" fmla="*/ 699 w 1411"/>
                <a:gd name="T5" fmla="*/ 117 h 646"/>
                <a:gd name="T6" fmla="*/ 692 w 1411"/>
                <a:gd name="T7" fmla="*/ 124 h 646"/>
                <a:gd name="T8" fmla="*/ 685 w 1411"/>
                <a:gd name="T9" fmla="*/ 131 h 646"/>
                <a:gd name="T10" fmla="*/ 681 w 1411"/>
                <a:gd name="T11" fmla="*/ 138 h 646"/>
                <a:gd name="T12" fmla="*/ 676 w 1411"/>
                <a:gd name="T13" fmla="*/ 145 h 646"/>
                <a:gd name="T14" fmla="*/ 673 w 1411"/>
                <a:gd name="T15" fmla="*/ 153 h 646"/>
                <a:gd name="T16" fmla="*/ 670 w 1411"/>
                <a:gd name="T17" fmla="*/ 161 h 646"/>
                <a:gd name="T18" fmla="*/ 669 w 1411"/>
                <a:gd name="T19" fmla="*/ 169 h 646"/>
                <a:gd name="T20" fmla="*/ 668 w 1411"/>
                <a:gd name="T21" fmla="*/ 178 h 646"/>
                <a:gd name="T22" fmla="*/ 668 w 1411"/>
                <a:gd name="T23" fmla="*/ 178 h 646"/>
                <a:gd name="T24" fmla="*/ 669 w 1411"/>
                <a:gd name="T25" fmla="*/ 190 h 646"/>
                <a:gd name="T26" fmla="*/ 673 w 1411"/>
                <a:gd name="T27" fmla="*/ 203 h 646"/>
                <a:gd name="T28" fmla="*/ 679 w 1411"/>
                <a:gd name="T29" fmla="*/ 214 h 646"/>
                <a:gd name="T30" fmla="*/ 687 w 1411"/>
                <a:gd name="T31" fmla="*/ 225 h 646"/>
                <a:gd name="T32" fmla="*/ 696 w 1411"/>
                <a:gd name="T33" fmla="*/ 236 h 646"/>
                <a:gd name="T34" fmla="*/ 709 w 1411"/>
                <a:gd name="T35" fmla="*/ 247 h 646"/>
                <a:gd name="T36" fmla="*/ 722 w 1411"/>
                <a:gd name="T37" fmla="*/ 257 h 646"/>
                <a:gd name="T38" fmla="*/ 738 w 1411"/>
                <a:gd name="T39" fmla="*/ 265 h 646"/>
                <a:gd name="T40" fmla="*/ 755 w 1411"/>
                <a:gd name="T41" fmla="*/ 273 h 646"/>
                <a:gd name="T42" fmla="*/ 773 w 1411"/>
                <a:gd name="T43" fmla="*/ 280 h 646"/>
                <a:gd name="T44" fmla="*/ 792 w 1411"/>
                <a:gd name="T45" fmla="*/ 287 h 646"/>
                <a:gd name="T46" fmla="*/ 813 w 1411"/>
                <a:gd name="T47" fmla="*/ 291 h 646"/>
                <a:gd name="T48" fmla="*/ 834 w 1411"/>
                <a:gd name="T49" fmla="*/ 295 h 646"/>
                <a:gd name="T50" fmla="*/ 857 w 1411"/>
                <a:gd name="T51" fmla="*/ 299 h 646"/>
                <a:gd name="T52" fmla="*/ 880 w 1411"/>
                <a:gd name="T53" fmla="*/ 301 h 646"/>
                <a:gd name="T54" fmla="*/ 905 w 1411"/>
                <a:gd name="T55" fmla="*/ 301 h 646"/>
                <a:gd name="T56" fmla="*/ 905 w 1411"/>
                <a:gd name="T57" fmla="*/ 301 h 646"/>
                <a:gd name="T58" fmla="*/ 924 w 1411"/>
                <a:gd name="T59" fmla="*/ 301 h 646"/>
                <a:gd name="T60" fmla="*/ 943 w 1411"/>
                <a:gd name="T61" fmla="*/ 300 h 646"/>
                <a:gd name="T62" fmla="*/ 962 w 1411"/>
                <a:gd name="T63" fmla="*/ 298 h 646"/>
                <a:gd name="T64" fmla="*/ 980 w 1411"/>
                <a:gd name="T65" fmla="*/ 294 h 646"/>
                <a:gd name="T66" fmla="*/ 998 w 1411"/>
                <a:gd name="T67" fmla="*/ 291 h 646"/>
                <a:gd name="T68" fmla="*/ 1015 w 1411"/>
                <a:gd name="T69" fmla="*/ 287 h 646"/>
                <a:gd name="T70" fmla="*/ 1031 w 1411"/>
                <a:gd name="T71" fmla="*/ 282 h 646"/>
                <a:gd name="T72" fmla="*/ 1046 w 1411"/>
                <a:gd name="T73" fmla="*/ 276 h 646"/>
                <a:gd name="T74" fmla="*/ 1411 w 1411"/>
                <a:gd name="T75" fmla="*/ 443 h 646"/>
                <a:gd name="T76" fmla="*/ 968 w 1411"/>
                <a:gd name="T77" fmla="*/ 646 h 646"/>
                <a:gd name="T78" fmla="*/ 0 w 1411"/>
                <a:gd name="T79" fmla="*/ 203 h 646"/>
                <a:gd name="T80" fmla="*/ 443 w 1411"/>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1" h="646">
                  <a:moveTo>
                    <a:pt x="443" y="0"/>
                  </a:moveTo>
                  <a:lnTo>
                    <a:pt x="699" y="117"/>
                  </a:lnTo>
                  <a:lnTo>
                    <a:pt x="699" y="117"/>
                  </a:lnTo>
                  <a:lnTo>
                    <a:pt x="692" y="124"/>
                  </a:lnTo>
                  <a:lnTo>
                    <a:pt x="685" y="131"/>
                  </a:lnTo>
                  <a:lnTo>
                    <a:pt x="681" y="138"/>
                  </a:lnTo>
                  <a:lnTo>
                    <a:pt x="676" y="145"/>
                  </a:lnTo>
                  <a:lnTo>
                    <a:pt x="673" y="153"/>
                  </a:lnTo>
                  <a:lnTo>
                    <a:pt x="670" y="161"/>
                  </a:lnTo>
                  <a:lnTo>
                    <a:pt x="669" y="169"/>
                  </a:lnTo>
                  <a:lnTo>
                    <a:pt x="668" y="178"/>
                  </a:lnTo>
                  <a:lnTo>
                    <a:pt x="668" y="178"/>
                  </a:lnTo>
                  <a:lnTo>
                    <a:pt x="669" y="190"/>
                  </a:lnTo>
                  <a:lnTo>
                    <a:pt x="673" y="203"/>
                  </a:lnTo>
                  <a:lnTo>
                    <a:pt x="679" y="214"/>
                  </a:lnTo>
                  <a:lnTo>
                    <a:pt x="687" y="225"/>
                  </a:lnTo>
                  <a:lnTo>
                    <a:pt x="696" y="236"/>
                  </a:lnTo>
                  <a:lnTo>
                    <a:pt x="709" y="247"/>
                  </a:lnTo>
                  <a:lnTo>
                    <a:pt x="722" y="257"/>
                  </a:lnTo>
                  <a:lnTo>
                    <a:pt x="738" y="265"/>
                  </a:lnTo>
                  <a:lnTo>
                    <a:pt x="755" y="273"/>
                  </a:lnTo>
                  <a:lnTo>
                    <a:pt x="773" y="280"/>
                  </a:lnTo>
                  <a:lnTo>
                    <a:pt x="792" y="287"/>
                  </a:lnTo>
                  <a:lnTo>
                    <a:pt x="813" y="291"/>
                  </a:lnTo>
                  <a:lnTo>
                    <a:pt x="834" y="295"/>
                  </a:lnTo>
                  <a:lnTo>
                    <a:pt x="857" y="299"/>
                  </a:lnTo>
                  <a:lnTo>
                    <a:pt x="880" y="301"/>
                  </a:lnTo>
                  <a:lnTo>
                    <a:pt x="905" y="301"/>
                  </a:lnTo>
                  <a:lnTo>
                    <a:pt x="905" y="301"/>
                  </a:lnTo>
                  <a:lnTo>
                    <a:pt x="924" y="301"/>
                  </a:lnTo>
                  <a:lnTo>
                    <a:pt x="943" y="300"/>
                  </a:lnTo>
                  <a:lnTo>
                    <a:pt x="962" y="298"/>
                  </a:lnTo>
                  <a:lnTo>
                    <a:pt x="980" y="294"/>
                  </a:lnTo>
                  <a:lnTo>
                    <a:pt x="998" y="291"/>
                  </a:lnTo>
                  <a:lnTo>
                    <a:pt x="1015" y="287"/>
                  </a:lnTo>
                  <a:lnTo>
                    <a:pt x="1031" y="282"/>
                  </a:lnTo>
                  <a:lnTo>
                    <a:pt x="1046" y="276"/>
                  </a:lnTo>
                  <a:lnTo>
                    <a:pt x="1411" y="443"/>
                  </a:lnTo>
                  <a:lnTo>
                    <a:pt x="968" y="646"/>
                  </a:lnTo>
                  <a:lnTo>
                    <a:pt x="0" y="203"/>
                  </a:lnTo>
                  <a:lnTo>
                    <a:pt x="44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902"/>
            <p:cNvSpPr>
              <a:spLocks/>
            </p:cNvSpPr>
            <p:nvPr/>
          </p:nvSpPr>
          <p:spPr bwMode="auto">
            <a:xfrm flipH="1">
              <a:off x="5130838" y="5870891"/>
              <a:ext cx="1732926" cy="678200"/>
            </a:xfrm>
            <a:custGeom>
              <a:avLst/>
              <a:gdLst>
                <a:gd name="T0" fmla="*/ 443 w 1411"/>
                <a:gd name="T1" fmla="*/ 0 h 646"/>
                <a:gd name="T2" fmla="*/ 699 w 1411"/>
                <a:gd name="T3" fmla="*/ 117 h 646"/>
                <a:gd name="T4" fmla="*/ 699 w 1411"/>
                <a:gd name="T5" fmla="*/ 117 h 646"/>
                <a:gd name="T6" fmla="*/ 692 w 1411"/>
                <a:gd name="T7" fmla="*/ 124 h 646"/>
                <a:gd name="T8" fmla="*/ 685 w 1411"/>
                <a:gd name="T9" fmla="*/ 131 h 646"/>
                <a:gd name="T10" fmla="*/ 681 w 1411"/>
                <a:gd name="T11" fmla="*/ 138 h 646"/>
                <a:gd name="T12" fmla="*/ 676 w 1411"/>
                <a:gd name="T13" fmla="*/ 145 h 646"/>
                <a:gd name="T14" fmla="*/ 673 w 1411"/>
                <a:gd name="T15" fmla="*/ 153 h 646"/>
                <a:gd name="T16" fmla="*/ 670 w 1411"/>
                <a:gd name="T17" fmla="*/ 161 h 646"/>
                <a:gd name="T18" fmla="*/ 669 w 1411"/>
                <a:gd name="T19" fmla="*/ 169 h 646"/>
                <a:gd name="T20" fmla="*/ 668 w 1411"/>
                <a:gd name="T21" fmla="*/ 178 h 646"/>
                <a:gd name="T22" fmla="*/ 668 w 1411"/>
                <a:gd name="T23" fmla="*/ 178 h 646"/>
                <a:gd name="T24" fmla="*/ 669 w 1411"/>
                <a:gd name="T25" fmla="*/ 190 h 646"/>
                <a:gd name="T26" fmla="*/ 673 w 1411"/>
                <a:gd name="T27" fmla="*/ 203 h 646"/>
                <a:gd name="T28" fmla="*/ 679 w 1411"/>
                <a:gd name="T29" fmla="*/ 214 h 646"/>
                <a:gd name="T30" fmla="*/ 687 w 1411"/>
                <a:gd name="T31" fmla="*/ 225 h 646"/>
                <a:gd name="T32" fmla="*/ 696 w 1411"/>
                <a:gd name="T33" fmla="*/ 236 h 646"/>
                <a:gd name="T34" fmla="*/ 709 w 1411"/>
                <a:gd name="T35" fmla="*/ 247 h 646"/>
                <a:gd name="T36" fmla="*/ 722 w 1411"/>
                <a:gd name="T37" fmla="*/ 257 h 646"/>
                <a:gd name="T38" fmla="*/ 738 w 1411"/>
                <a:gd name="T39" fmla="*/ 265 h 646"/>
                <a:gd name="T40" fmla="*/ 755 w 1411"/>
                <a:gd name="T41" fmla="*/ 273 h 646"/>
                <a:gd name="T42" fmla="*/ 773 w 1411"/>
                <a:gd name="T43" fmla="*/ 280 h 646"/>
                <a:gd name="T44" fmla="*/ 792 w 1411"/>
                <a:gd name="T45" fmla="*/ 287 h 646"/>
                <a:gd name="T46" fmla="*/ 813 w 1411"/>
                <a:gd name="T47" fmla="*/ 291 h 646"/>
                <a:gd name="T48" fmla="*/ 834 w 1411"/>
                <a:gd name="T49" fmla="*/ 295 h 646"/>
                <a:gd name="T50" fmla="*/ 857 w 1411"/>
                <a:gd name="T51" fmla="*/ 299 h 646"/>
                <a:gd name="T52" fmla="*/ 880 w 1411"/>
                <a:gd name="T53" fmla="*/ 301 h 646"/>
                <a:gd name="T54" fmla="*/ 905 w 1411"/>
                <a:gd name="T55" fmla="*/ 301 h 646"/>
                <a:gd name="T56" fmla="*/ 905 w 1411"/>
                <a:gd name="T57" fmla="*/ 301 h 646"/>
                <a:gd name="T58" fmla="*/ 924 w 1411"/>
                <a:gd name="T59" fmla="*/ 301 h 646"/>
                <a:gd name="T60" fmla="*/ 943 w 1411"/>
                <a:gd name="T61" fmla="*/ 300 h 646"/>
                <a:gd name="T62" fmla="*/ 962 w 1411"/>
                <a:gd name="T63" fmla="*/ 298 h 646"/>
                <a:gd name="T64" fmla="*/ 980 w 1411"/>
                <a:gd name="T65" fmla="*/ 294 h 646"/>
                <a:gd name="T66" fmla="*/ 998 w 1411"/>
                <a:gd name="T67" fmla="*/ 291 h 646"/>
                <a:gd name="T68" fmla="*/ 1015 w 1411"/>
                <a:gd name="T69" fmla="*/ 287 h 646"/>
                <a:gd name="T70" fmla="*/ 1031 w 1411"/>
                <a:gd name="T71" fmla="*/ 282 h 646"/>
                <a:gd name="T72" fmla="*/ 1046 w 1411"/>
                <a:gd name="T73" fmla="*/ 276 h 646"/>
                <a:gd name="T74" fmla="*/ 1411 w 1411"/>
                <a:gd name="T75" fmla="*/ 443 h 646"/>
                <a:gd name="T76" fmla="*/ 968 w 1411"/>
                <a:gd name="T77" fmla="*/ 646 h 646"/>
                <a:gd name="T78" fmla="*/ 0 w 1411"/>
                <a:gd name="T79" fmla="*/ 203 h 646"/>
                <a:gd name="T80" fmla="*/ 443 w 1411"/>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1" h="646">
                  <a:moveTo>
                    <a:pt x="443" y="0"/>
                  </a:moveTo>
                  <a:lnTo>
                    <a:pt x="699" y="117"/>
                  </a:lnTo>
                  <a:lnTo>
                    <a:pt x="699" y="117"/>
                  </a:lnTo>
                  <a:lnTo>
                    <a:pt x="692" y="124"/>
                  </a:lnTo>
                  <a:lnTo>
                    <a:pt x="685" y="131"/>
                  </a:lnTo>
                  <a:lnTo>
                    <a:pt x="681" y="138"/>
                  </a:lnTo>
                  <a:lnTo>
                    <a:pt x="676" y="145"/>
                  </a:lnTo>
                  <a:lnTo>
                    <a:pt x="673" y="153"/>
                  </a:lnTo>
                  <a:lnTo>
                    <a:pt x="670" y="161"/>
                  </a:lnTo>
                  <a:lnTo>
                    <a:pt x="669" y="169"/>
                  </a:lnTo>
                  <a:lnTo>
                    <a:pt x="668" y="178"/>
                  </a:lnTo>
                  <a:lnTo>
                    <a:pt x="668" y="178"/>
                  </a:lnTo>
                  <a:lnTo>
                    <a:pt x="669" y="190"/>
                  </a:lnTo>
                  <a:lnTo>
                    <a:pt x="673" y="203"/>
                  </a:lnTo>
                  <a:lnTo>
                    <a:pt x="679" y="214"/>
                  </a:lnTo>
                  <a:lnTo>
                    <a:pt x="687" y="225"/>
                  </a:lnTo>
                  <a:lnTo>
                    <a:pt x="696" y="236"/>
                  </a:lnTo>
                  <a:lnTo>
                    <a:pt x="709" y="247"/>
                  </a:lnTo>
                  <a:lnTo>
                    <a:pt x="722" y="257"/>
                  </a:lnTo>
                  <a:lnTo>
                    <a:pt x="738" y="265"/>
                  </a:lnTo>
                  <a:lnTo>
                    <a:pt x="755" y="273"/>
                  </a:lnTo>
                  <a:lnTo>
                    <a:pt x="773" y="280"/>
                  </a:lnTo>
                  <a:lnTo>
                    <a:pt x="792" y="287"/>
                  </a:lnTo>
                  <a:lnTo>
                    <a:pt x="813" y="291"/>
                  </a:lnTo>
                  <a:lnTo>
                    <a:pt x="834" y="295"/>
                  </a:lnTo>
                  <a:lnTo>
                    <a:pt x="857" y="299"/>
                  </a:lnTo>
                  <a:lnTo>
                    <a:pt x="880" y="301"/>
                  </a:lnTo>
                  <a:lnTo>
                    <a:pt x="905" y="301"/>
                  </a:lnTo>
                  <a:lnTo>
                    <a:pt x="905" y="301"/>
                  </a:lnTo>
                  <a:lnTo>
                    <a:pt x="924" y="301"/>
                  </a:lnTo>
                  <a:lnTo>
                    <a:pt x="943" y="300"/>
                  </a:lnTo>
                  <a:lnTo>
                    <a:pt x="962" y="298"/>
                  </a:lnTo>
                  <a:lnTo>
                    <a:pt x="980" y="294"/>
                  </a:lnTo>
                  <a:lnTo>
                    <a:pt x="998" y="291"/>
                  </a:lnTo>
                  <a:lnTo>
                    <a:pt x="1015" y="287"/>
                  </a:lnTo>
                  <a:lnTo>
                    <a:pt x="1031" y="282"/>
                  </a:lnTo>
                  <a:lnTo>
                    <a:pt x="1046" y="276"/>
                  </a:lnTo>
                  <a:lnTo>
                    <a:pt x="1411" y="443"/>
                  </a:lnTo>
                  <a:lnTo>
                    <a:pt x="968" y="646"/>
                  </a:lnTo>
                  <a:lnTo>
                    <a:pt x="0" y="203"/>
                  </a:lnTo>
                  <a:lnTo>
                    <a:pt x="4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903"/>
            <p:cNvSpPr>
              <a:spLocks/>
            </p:cNvSpPr>
            <p:nvPr/>
          </p:nvSpPr>
          <p:spPr bwMode="auto">
            <a:xfrm flipH="1">
              <a:off x="5580661" y="5996211"/>
              <a:ext cx="464572" cy="191665"/>
            </a:xfrm>
            <a:custGeom>
              <a:avLst/>
              <a:gdLst>
                <a:gd name="T0" fmla="*/ 31 w 378"/>
                <a:gd name="T1" fmla="*/ 0 h 184"/>
                <a:gd name="T2" fmla="*/ 160 w 378"/>
                <a:gd name="T3" fmla="*/ 60 h 184"/>
                <a:gd name="T4" fmla="*/ 109 w 378"/>
                <a:gd name="T5" fmla="*/ 86 h 184"/>
                <a:gd name="T6" fmla="*/ 109 w 378"/>
                <a:gd name="T7" fmla="*/ 86 h 184"/>
                <a:gd name="T8" fmla="*/ 103 w 378"/>
                <a:gd name="T9" fmla="*/ 89 h 184"/>
                <a:gd name="T10" fmla="*/ 98 w 378"/>
                <a:gd name="T11" fmla="*/ 93 h 184"/>
                <a:gd name="T12" fmla="*/ 94 w 378"/>
                <a:gd name="T13" fmla="*/ 98 h 184"/>
                <a:gd name="T14" fmla="*/ 92 w 378"/>
                <a:gd name="T15" fmla="*/ 105 h 184"/>
                <a:gd name="T16" fmla="*/ 91 w 378"/>
                <a:gd name="T17" fmla="*/ 110 h 184"/>
                <a:gd name="T18" fmla="*/ 90 w 378"/>
                <a:gd name="T19" fmla="*/ 117 h 184"/>
                <a:gd name="T20" fmla="*/ 92 w 378"/>
                <a:gd name="T21" fmla="*/ 123 h 184"/>
                <a:gd name="T22" fmla="*/ 94 w 378"/>
                <a:gd name="T23" fmla="*/ 130 h 184"/>
                <a:gd name="T24" fmla="*/ 94 w 378"/>
                <a:gd name="T25" fmla="*/ 130 h 184"/>
                <a:gd name="T26" fmla="*/ 97 w 378"/>
                <a:gd name="T27" fmla="*/ 134 h 184"/>
                <a:gd name="T28" fmla="*/ 100 w 378"/>
                <a:gd name="T29" fmla="*/ 137 h 184"/>
                <a:gd name="T30" fmla="*/ 107 w 378"/>
                <a:gd name="T31" fmla="*/ 143 h 184"/>
                <a:gd name="T32" fmla="*/ 116 w 378"/>
                <a:gd name="T33" fmla="*/ 146 h 184"/>
                <a:gd name="T34" fmla="*/ 125 w 378"/>
                <a:gd name="T35" fmla="*/ 148 h 184"/>
                <a:gd name="T36" fmla="*/ 125 w 378"/>
                <a:gd name="T37" fmla="*/ 148 h 184"/>
                <a:gd name="T38" fmla="*/ 133 w 378"/>
                <a:gd name="T39" fmla="*/ 147 h 184"/>
                <a:gd name="T40" fmla="*/ 140 w 378"/>
                <a:gd name="T41" fmla="*/ 144 h 184"/>
                <a:gd name="T42" fmla="*/ 238 w 378"/>
                <a:gd name="T43" fmla="*/ 95 h 184"/>
                <a:gd name="T44" fmla="*/ 267 w 378"/>
                <a:gd name="T45" fmla="*/ 108 h 184"/>
                <a:gd name="T46" fmla="*/ 338 w 378"/>
                <a:gd name="T47" fmla="*/ 142 h 184"/>
                <a:gd name="T48" fmla="*/ 338 w 378"/>
                <a:gd name="T49" fmla="*/ 142 h 184"/>
                <a:gd name="T50" fmla="*/ 342 w 378"/>
                <a:gd name="T51" fmla="*/ 144 h 184"/>
                <a:gd name="T52" fmla="*/ 348 w 378"/>
                <a:gd name="T53" fmla="*/ 145 h 184"/>
                <a:gd name="T54" fmla="*/ 378 w 378"/>
                <a:gd name="T55" fmla="*/ 159 h 184"/>
                <a:gd name="T56" fmla="*/ 378 w 378"/>
                <a:gd name="T57" fmla="*/ 159 h 184"/>
                <a:gd name="T58" fmla="*/ 363 w 378"/>
                <a:gd name="T59" fmla="*/ 165 h 184"/>
                <a:gd name="T60" fmla="*/ 347 w 378"/>
                <a:gd name="T61" fmla="*/ 170 h 184"/>
                <a:gd name="T62" fmla="*/ 330 w 378"/>
                <a:gd name="T63" fmla="*/ 174 h 184"/>
                <a:gd name="T64" fmla="*/ 312 w 378"/>
                <a:gd name="T65" fmla="*/ 177 h 184"/>
                <a:gd name="T66" fmla="*/ 294 w 378"/>
                <a:gd name="T67" fmla="*/ 181 h 184"/>
                <a:gd name="T68" fmla="*/ 275 w 378"/>
                <a:gd name="T69" fmla="*/ 183 h 184"/>
                <a:gd name="T70" fmla="*/ 256 w 378"/>
                <a:gd name="T71" fmla="*/ 184 h 184"/>
                <a:gd name="T72" fmla="*/ 237 w 378"/>
                <a:gd name="T73" fmla="*/ 184 h 184"/>
                <a:gd name="T74" fmla="*/ 237 w 378"/>
                <a:gd name="T75" fmla="*/ 184 h 184"/>
                <a:gd name="T76" fmla="*/ 212 w 378"/>
                <a:gd name="T77" fmla="*/ 184 h 184"/>
                <a:gd name="T78" fmla="*/ 189 w 378"/>
                <a:gd name="T79" fmla="*/ 182 h 184"/>
                <a:gd name="T80" fmla="*/ 166 w 378"/>
                <a:gd name="T81" fmla="*/ 178 h 184"/>
                <a:gd name="T82" fmla="*/ 145 w 378"/>
                <a:gd name="T83" fmla="*/ 174 h 184"/>
                <a:gd name="T84" fmla="*/ 124 w 378"/>
                <a:gd name="T85" fmla="*/ 170 h 184"/>
                <a:gd name="T86" fmla="*/ 105 w 378"/>
                <a:gd name="T87" fmla="*/ 163 h 184"/>
                <a:gd name="T88" fmla="*/ 87 w 378"/>
                <a:gd name="T89" fmla="*/ 156 h 184"/>
                <a:gd name="T90" fmla="*/ 70 w 378"/>
                <a:gd name="T91" fmla="*/ 148 h 184"/>
                <a:gd name="T92" fmla="*/ 54 w 378"/>
                <a:gd name="T93" fmla="*/ 140 h 184"/>
                <a:gd name="T94" fmla="*/ 41 w 378"/>
                <a:gd name="T95" fmla="*/ 130 h 184"/>
                <a:gd name="T96" fmla="*/ 28 w 378"/>
                <a:gd name="T97" fmla="*/ 119 h 184"/>
                <a:gd name="T98" fmla="*/ 19 w 378"/>
                <a:gd name="T99" fmla="*/ 108 h 184"/>
                <a:gd name="T100" fmla="*/ 11 w 378"/>
                <a:gd name="T101" fmla="*/ 97 h 184"/>
                <a:gd name="T102" fmla="*/ 5 w 378"/>
                <a:gd name="T103" fmla="*/ 86 h 184"/>
                <a:gd name="T104" fmla="*/ 1 w 378"/>
                <a:gd name="T105" fmla="*/ 73 h 184"/>
                <a:gd name="T106" fmla="*/ 0 w 378"/>
                <a:gd name="T107" fmla="*/ 61 h 184"/>
                <a:gd name="T108" fmla="*/ 0 w 378"/>
                <a:gd name="T109" fmla="*/ 61 h 184"/>
                <a:gd name="T110" fmla="*/ 1 w 378"/>
                <a:gd name="T111" fmla="*/ 52 h 184"/>
                <a:gd name="T112" fmla="*/ 2 w 378"/>
                <a:gd name="T113" fmla="*/ 44 h 184"/>
                <a:gd name="T114" fmla="*/ 5 w 378"/>
                <a:gd name="T115" fmla="*/ 36 h 184"/>
                <a:gd name="T116" fmla="*/ 8 w 378"/>
                <a:gd name="T117" fmla="*/ 28 h 184"/>
                <a:gd name="T118" fmla="*/ 13 w 378"/>
                <a:gd name="T119" fmla="*/ 21 h 184"/>
                <a:gd name="T120" fmla="*/ 17 w 378"/>
                <a:gd name="T121" fmla="*/ 14 h 184"/>
                <a:gd name="T122" fmla="*/ 24 w 378"/>
                <a:gd name="T123" fmla="*/ 7 h 184"/>
                <a:gd name="T124" fmla="*/ 31 w 378"/>
                <a:gd name="T1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 h="184">
                  <a:moveTo>
                    <a:pt x="31" y="0"/>
                  </a:moveTo>
                  <a:lnTo>
                    <a:pt x="160" y="60"/>
                  </a:lnTo>
                  <a:lnTo>
                    <a:pt x="109" y="86"/>
                  </a:lnTo>
                  <a:lnTo>
                    <a:pt x="109" y="86"/>
                  </a:lnTo>
                  <a:lnTo>
                    <a:pt x="103" y="89"/>
                  </a:lnTo>
                  <a:lnTo>
                    <a:pt x="98" y="93"/>
                  </a:lnTo>
                  <a:lnTo>
                    <a:pt x="94" y="98"/>
                  </a:lnTo>
                  <a:lnTo>
                    <a:pt x="92" y="105"/>
                  </a:lnTo>
                  <a:lnTo>
                    <a:pt x="91" y="110"/>
                  </a:lnTo>
                  <a:lnTo>
                    <a:pt x="90" y="117"/>
                  </a:lnTo>
                  <a:lnTo>
                    <a:pt x="92" y="123"/>
                  </a:lnTo>
                  <a:lnTo>
                    <a:pt x="94" y="130"/>
                  </a:lnTo>
                  <a:lnTo>
                    <a:pt x="94" y="130"/>
                  </a:lnTo>
                  <a:lnTo>
                    <a:pt x="97" y="134"/>
                  </a:lnTo>
                  <a:lnTo>
                    <a:pt x="100" y="137"/>
                  </a:lnTo>
                  <a:lnTo>
                    <a:pt x="107" y="143"/>
                  </a:lnTo>
                  <a:lnTo>
                    <a:pt x="116" y="146"/>
                  </a:lnTo>
                  <a:lnTo>
                    <a:pt x="125" y="148"/>
                  </a:lnTo>
                  <a:lnTo>
                    <a:pt x="125" y="148"/>
                  </a:lnTo>
                  <a:lnTo>
                    <a:pt x="133" y="147"/>
                  </a:lnTo>
                  <a:lnTo>
                    <a:pt x="140" y="144"/>
                  </a:lnTo>
                  <a:lnTo>
                    <a:pt x="238" y="95"/>
                  </a:lnTo>
                  <a:lnTo>
                    <a:pt x="267" y="108"/>
                  </a:lnTo>
                  <a:lnTo>
                    <a:pt x="338" y="142"/>
                  </a:lnTo>
                  <a:lnTo>
                    <a:pt x="338" y="142"/>
                  </a:lnTo>
                  <a:lnTo>
                    <a:pt x="342" y="144"/>
                  </a:lnTo>
                  <a:lnTo>
                    <a:pt x="348" y="145"/>
                  </a:lnTo>
                  <a:lnTo>
                    <a:pt x="378" y="159"/>
                  </a:lnTo>
                  <a:lnTo>
                    <a:pt x="378" y="159"/>
                  </a:lnTo>
                  <a:lnTo>
                    <a:pt x="363" y="165"/>
                  </a:lnTo>
                  <a:lnTo>
                    <a:pt x="347" y="170"/>
                  </a:lnTo>
                  <a:lnTo>
                    <a:pt x="330" y="174"/>
                  </a:lnTo>
                  <a:lnTo>
                    <a:pt x="312" y="177"/>
                  </a:lnTo>
                  <a:lnTo>
                    <a:pt x="294" y="181"/>
                  </a:lnTo>
                  <a:lnTo>
                    <a:pt x="275" y="183"/>
                  </a:lnTo>
                  <a:lnTo>
                    <a:pt x="256" y="184"/>
                  </a:lnTo>
                  <a:lnTo>
                    <a:pt x="237" y="184"/>
                  </a:lnTo>
                  <a:lnTo>
                    <a:pt x="237" y="184"/>
                  </a:lnTo>
                  <a:lnTo>
                    <a:pt x="212" y="184"/>
                  </a:lnTo>
                  <a:lnTo>
                    <a:pt x="189" y="182"/>
                  </a:lnTo>
                  <a:lnTo>
                    <a:pt x="166" y="178"/>
                  </a:lnTo>
                  <a:lnTo>
                    <a:pt x="145" y="174"/>
                  </a:lnTo>
                  <a:lnTo>
                    <a:pt x="124" y="170"/>
                  </a:lnTo>
                  <a:lnTo>
                    <a:pt x="105" y="163"/>
                  </a:lnTo>
                  <a:lnTo>
                    <a:pt x="87" y="156"/>
                  </a:lnTo>
                  <a:lnTo>
                    <a:pt x="70" y="148"/>
                  </a:lnTo>
                  <a:lnTo>
                    <a:pt x="54" y="140"/>
                  </a:lnTo>
                  <a:lnTo>
                    <a:pt x="41" y="130"/>
                  </a:lnTo>
                  <a:lnTo>
                    <a:pt x="28" y="119"/>
                  </a:lnTo>
                  <a:lnTo>
                    <a:pt x="19" y="108"/>
                  </a:lnTo>
                  <a:lnTo>
                    <a:pt x="11" y="97"/>
                  </a:lnTo>
                  <a:lnTo>
                    <a:pt x="5" y="86"/>
                  </a:lnTo>
                  <a:lnTo>
                    <a:pt x="1" y="73"/>
                  </a:lnTo>
                  <a:lnTo>
                    <a:pt x="0" y="61"/>
                  </a:lnTo>
                  <a:lnTo>
                    <a:pt x="0" y="61"/>
                  </a:lnTo>
                  <a:lnTo>
                    <a:pt x="1" y="52"/>
                  </a:lnTo>
                  <a:lnTo>
                    <a:pt x="2" y="44"/>
                  </a:lnTo>
                  <a:lnTo>
                    <a:pt x="5" y="36"/>
                  </a:lnTo>
                  <a:lnTo>
                    <a:pt x="8" y="28"/>
                  </a:lnTo>
                  <a:lnTo>
                    <a:pt x="13" y="21"/>
                  </a:lnTo>
                  <a:lnTo>
                    <a:pt x="17" y="14"/>
                  </a:lnTo>
                  <a:lnTo>
                    <a:pt x="24" y="7"/>
                  </a:lnTo>
                  <a:lnTo>
                    <a:pt x="31" y="0"/>
                  </a:lnTo>
                  <a:close/>
                </a:path>
              </a:pathLst>
            </a:custGeom>
            <a:solidFill>
              <a:srgbClr val="7AC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904"/>
            <p:cNvSpPr>
              <a:spLocks/>
            </p:cNvSpPr>
            <p:nvPr/>
          </p:nvSpPr>
          <p:spPr bwMode="auto">
            <a:xfrm flipH="1">
              <a:off x="5580661" y="5996211"/>
              <a:ext cx="464572" cy="191665"/>
            </a:xfrm>
            <a:custGeom>
              <a:avLst/>
              <a:gdLst>
                <a:gd name="T0" fmla="*/ 31 w 378"/>
                <a:gd name="T1" fmla="*/ 0 h 184"/>
                <a:gd name="T2" fmla="*/ 160 w 378"/>
                <a:gd name="T3" fmla="*/ 60 h 184"/>
                <a:gd name="T4" fmla="*/ 109 w 378"/>
                <a:gd name="T5" fmla="*/ 86 h 184"/>
                <a:gd name="T6" fmla="*/ 109 w 378"/>
                <a:gd name="T7" fmla="*/ 86 h 184"/>
                <a:gd name="T8" fmla="*/ 103 w 378"/>
                <a:gd name="T9" fmla="*/ 89 h 184"/>
                <a:gd name="T10" fmla="*/ 98 w 378"/>
                <a:gd name="T11" fmla="*/ 93 h 184"/>
                <a:gd name="T12" fmla="*/ 94 w 378"/>
                <a:gd name="T13" fmla="*/ 98 h 184"/>
                <a:gd name="T14" fmla="*/ 92 w 378"/>
                <a:gd name="T15" fmla="*/ 105 h 184"/>
                <a:gd name="T16" fmla="*/ 91 w 378"/>
                <a:gd name="T17" fmla="*/ 110 h 184"/>
                <a:gd name="T18" fmla="*/ 90 w 378"/>
                <a:gd name="T19" fmla="*/ 117 h 184"/>
                <a:gd name="T20" fmla="*/ 92 w 378"/>
                <a:gd name="T21" fmla="*/ 123 h 184"/>
                <a:gd name="T22" fmla="*/ 94 w 378"/>
                <a:gd name="T23" fmla="*/ 130 h 184"/>
                <a:gd name="T24" fmla="*/ 94 w 378"/>
                <a:gd name="T25" fmla="*/ 130 h 184"/>
                <a:gd name="T26" fmla="*/ 97 w 378"/>
                <a:gd name="T27" fmla="*/ 134 h 184"/>
                <a:gd name="T28" fmla="*/ 100 w 378"/>
                <a:gd name="T29" fmla="*/ 137 h 184"/>
                <a:gd name="T30" fmla="*/ 107 w 378"/>
                <a:gd name="T31" fmla="*/ 143 h 184"/>
                <a:gd name="T32" fmla="*/ 116 w 378"/>
                <a:gd name="T33" fmla="*/ 146 h 184"/>
                <a:gd name="T34" fmla="*/ 125 w 378"/>
                <a:gd name="T35" fmla="*/ 148 h 184"/>
                <a:gd name="T36" fmla="*/ 125 w 378"/>
                <a:gd name="T37" fmla="*/ 148 h 184"/>
                <a:gd name="T38" fmla="*/ 133 w 378"/>
                <a:gd name="T39" fmla="*/ 147 h 184"/>
                <a:gd name="T40" fmla="*/ 140 w 378"/>
                <a:gd name="T41" fmla="*/ 144 h 184"/>
                <a:gd name="T42" fmla="*/ 238 w 378"/>
                <a:gd name="T43" fmla="*/ 95 h 184"/>
                <a:gd name="T44" fmla="*/ 267 w 378"/>
                <a:gd name="T45" fmla="*/ 108 h 184"/>
                <a:gd name="T46" fmla="*/ 338 w 378"/>
                <a:gd name="T47" fmla="*/ 142 h 184"/>
                <a:gd name="T48" fmla="*/ 338 w 378"/>
                <a:gd name="T49" fmla="*/ 142 h 184"/>
                <a:gd name="T50" fmla="*/ 342 w 378"/>
                <a:gd name="T51" fmla="*/ 144 h 184"/>
                <a:gd name="T52" fmla="*/ 348 w 378"/>
                <a:gd name="T53" fmla="*/ 145 h 184"/>
                <a:gd name="T54" fmla="*/ 378 w 378"/>
                <a:gd name="T55" fmla="*/ 159 h 184"/>
                <a:gd name="T56" fmla="*/ 378 w 378"/>
                <a:gd name="T57" fmla="*/ 159 h 184"/>
                <a:gd name="T58" fmla="*/ 363 w 378"/>
                <a:gd name="T59" fmla="*/ 165 h 184"/>
                <a:gd name="T60" fmla="*/ 347 w 378"/>
                <a:gd name="T61" fmla="*/ 170 h 184"/>
                <a:gd name="T62" fmla="*/ 330 w 378"/>
                <a:gd name="T63" fmla="*/ 174 h 184"/>
                <a:gd name="T64" fmla="*/ 312 w 378"/>
                <a:gd name="T65" fmla="*/ 177 h 184"/>
                <a:gd name="T66" fmla="*/ 294 w 378"/>
                <a:gd name="T67" fmla="*/ 181 h 184"/>
                <a:gd name="T68" fmla="*/ 275 w 378"/>
                <a:gd name="T69" fmla="*/ 183 h 184"/>
                <a:gd name="T70" fmla="*/ 256 w 378"/>
                <a:gd name="T71" fmla="*/ 184 h 184"/>
                <a:gd name="T72" fmla="*/ 237 w 378"/>
                <a:gd name="T73" fmla="*/ 184 h 184"/>
                <a:gd name="T74" fmla="*/ 237 w 378"/>
                <a:gd name="T75" fmla="*/ 184 h 184"/>
                <a:gd name="T76" fmla="*/ 212 w 378"/>
                <a:gd name="T77" fmla="*/ 184 h 184"/>
                <a:gd name="T78" fmla="*/ 189 w 378"/>
                <a:gd name="T79" fmla="*/ 182 h 184"/>
                <a:gd name="T80" fmla="*/ 166 w 378"/>
                <a:gd name="T81" fmla="*/ 178 h 184"/>
                <a:gd name="T82" fmla="*/ 145 w 378"/>
                <a:gd name="T83" fmla="*/ 174 h 184"/>
                <a:gd name="T84" fmla="*/ 124 w 378"/>
                <a:gd name="T85" fmla="*/ 170 h 184"/>
                <a:gd name="T86" fmla="*/ 105 w 378"/>
                <a:gd name="T87" fmla="*/ 163 h 184"/>
                <a:gd name="T88" fmla="*/ 87 w 378"/>
                <a:gd name="T89" fmla="*/ 156 h 184"/>
                <a:gd name="T90" fmla="*/ 70 w 378"/>
                <a:gd name="T91" fmla="*/ 148 h 184"/>
                <a:gd name="T92" fmla="*/ 54 w 378"/>
                <a:gd name="T93" fmla="*/ 140 h 184"/>
                <a:gd name="T94" fmla="*/ 41 w 378"/>
                <a:gd name="T95" fmla="*/ 130 h 184"/>
                <a:gd name="T96" fmla="*/ 28 w 378"/>
                <a:gd name="T97" fmla="*/ 119 h 184"/>
                <a:gd name="T98" fmla="*/ 19 w 378"/>
                <a:gd name="T99" fmla="*/ 108 h 184"/>
                <a:gd name="T100" fmla="*/ 11 w 378"/>
                <a:gd name="T101" fmla="*/ 97 h 184"/>
                <a:gd name="T102" fmla="*/ 5 w 378"/>
                <a:gd name="T103" fmla="*/ 86 h 184"/>
                <a:gd name="T104" fmla="*/ 1 w 378"/>
                <a:gd name="T105" fmla="*/ 73 h 184"/>
                <a:gd name="T106" fmla="*/ 0 w 378"/>
                <a:gd name="T107" fmla="*/ 61 h 184"/>
                <a:gd name="T108" fmla="*/ 0 w 378"/>
                <a:gd name="T109" fmla="*/ 61 h 184"/>
                <a:gd name="T110" fmla="*/ 1 w 378"/>
                <a:gd name="T111" fmla="*/ 52 h 184"/>
                <a:gd name="T112" fmla="*/ 2 w 378"/>
                <a:gd name="T113" fmla="*/ 44 h 184"/>
                <a:gd name="T114" fmla="*/ 5 w 378"/>
                <a:gd name="T115" fmla="*/ 36 h 184"/>
                <a:gd name="T116" fmla="*/ 8 w 378"/>
                <a:gd name="T117" fmla="*/ 28 h 184"/>
                <a:gd name="T118" fmla="*/ 13 w 378"/>
                <a:gd name="T119" fmla="*/ 21 h 184"/>
                <a:gd name="T120" fmla="*/ 17 w 378"/>
                <a:gd name="T121" fmla="*/ 14 h 184"/>
                <a:gd name="T122" fmla="*/ 24 w 378"/>
                <a:gd name="T123" fmla="*/ 7 h 184"/>
                <a:gd name="T124" fmla="*/ 31 w 378"/>
                <a:gd name="T1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 h="184">
                  <a:moveTo>
                    <a:pt x="31" y="0"/>
                  </a:moveTo>
                  <a:lnTo>
                    <a:pt x="160" y="60"/>
                  </a:lnTo>
                  <a:lnTo>
                    <a:pt x="109" y="86"/>
                  </a:lnTo>
                  <a:lnTo>
                    <a:pt x="109" y="86"/>
                  </a:lnTo>
                  <a:lnTo>
                    <a:pt x="103" y="89"/>
                  </a:lnTo>
                  <a:lnTo>
                    <a:pt x="98" y="93"/>
                  </a:lnTo>
                  <a:lnTo>
                    <a:pt x="94" y="98"/>
                  </a:lnTo>
                  <a:lnTo>
                    <a:pt x="92" y="105"/>
                  </a:lnTo>
                  <a:lnTo>
                    <a:pt x="91" y="110"/>
                  </a:lnTo>
                  <a:lnTo>
                    <a:pt x="90" y="117"/>
                  </a:lnTo>
                  <a:lnTo>
                    <a:pt x="92" y="123"/>
                  </a:lnTo>
                  <a:lnTo>
                    <a:pt x="94" y="130"/>
                  </a:lnTo>
                  <a:lnTo>
                    <a:pt x="94" y="130"/>
                  </a:lnTo>
                  <a:lnTo>
                    <a:pt x="97" y="134"/>
                  </a:lnTo>
                  <a:lnTo>
                    <a:pt x="100" y="137"/>
                  </a:lnTo>
                  <a:lnTo>
                    <a:pt x="107" y="143"/>
                  </a:lnTo>
                  <a:lnTo>
                    <a:pt x="116" y="146"/>
                  </a:lnTo>
                  <a:lnTo>
                    <a:pt x="125" y="148"/>
                  </a:lnTo>
                  <a:lnTo>
                    <a:pt x="125" y="148"/>
                  </a:lnTo>
                  <a:lnTo>
                    <a:pt x="133" y="147"/>
                  </a:lnTo>
                  <a:lnTo>
                    <a:pt x="140" y="144"/>
                  </a:lnTo>
                  <a:lnTo>
                    <a:pt x="238" y="95"/>
                  </a:lnTo>
                  <a:lnTo>
                    <a:pt x="267" y="108"/>
                  </a:lnTo>
                  <a:lnTo>
                    <a:pt x="338" y="142"/>
                  </a:lnTo>
                  <a:lnTo>
                    <a:pt x="338" y="142"/>
                  </a:lnTo>
                  <a:lnTo>
                    <a:pt x="342" y="144"/>
                  </a:lnTo>
                  <a:lnTo>
                    <a:pt x="348" y="145"/>
                  </a:lnTo>
                  <a:lnTo>
                    <a:pt x="378" y="159"/>
                  </a:lnTo>
                  <a:lnTo>
                    <a:pt x="378" y="159"/>
                  </a:lnTo>
                  <a:lnTo>
                    <a:pt x="363" y="165"/>
                  </a:lnTo>
                  <a:lnTo>
                    <a:pt x="347" y="170"/>
                  </a:lnTo>
                  <a:lnTo>
                    <a:pt x="330" y="174"/>
                  </a:lnTo>
                  <a:lnTo>
                    <a:pt x="312" y="177"/>
                  </a:lnTo>
                  <a:lnTo>
                    <a:pt x="294" y="181"/>
                  </a:lnTo>
                  <a:lnTo>
                    <a:pt x="275" y="183"/>
                  </a:lnTo>
                  <a:lnTo>
                    <a:pt x="256" y="184"/>
                  </a:lnTo>
                  <a:lnTo>
                    <a:pt x="237" y="184"/>
                  </a:lnTo>
                  <a:lnTo>
                    <a:pt x="237" y="184"/>
                  </a:lnTo>
                  <a:lnTo>
                    <a:pt x="212" y="184"/>
                  </a:lnTo>
                  <a:lnTo>
                    <a:pt x="189" y="182"/>
                  </a:lnTo>
                  <a:lnTo>
                    <a:pt x="166" y="178"/>
                  </a:lnTo>
                  <a:lnTo>
                    <a:pt x="145" y="174"/>
                  </a:lnTo>
                  <a:lnTo>
                    <a:pt x="124" y="170"/>
                  </a:lnTo>
                  <a:lnTo>
                    <a:pt x="105" y="163"/>
                  </a:lnTo>
                  <a:lnTo>
                    <a:pt x="87" y="156"/>
                  </a:lnTo>
                  <a:lnTo>
                    <a:pt x="70" y="148"/>
                  </a:lnTo>
                  <a:lnTo>
                    <a:pt x="54" y="140"/>
                  </a:lnTo>
                  <a:lnTo>
                    <a:pt x="41" y="130"/>
                  </a:lnTo>
                  <a:lnTo>
                    <a:pt x="28" y="119"/>
                  </a:lnTo>
                  <a:lnTo>
                    <a:pt x="19" y="108"/>
                  </a:lnTo>
                  <a:lnTo>
                    <a:pt x="11" y="97"/>
                  </a:lnTo>
                  <a:lnTo>
                    <a:pt x="5" y="86"/>
                  </a:lnTo>
                  <a:lnTo>
                    <a:pt x="1" y="73"/>
                  </a:lnTo>
                  <a:lnTo>
                    <a:pt x="0" y="61"/>
                  </a:lnTo>
                  <a:lnTo>
                    <a:pt x="0" y="61"/>
                  </a:lnTo>
                  <a:lnTo>
                    <a:pt x="1" y="52"/>
                  </a:lnTo>
                  <a:lnTo>
                    <a:pt x="2" y="44"/>
                  </a:lnTo>
                  <a:lnTo>
                    <a:pt x="5" y="36"/>
                  </a:lnTo>
                  <a:lnTo>
                    <a:pt x="8" y="28"/>
                  </a:lnTo>
                  <a:lnTo>
                    <a:pt x="13" y="21"/>
                  </a:lnTo>
                  <a:lnTo>
                    <a:pt x="17" y="14"/>
                  </a:lnTo>
                  <a:lnTo>
                    <a:pt x="24" y="7"/>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905"/>
            <p:cNvSpPr>
              <a:spLocks/>
            </p:cNvSpPr>
            <p:nvPr/>
          </p:nvSpPr>
          <p:spPr bwMode="auto">
            <a:xfrm flipH="1">
              <a:off x="5617532" y="6106787"/>
              <a:ext cx="95864" cy="36859"/>
            </a:xfrm>
            <a:custGeom>
              <a:avLst/>
              <a:gdLst>
                <a:gd name="T0" fmla="*/ 0 w 81"/>
                <a:gd name="T1" fmla="*/ 0 h 37"/>
                <a:gd name="T2" fmla="*/ 81 w 81"/>
                <a:gd name="T3" fmla="*/ 37 h 37"/>
                <a:gd name="T4" fmla="*/ 81 w 81"/>
                <a:gd name="T5" fmla="*/ 37 h 37"/>
                <a:gd name="T6" fmla="*/ 75 w 81"/>
                <a:gd name="T7" fmla="*/ 36 h 37"/>
                <a:gd name="T8" fmla="*/ 71 w 81"/>
                <a:gd name="T9" fmla="*/ 34 h 37"/>
                <a:gd name="T10" fmla="*/ 0 w 81"/>
                <a:gd name="T11" fmla="*/ 0 h 37"/>
              </a:gdLst>
              <a:ahLst/>
              <a:cxnLst>
                <a:cxn ang="0">
                  <a:pos x="T0" y="T1"/>
                </a:cxn>
                <a:cxn ang="0">
                  <a:pos x="T2" y="T3"/>
                </a:cxn>
                <a:cxn ang="0">
                  <a:pos x="T4" y="T5"/>
                </a:cxn>
                <a:cxn ang="0">
                  <a:pos x="T6" y="T7"/>
                </a:cxn>
                <a:cxn ang="0">
                  <a:pos x="T8" y="T9"/>
                </a:cxn>
                <a:cxn ang="0">
                  <a:pos x="T10" y="T11"/>
                </a:cxn>
              </a:cxnLst>
              <a:rect l="0" t="0" r="r" b="b"/>
              <a:pathLst>
                <a:path w="81" h="37">
                  <a:moveTo>
                    <a:pt x="0" y="0"/>
                  </a:moveTo>
                  <a:lnTo>
                    <a:pt x="81" y="37"/>
                  </a:lnTo>
                  <a:lnTo>
                    <a:pt x="81" y="37"/>
                  </a:lnTo>
                  <a:lnTo>
                    <a:pt x="75" y="36"/>
                  </a:lnTo>
                  <a:lnTo>
                    <a:pt x="71" y="34"/>
                  </a:lnTo>
                  <a:lnTo>
                    <a:pt x="0"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906"/>
            <p:cNvSpPr>
              <a:spLocks/>
            </p:cNvSpPr>
            <p:nvPr/>
          </p:nvSpPr>
          <p:spPr bwMode="auto">
            <a:xfrm flipH="1">
              <a:off x="5617532" y="6106787"/>
              <a:ext cx="95864" cy="36859"/>
            </a:xfrm>
            <a:custGeom>
              <a:avLst/>
              <a:gdLst>
                <a:gd name="T0" fmla="*/ 0 w 81"/>
                <a:gd name="T1" fmla="*/ 0 h 37"/>
                <a:gd name="T2" fmla="*/ 81 w 81"/>
                <a:gd name="T3" fmla="*/ 37 h 37"/>
                <a:gd name="T4" fmla="*/ 81 w 81"/>
                <a:gd name="T5" fmla="*/ 37 h 37"/>
                <a:gd name="T6" fmla="*/ 75 w 81"/>
                <a:gd name="T7" fmla="*/ 36 h 37"/>
                <a:gd name="T8" fmla="*/ 71 w 81"/>
                <a:gd name="T9" fmla="*/ 34 h 37"/>
                <a:gd name="T10" fmla="*/ 0 w 81"/>
                <a:gd name="T11" fmla="*/ 0 h 37"/>
              </a:gdLst>
              <a:ahLst/>
              <a:cxnLst>
                <a:cxn ang="0">
                  <a:pos x="T0" y="T1"/>
                </a:cxn>
                <a:cxn ang="0">
                  <a:pos x="T2" y="T3"/>
                </a:cxn>
                <a:cxn ang="0">
                  <a:pos x="T4" y="T5"/>
                </a:cxn>
                <a:cxn ang="0">
                  <a:pos x="T6" y="T7"/>
                </a:cxn>
                <a:cxn ang="0">
                  <a:pos x="T8" y="T9"/>
                </a:cxn>
                <a:cxn ang="0">
                  <a:pos x="T10" y="T11"/>
                </a:cxn>
              </a:cxnLst>
              <a:rect l="0" t="0" r="r" b="b"/>
              <a:pathLst>
                <a:path w="81" h="37">
                  <a:moveTo>
                    <a:pt x="0" y="0"/>
                  </a:moveTo>
                  <a:lnTo>
                    <a:pt x="81" y="37"/>
                  </a:lnTo>
                  <a:lnTo>
                    <a:pt x="81" y="37"/>
                  </a:lnTo>
                  <a:lnTo>
                    <a:pt x="75" y="36"/>
                  </a:lnTo>
                  <a:lnTo>
                    <a:pt x="71" y="3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907"/>
            <p:cNvSpPr>
              <a:spLocks/>
            </p:cNvSpPr>
            <p:nvPr/>
          </p:nvSpPr>
          <p:spPr bwMode="auto">
            <a:xfrm flipH="1">
              <a:off x="5750267" y="6055185"/>
              <a:ext cx="184354" cy="95833"/>
            </a:xfrm>
            <a:custGeom>
              <a:avLst/>
              <a:gdLst>
                <a:gd name="T0" fmla="*/ 70 w 148"/>
                <a:gd name="T1" fmla="*/ 0 h 88"/>
                <a:gd name="T2" fmla="*/ 148 w 148"/>
                <a:gd name="T3" fmla="*/ 35 h 88"/>
                <a:gd name="T4" fmla="*/ 50 w 148"/>
                <a:gd name="T5" fmla="*/ 84 h 88"/>
                <a:gd name="T6" fmla="*/ 50 w 148"/>
                <a:gd name="T7" fmla="*/ 84 h 88"/>
                <a:gd name="T8" fmla="*/ 43 w 148"/>
                <a:gd name="T9" fmla="*/ 87 h 88"/>
                <a:gd name="T10" fmla="*/ 35 w 148"/>
                <a:gd name="T11" fmla="*/ 88 h 88"/>
                <a:gd name="T12" fmla="*/ 35 w 148"/>
                <a:gd name="T13" fmla="*/ 88 h 88"/>
                <a:gd name="T14" fmla="*/ 26 w 148"/>
                <a:gd name="T15" fmla="*/ 86 h 88"/>
                <a:gd name="T16" fmla="*/ 17 w 148"/>
                <a:gd name="T17" fmla="*/ 83 h 88"/>
                <a:gd name="T18" fmla="*/ 10 w 148"/>
                <a:gd name="T19" fmla="*/ 77 h 88"/>
                <a:gd name="T20" fmla="*/ 7 w 148"/>
                <a:gd name="T21" fmla="*/ 74 h 88"/>
                <a:gd name="T22" fmla="*/ 4 w 148"/>
                <a:gd name="T23" fmla="*/ 70 h 88"/>
                <a:gd name="T24" fmla="*/ 4 w 148"/>
                <a:gd name="T25" fmla="*/ 70 h 88"/>
                <a:gd name="T26" fmla="*/ 2 w 148"/>
                <a:gd name="T27" fmla="*/ 63 h 88"/>
                <a:gd name="T28" fmla="*/ 0 w 148"/>
                <a:gd name="T29" fmla="*/ 57 h 88"/>
                <a:gd name="T30" fmla="*/ 1 w 148"/>
                <a:gd name="T31" fmla="*/ 50 h 88"/>
                <a:gd name="T32" fmla="*/ 2 w 148"/>
                <a:gd name="T33" fmla="*/ 45 h 88"/>
                <a:gd name="T34" fmla="*/ 4 w 148"/>
                <a:gd name="T35" fmla="*/ 38 h 88"/>
                <a:gd name="T36" fmla="*/ 8 w 148"/>
                <a:gd name="T37" fmla="*/ 33 h 88"/>
                <a:gd name="T38" fmla="*/ 13 w 148"/>
                <a:gd name="T39" fmla="*/ 29 h 88"/>
                <a:gd name="T40" fmla="*/ 19 w 148"/>
                <a:gd name="T41" fmla="*/ 26 h 88"/>
                <a:gd name="T42" fmla="*/ 70 w 148"/>
                <a:gd name="T4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 h="88">
                  <a:moveTo>
                    <a:pt x="70" y="0"/>
                  </a:moveTo>
                  <a:lnTo>
                    <a:pt x="148" y="35"/>
                  </a:lnTo>
                  <a:lnTo>
                    <a:pt x="50" y="84"/>
                  </a:lnTo>
                  <a:lnTo>
                    <a:pt x="50" y="84"/>
                  </a:lnTo>
                  <a:lnTo>
                    <a:pt x="43" y="87"/>
                  </a:lnTo>
                  <a:lnTo>
                    <a:pt x="35" y="88"/>
                  </a:lnTo>
                  <a:lnTo>
                    <a:pt x="35" y="88"/>
                  </a:lnTo>
                  <a:lnTo>
                    <a:pt x="26" y="86"/>
                  </a:lnTo>
                  <a:lnTo>
                    <a:pt x="17" y="83"/>
                  </a:lnTo>
                  <a:lnTo>
                    <a:pt x="10" y="77"/>
                  </a:lnTo>
                  <a:lnTo>
                    <a:pt x="7" y="74"/>
                  </a:lnTo>
                  <a:lnTo>
                    <a:pt x="4" y="70"/>
                  </a:lnTo>
                  <a:lnTo>
                    <a:pt x="4" y="70"/>
                  </a:lnTo>
                  <a:lnTo>
                    <a:pt x="2" y="63"/>
                  </a:lnTo>
                  <a:lnTo>
                    <a:pt x="0" y="57"/>
                  </a:lnTo>
                  <a:lnTo>
                    <a:pt x="1" y="50"/>
                  </a:lnTo>
                  <a:lnTo>
                    <a:pt x="2" y="45"/>
                  </a:lnTo>
                  <a:lnTo>
                    <a:pt x="4" y="38"/>
                  </a:lnTo>
                  <a:lnTo>
                    <a:pt x="8" y="33"/>
                  </a:lnTo>
                  <a:lnTo>
                    <a:pt x="13" y="29"/>
                  </a:lnTo>
                  <a:lnTo>
                    <a:pt x="19" y="26"/>
                  </a:lnTo>
                  <a:lnTo>
                    <a:pt x="70"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908"/>
            <p:cNvSpPr>
              <a:spLocks/>
            </p:cNvSpPr>
            <p:nvPr/>
          </p:nvSpPr>
          <p:spPr bwMode="auto">
            <a:xfrm flipH="1">
              <a:off x="5750267" y="6055185"/>
              <a:ext cx="184354" cy="95833"/>
            </a:xfrm>
            <a:custGeom>
              <a:avLst/>
              <a:gdLst>
                <a:gd name="T0" fmla="*/ 70 w 148"/>
                <a:gd name="T1" fmla="*/ 0 h 88"/>
                <a:gd name="T2" fmla="*/ 148 w 148"/>
                <a:gd name="T3" fmla="*/ 35 h 88"/>
                <a:gd name="T4" fmla="*/ 50 w 148"/>
                <a:gd name="T5" fmla="*/ 84 h 88"/>
                <a:gd name="T6" fmla="*/ 50 w 148"/>
                <a:gd name="T7" fmla="*/ 84 h 88"/>
                <a:gd name="T8" fmla="*/ 43 w 148"/>
                <a:gd name="T9" fmla="*/ 87 h 88"/>
                <a:gd name="T10" fmla="*/ 35 w 148"/>
                <a:gd name="T11" fmla="*/ 88 h 88"/>
                <a:gd name="T12" fmla="*/ 35 w 148"/>
                <a:gd name="T13" fmla="*/ 88 h 88"/>
                <a:gd name="T14" fmla="*/ 26 w 148"/>
                <a:gd name="T15" fmla="*/ 86 h 88"/>
                <a:gd name="T16" fmla="*/ 17 w 148"/>
                <a:gd name="T17" fmla="*/ 83 h 88"/>
                <a:gd name="T18" fmla="*/ 10 w 148"/>
                <a:gd name="T19" fmla="*/ 77 h 88"/>
                <a:gd name="T20" fmla="*/ 7 w 148"/>
                <a:gd name="T21" fmla="*/ 74 h 88"/>
                <a:gd name="T22" fmla="*/ 4 w 148"/>
                <a:gd name="T23" fmla="*/ 70 h 88"/>
                <a:gd name="T24" fmla="*/ 4 w 148"/>
                <a:gd name="T25" fmla="*/ 70 h 88"/>
                <a:gd name="T26" fmla="*/ 2 w 148"/>
                <a:gd name="T27" fmla="*/ 63 h 88"/>
                <a:gd name="T28" fmla="*/ 0 w 148"/>
                <a:gd name="T29" fmla="*/ 57 h 88"/>
                <a:gd name="T30" fmla="*/ 1 w 148"/>
                <a:gd name="T31" fmla="*/ 50 h 88"/>
                <a:gd name="T32" fmla="*/ 2 w 148"/>
                <a:gd name="T33" fmla="*/ 45 h 88"/>
                <a:gd name="T34" fmla="*/ 4 w 148"/>
                <a:gd name="T35" fmla="*/ 38 h 88"/>
                <a:gd name="T36" fmla="*/ 8 w 148"/>
                <a:gd name="T37" fmla="*/ 33 h 88"/>
                <a:gd name="T38" fmla="*/ 13 w 148"/>
                <a:gd name="T39" fmla="*/ 29 h 88"/>
                <a:gd name="T40" fmla="*/ 19 w 148"/>
                <a:gd name="T41" fmla="*/ 26 h 88"/>
                <a:gd name="T42" fmla="*/ 70 w 148"/>
                <a:gd name="T4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 h="88">
                  <a:moveTo>
                    <a:pt x="70" y="0"/>
                  </a:moveTo>
                  <a:lnTo>
                    <a:pt x="148" y="35"/>
                  </a:lnTo>
                  <a:lnTo>
                    <a:pt x="50" y="84"/>
                  </a:lnTo>
                  <a:lnTo>
                    <a:pt x="50" y="84"/>
                  </a:lnTo>
                  <a:lnTo>
                    <a:pt x="43" y="87"/>
                  </a:lnTo>
                  <a:lnTo>
                    <a:pt x="35" y="88"/>
                  </a:lnTo>
                  <a:lnTo>
                    <a:pt x="35" y="88"/>
                  </a:lnTo>
                  <a:lnTo>
                    <a:pt x="26" y="86"/>
                  </a:lnTo>
                  <a:lnTo>
                    <a:pt x="17" y="83"/>
                  </a:lnTo>
                  <a:lnTo>
                    <a:pt x="10" y="77"/>
                  </a:lnTo>
                  <a:lnTo>
                    <a:pt x="7" y="74"/>
                  </a:lnTo>
                  <a:lnTo>
                    <a:pt x="4" y="70"/>
                  </a:lnTo>
                  <a:lnTo>
                    <a:pt x="4" y="70"/>
                  </a:lnTo>
                  <a:lnTo>
                    <a:pt x="2" y="63"/>
                  </a:lnTo>
                  <a:lnTo>
                    <a:pt x="0" y="57"/>
                  </a:lnTo>
                  <a:lnTo>
                    <a:pt x="1" y="50"/>
                  </a:lnTo>
                  <a:lnTo>
                    <a:pt x="2" y="45"/>
                  </a:lnTo>
                  <a:lnTo>
                    <a:pt x="4" y="38"/>
                  </a:lnTo>
                  <a:lnTo>
                    <a:pt x="8" y="33"/>
                  </a:lnTo>
                  <a:lnTo>
                    <a:pt x="13" y="29"/>
                  </a:lnTo>
                  <a:lnTo>
                    <a:pt x="19" y="26"/>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909"/>
            <p:cNvSpPr>
              <a:spLocks/>
            </p:cNvSpPr>
            <p:nvPr/>
          </p:nvSpPr>
          <p:spPr bwMode="auto">
            <a:xfrm flipH="1">
              <a:off x="5831382" y="5376986"/>
              <a:ext cx="154857" cy="176922"/>
            </a:xfrm>
            <a:custGeom>
              <a:avLst/>
              <a:gdLst>
                <a:gd name="T0" fmla="*/ 108 w 123"/>
                <a:gd name="T1" fmla="*/ 165 h 165"/>
                <a:gd name="T2" fmla="*/ 108 w 123"/>
                <a:gd name="T3" fmla="*/ 165 h 165"/>
                <a:gd name="T4" fmla="*/ 115 w 123"/>
                <a:gd name="T5" fmla="*/ 132 h 165"/>
                <a:gd name="T6" fmla="*/ 119 w 123"/>
                <a:gd name="T7" fmla="*/ 104 h 165"/>
                <a:gd name="T8" fmla="*/ 122 w 123"/>
                <a:gd name="T9" fmla="*/ 77 h 165"/>
                <a:gd name="T10" fmla="*/ 122 w 123"/>
                <a:gd name="T11" fmla="*/ 77 h 165"/>
                <a:gd name="T12" fmla="*/ 123 w 123"/>
                <a:gd name="T13" fmla="*/ 65 h 165"/>
                <a:gd name="T14" fmla="*/ 122 w 123"/>
                <a:gd name="T15" fmla="*/ 52 h 165"/>
                <a:gd name="T16" fmla="*/ 119 w 123"/>
                <a:gd name="T17" fmla="*/ 38 h 165"/>
                <a:gd name="T18" fmla="*/ 117 w 123"/>
                <a:gd name="T19" fmla="*/ 30 h 165"/>
                <a:gd name="T20" fmla="*/ 114 w 123"/>
                <a:gd name="T21" fmla="*/ 24 h 165"/>
                <a:gd name="T22" fmla="*/ 109 w 123"/>
                <a:gd name="T23" fmla="*/ 17 h 165"/>
                <a:gd name="T24" fmla="*/ 104 w 123"/>
                <a:gd name="T25" fmla="*/ 11 h 165"/>
                <a:gd name="T26" fmla="*/ 98 w 123"/>
                <a:gd name="T27" fmla="*/ 6 h 165"/>
                <a:gd name="T28" fmla="*/ 90 w 123"/>
                <a:gd name="T29" fmla="*/ 2 h 165"/>
                <a:gd name="T30" fmla="*/ 81 w 123"/>
                <a:gd name="T31" fmla="*/ 0 h 165"/>
                <a:gd name="T32" fmla="*/ 70 w 123"/>
                <a:gd name="T33" fmla="*/ 0 h 165"/>
                <a:gd name="T34" fmla="*/ 70 w 123"/>
                <a:gd name="T35" fmla="*/ 0 h 165"/>
                <a:gd name="T36" fmla="*/ 63 w 123"/>
                <a:gd name="T37" fmla="*/ 0 h 165"/>
                <a:gd name="T38" fmla="*/ 56 w 123"/>
                <a:gd name="T39" fmla="*/ 3 h 165"/>
                <a:gd name="T40" fmla="*/ 51 w 123"/>
                <a:gd name="T41" fmla="*/ 7 h 165"/>
                <a:gd name="T42" fmla="*/ 45 w 123"/>
                <a:gd name="T43" fmla="*/ 13 h 165"/>
                <a:gd name="T44" fmla="*/ 40 w 123"/>
                <a:gd name="T45" fmla="*/ 20 h 165"/>
                <a:gd name="T46" fmla="*/ 34 w 123"/>
                <a:gd name="T47" fmla="*/ 28 h 165"/>
                <a:gd name="T48" fmla="*/ 30 w 123"/>
                <a:gd name="T49" fmla="*/ 38 h 165"/>
                <a:gd name="T50" fmla="*/ 25 w 123"/>
                <a:gd name="T51" fmla="*/ 47 h 165"/>
                <a:gd name="T52" fmla="*/ 17 w 123"/>
                <a:gd name="T53" fmla="*/ 69 h 165"/>
                <a:gd name="T54" fmla="*/ 10 w 123"/>
                <a:gd name="T55" fmla="*/ 93 h 165"/>
                <a:gd name="T56" fmla="*/ 5 w 123"/>
                <a:gd name="T57" fmla="*/ 118 h 165"/>
                <a:gd name="T58" fmla="*/ 0 w 123"/>
                <a:gd name="T59" fmla="*/ 140 h 165"/>
                <a:gd name="T60" fmla="*/ 0 w 123"/>
                <a:gd name="T61" fmla="*/ 140 h 165"/>
                <a:gd name="T62" fmla="*/ 15 w 123"/>
                <a:gd name="T63" fmla="*/ 140 h 165"/>
                <a:gd name="T64" fmla="*/ 28 w 123"/>
                <a:gd name="T65" fmla="*/ 141 h 165"/>
                <a:gd name="T66" fmla="*/ 42 w 123"/>
                <a:gd name="T67" fmla="*/ 144 h 165"/>
                <a:gd name="T68" fmla="*/ 55 w 123"/>
                <a:gd name="T69" fmla="*/ 147 h 165"/>
                <a:gd name="T70" fmla="*/ 69 w 123"/>
                <a:gd name="T71" fmla="*/ 151 h 165"/>
                <a:gd name="T72" fmla="*/ 81 w 123"/>
                <a:gd name="T73" fmla="*/ 155 h 165"/>
                <a:gd name="T74" fmla="*/ 108 w 123"/>
                <a:gd name="T75" fmla="*/ 165 h 165"/>
                <a:gd name="T76" fmla="*/ 108 w 123"/>
                <a:gd name="T7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65">
                  <a:moveTo>
                    <a:pt x="108" y="165"/>
                  </a:moveTo>
                  <a:lnTo>
                    <a:pt x="108" y="165"/>
                  </a:lnTo>
                  <a:lnTo>
                    <a:pt x="115" y="132"/>
                  </a:lnTo>
                  <a:lnTo>
                    <a:pt x="119" y="104"/>
                  </a:lnTo>
                  <a:lnTo>
                    <a:pt x="122" y="77"/>
                  </a:lnTo>
                  <a:lnTo>
                    <a:pt x="122" y="77"/>
                  </a:lnTo>
                  <a:lnTo>
                    <a:pt x="123" y="65"/>
                  </a:lnTo>
                  <a:lnTo>
                    <a:pt x="122" y="52"/>
                  </a:lnTo>
                  <a:lnTo>
                    <a:pt x="119" y="38"/>
                  </a:lnTo>
                  <a:lnTo>
                    <a:pt x="117" y="30"/>
                  </a:lnTo>
                  <a:lnTo>
                    <a:pt x="114" y="24"/>
                  </a:lnTo>
                  <a:lnTo>
                    <a:pt x="109" y="17"/>
                  </a:lnTo>
                  <a:lnTo>
                    <a:pt x="104" y="11"/>
                  </a:lnTo>
                  <a:lnTo>
                    <a:pt x="98" y="6"/>
                  </a:lnTo>
                  <a:lnTo>
                    <a:pt x="90" y="2"/>
                  </a:lnTo>
                  <a:lnTo>
                    <a:pt x="81" y="0"/>
                  </a:lnTo>
                  <a:lnTo>
                    <a:pt x="70" y="0"/>
                  </a:lnTo>
                  <a:lnTo>
                    <a:pt x="70" y="0"/>
                  </a:lnTo>
                  <a:lnTo>
                    <a:pt x="63" y="0"/>
                  </a:lnTo>
                  <a:lnTo>
                    <a:pt x="56" y="3"/>
                  </a:lnTo>
                  <a:lnTo>
                    <a:pt x="51" y="7"/>
                  </a:lnTo>
                  <a:lnTo>
                    <a:pt x="45" y="13"/>
                  </a:lnTo>
                  <a:lnTo>
                    <a:pt x="40" y="20"/>
                  </a:lnTo>
                  <a:lnTo>
                    <a:pt x="34" y="28"/>
                  </a:lnTo>
                  <a:lnTo>
                    <a:pt x="30" y="38"/>
                  </a:lnTo>
                  <a:lnTo>
                    <a:pt x="25" y="47"/>
                  </a:lnTo>
                  <a:lnTo>
                    <a:pt x="17" y="69"/>
                  </a:lnTo>
                  <a:lnTo>
                    <a:pt x="10" y="93"/>
                  </a:lnTo>
                  <a:lnTo>
                    <a:pt x="5" y="118"/>
                  </a:lnTo>
                  <a:lnTo>
                    <a:pt x="0" y="140"/>
                  </a:lnTo>
                  <a:lnTo>
                    <a:pt x="0" y="140"/>
                  </a:lnTo>
                  <a:lnTo>
                    <a:pt x="15" y="140"/>
                  </a:lnTo>
                  <a:lnTo>
                    <a:pt x="28" y="141"/>
                  </a:lnTo>
                  <a:lnTo>
                    <a:pt x="42" y="144"/>
                  </a:lnTo>
                  <a:lnTo>
                    <a:pt x="55" y="147"/>
                  </a:lnTo>
                  <a:lnTo>
                    <a:pt x="69" y="151"/>
                  </a:lnTo>
                  <a:lnTo>
                    <a:pt x="81" y="155"/>
                  </a:lnTo>
                  <a:lnTo>
                    <a:pt x="108" y="165"/>
                  </a:lnTo>
                  <a:lnTo>
                    <a:pt x="108" y="165"/>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910"/>
            <p:cNvSpPr>
              <a:spLocks/>
            </p:cNvSpPr>
            <p:nvPr/>
          </p:nvSpPr>
          <p:spPr bwMode="auto">
            <a:xfrm flipH="1">
              <a:off x="5853505" y="5524420"/>
              <a:ext cx="346586" cy="176922"/>
            </a:xfrm>
            <a:custGeom>
              <a:avLst/>
              <a:gdLst>
                <a:gd name="T0" fmla="*/ 177 w 285"/>
                <a:gd name="T1" fmla="*/ 0 h 167"/>
                <a:gd name="T2" fmla="*/ 177 w 285"/>
                <a:gd name="T3" fmla="*/ 0 h 167"/>
                <a:gd name="T4" fmla="*/ 173 w 285"/>
                <a:gd name="T5" fmla="*/ 27 h 167"/>
                <a:gd name="T6" fmla="*/ 170 w 285"/>
                <a:gd name="T7" fmla="*/ 49 h 167"/>
                <a:gd name="T8" fmla="*/ 167 w 285"/>
                <a:gd name="T9" fmla="*/ 69 h 167"/>
                <a:gd name="T10" fmla="*/ 167 w 285"/>
                <a:gd name="T11" fmla="*/ 69 h 167"/>
                <a:gd name="T12" fmla="*/ 146 w 285"/>
                <a:gd name="T13" fmla="*/ 66 h 167"/>
                <a:gd name="T14" fmla="*/ 122 w 285"/>
                <a:gd name="T15" fmla="*/ 65 h 167"/>
                <a:gd name="T16" fmla="*/ 94 w 285"/>
                <a:gd name="T17" fmla="*/ 64 h 167"/>
                <a:gd name="T18" fmla="*/ 66 w 285"/>
                <a:gd name="T19" fmla="*/ 65 h 167"/>
                <a:gd name="T20" fmla="*/ 53 w 285"/>
                <a:gd name="T21" fmla="*/ 67 h 167"/>
                <a:gd name="T22" fmla="*/ 39 w 285"/>
                <a:gd name="T23" fmla="*/ 69 h 167"/>
                <a:gd name="T24" fmla="*/ 28 w 285"/>
                <a:gd name="T25" fmla="*/ 72 h 167"/>
                <a:gd name="T26" fmla="*/ 18 w 285"/>
                <a:gd name="T27" fmla="*/ 76 h 167"/>
                <a:gd name="T28" fmla="*/ 10 w 285"/>
                <a:gd name="T29" fmla="*/ 81 h 167"/>
                <a:gd name="T30" fmla="*/ 7 w 285"/>
                <a:gd name="T31" fmla="*/ 83 h 167"/>
                <a:gd name="T32" fmla="*/ 5 w 285"/>
                <a:gd name="T33" fmla="*/ 87 h 167"/>
                <a:gd name="T34" fmla="*/ 5 w 285"/>
                <a:gd name="T35" fmla="*/ 87 h 167"/>
                <a:gd name="T36" fmla="*/ 1 w 285"/>
                <a:gd name="T37" fmla="*/ 94 h 167"/>
                <a:gd name="T38" fmla="*/ 0 w 285"/>
                <a:gd name="T39" fmla="*/ 101 h 167"/>
                <a:gd name="T40" fmla="*/ 0 w 285"/>
                <a:gd name="T41" fmla="*/ 108 h 167"/>
                <a:gd name="T42" fmla="*/ 2 w 285"/>
                <a:gd name="T43" fmla="*/ 116 h 167"/>
                <a:gd name="T44" fmla="*/ 6 w 285"/>
                <a:gd name="T45" fmla="*/ 123 h 167"/>
                <a:gd name="T46" fmla="*/ 12 w 285"/>
                <a:gd name="T47" fmla="*/ 131 h 167"/>
                <a:gd name="T48" fmla="*/ 20 w 285"/>
                <a:gd name="T49" fmla="*/ 137 h 167"/>
                <a:gd name="T50" fmla="*/ 30 w 285"/>
                <a:gd name="T51" fmla="*/ 144 h 167"/>
                <a:gd name="T52" fmla="*/ 42 w 285"/>
                <a:gd name="T53" fmla="*/ 150 h 167"/>
                <a:gd name="T54" fmla="*/ 56 w 285"/>
                <a:gd name="T55" fmla="*/ 156 h 167"/>
                <a:gd name="T56" fmla="*/ 72 w 285"/>
                <a:gd name="T57" fmla="*/ 160 h 167"/>
                <a:gd name="T58" fmla="*/ 91 w 285"/>
                <a:gd name="T59" fmla="*/ 163 h 167"/>
                <a:gd name="T60" fmla="*/ 111 w 285"/>
                <a:gd name="T61" fmla="*/ 166 h 167"/>
                <a:gd name="T62" fmla="*/ 134 w 285"/>
                <a:gd name="T63" fmla="*/ 167 h 167"/>
                <a:gd name="T64" fmla="*/ 158 w 285"/>
                <a:gd name="T65" fmla="*/ 166 h 167"/>
                <a:gd name="T66" fmla="*/ 185 w 285"/>
                <a:gd name="T67" fmla="*/ 164 h 167"/>
                <a:gd name="T68" fmla="*/ 185 w 285"/>
                <a:gd name="T69" fmla="*/ 164 h 167"/>
                <a:gd name="T70" fmla="*/ 195 w 285"/>
                <a:gd name="T71" fmla="*/ 162 h 167"/>
                <a:gd name="T72" fmla="*/ 205 w 285"/>
                <a:gd name="T73" fmla="*/ 159 h 167"/>
                <a:gd name="T74" fmla="*/ 214 w 285"/>
                <a:gd name="T75" fmla="*/ 155 h 167"/>
                <a:gd name="T76" fmla="*/ 222 w 285"/>
                <a:gd name="T77" fmla="*/ 149 h 167"/>
                <a:gd name="T78" fmla="*/ 230 w 285"/>
                <a:gd name="T79" fmla="*/ 142 h 167"/>
                <a:gd name="T80" fmla="*/ 238 w 285"/>
                <a:gd name="T81" fmla="*/ 134 h 167"/>
                <a:gd name="T82" fmla="*/ 245 w 285"/>
                <a:gd name="T83" fmla="*/ 126 h 167"/>
                <a:gd name="T84" fmla="*/ 250 w 285"/>
                <a:gd name="T85" fmla="*/ 116 h 167"/>
                <a:gd name="T86" fmla="*/ 256 w 285"/>
                <a:gd name="T87" fmla="*/ 106 h 167"/>
                <a:gd name="T88" fmla="*/ 261 w 285"/>
                <a:gd name="T89" fmla="*/ 95 h 167"/>
                <a:gd name="T90" fmla="*/ 270 w 285"/>
                <a:gd name="T91" fmla="*/ 73 h 167"/>
                <a:gd name="T92" fmla="*/ 278 w 285"/>
                <a:gd name="T93" fmla="*/ 49 h 167"/>
                <a:gd name="T94" fmla="*/ 285 w 285"/>
                <a:gd name="T95" fmla="*/ 25 h 167"/>
                <a:gd name="T96" fmla="*/ 285 w 285"/>
                <a:gd name="T97" fmla="*/ 25 h 167"/>
                <a:gd name="T98" fmla="*/ 258 w 285"/>
                <a:gd name="T99" fmla="*/ 15 h 167"/>
                <a:gd name="T100" fmla="*/ 246 w 285"/>
                <a:gd name="T101" fmla="*/ 11 h 167"/>
                <a:gd name="T102" fmla="*/ 232 w 285"/>
                <a:gd name="T103" fmla="*/ 7 h 167"/>
                <a:gd name="T104" fmla="*/ 219 w 285"/>
                <a:gd name="T105" fmla="*/ 4 h 167"/>
                <a:gd name="T106" fmla="*/ 205 w 285"/>
                <a:gd name="T107" fmla="*/ 1 h 167"/>
                <a:gd name="T108" fmla="*/ 192 w 285"/>
                <a:gd name="T109" fmla="*/ 0 h 167"/>
                <a:gd name="T110" fmla="*/ 177 w 285"/>
                <a:gd name="T111" fmla="*/ 0 h 167"/>
                <a:gd name="T112" fmla="*/ 177 w 285"/>
                <a:gd name="T11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167">
                  <a:moveTo>
                    <a:pt x="177" y="0"/>
                  </a:moveTo>
                  <a:lnTo>
                    <a:pt x="177" y="0"/>
                  </a:lnTo>
                  <a:lnTo>
                    <a:pt x="173" y="27"/>
                  </a:lnTo>
                  <a:lnTo>
                    <a:pt x="170" y="49"/>
                  </a:lnTo>
                  <a:lnTo>
                    <a:pt x="167" y="69"/>
                  </a:lnTo>
                  <a:lnTo>
                    <a:pt x="167" y="69"/>
                  </a:lnTo>
                  <a:lnTo>
                    <a:pt x="146" y="66"/>
                  </a:lnTo>
                  <a:lnTo>
                    <a:pt x="122" y="65"/>
                  </a:lnTo>
                  <a:lnTo>
                    <a:pt x="94" y="64"/>
                  </a:lnTo>
                  <a:lnTo>
                    <a:pt x="66" y="65"/>
                  </a:lnTo>
                  <a:lnTo>
                    <a:pt x="53" y="67"/>
                  </a:lnTo>
                  <a:lnTo>
                    <a:pt x="39" y="69"/>
                  </a:lnTo>
                  <a:lnTo>
                    <a:pt x="28" y="72"/>
                  </a:lnTo>
                  <a:lnTo>
                    <a:pt x="18" y="76"/>
                  </a:lnTo>
                  <a:lnTo>
                    <a:pt x="10" y="81"/>
                  </a:lnTo>
                  <a:lnTo>
                    <a:pt x="7" y="83"/>
                  </a:lnTo>
                  <a:lnTo>
                    <a:pt x="5" y="87"/>
                  </a:lnTo>
                  <a:lnTo>
                    <a:pt x="5" y="87"/>
                  </a:lnTo>
                  <a:lnTo>
                    <a:pt x="1" y="94"/>
                  </a:lnTo>
                  <a:lnTo>
                    <a:pt x="0" y="101"/>
                  </a:lnTo>
                  <a:lnTo>
                    <a:pt x="0" y="108"/>
                  </a:lnTo>
                  <a:lnTo>
                    <a:pt x="2" y="116"/>
                  </a:lnTo>
                  <a:lnTo>
                    <a:pt x="6" y="123"/>
                  </a:lnTo>
                  <a:lnTo>
                    <a:pt x="12" y="131"/>
                  </a:lnTo>
                  <a:lnTo>
                    <a:pt x="20" y="137"/>
                  </a:lnTo>
                  <a:lnTo>
                    <a:pt x="30" y="144"/>
                  </a:lnTo>
                  <a:lnTo>
                    <a:pt x="42" y="150"/>
                  </a:lnTo>
                  <a:lnTo>
                    <a:pt x="56" y="156"/>
                  </a:lnTo>
                  <a:lnTo>
                    <a:pt x="72" y="160"/>
                  </a:lnTo>
                  <a:lnTo>
                    <a:pt x="91" y="163"/>
                  </a:lnTo>
                  <a:lnTo>
                    <a:pt x="111" y="166"/>
                  </a:lnTo>
                  <a:lnTo>
                    <a:pt x="134" y="167"/>
                  </a:lnTo>
                  <a:lnTo>
                    <a:pt x="158" y="166"/>
                  </a:lnTo>
                  <a:lnTo>
                    <a:pt x="185" y="164"/>
                  </a:lnTo>
                  <a:lnTo>
                    <a:pt x="185" y="164"/>
                  </a:lnTo>
                  <a:lnTo>
                    <a:pt x="195" y="162"/>
                  </a:lnTo>
                  <a:lnTo>
                    <a:pt x="205" y="159"/>
                  </a:lnTo>
                  <a:lnTo>
                    <a:pt x="214" y="155"/>
                  </a:lnTo>
                  <a:lnTo>
                    <a:pt x="222" y="149"/>
                  </a:lnTo>
                  <a:lnTo>
                    <a:pt x="230" y="142"/>
                  </a:lnTo>
                  <a:lnTo>
                    <a:pt x="238" y="134"/>
                  </a:lnTo>
                  <a:lnTo>
                    <a:pt x="245" y="126"/>
                  </a:lnTo>
                  <a:lnTo>
                    <a:pt x="250" y="116"/>
                  </a:lnTo>
                  <a:lnTo>
                    <a:pt x="256" y="106"/>
                  </a:lnTo>
                  <a:lnTo>
                    <a:pt x="261" y="95"/>
                  </a:lnTo>
                  <a:lnTo>
                    <a:pt x="270" y="73"/>
                  </a:lnTo>
                  <a:lnTo>
                    <a:pt x="278" y="49"/>
                  </a:lnTo>
                  <a:lnTo>
                    <a:pt x="285" y="25"/>
                  </a:lnTo>
                  <a:lnTo>
                    <a:pt x="285" y="25"/>
                  </a:lnTo>
                  <a:lnTo>
                    <a:pt x="258" y="15"/>
                  </a:lnTo>
                  <a:lnTo>
                    <a:pt x="246" y="11"/>
                  </a:lnTo>
                  <a:lnTo>
                    <a:pt x="232" y="7"/>
                  </a:lnTo>
                  <a:lnTo>
                    <a:pt x="219" y="4"/>
                  </a:lnTo>
                  <a:lnTo>
                    <a:pt x="205" y="1"/>
                  </a:lnTo>
                  <a:lnTo>
                    <a:pt x="192" y="0"/>
                  </a:lnTo>
                  <a:lnTo>
                    <a:pt x="177" y="0"/>
                  </a:lnTo>
                  <a:lnTo>
                    <a:pt x="177"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911"/>
            <p:cNvSpPr>
              <a:spLocks/>
            </p:cNvSpPr>
            <p:nvPr/>
          </p:nvSpPr>
          <p:spPr bwMode="auto">
            <a:xfrm flipH="1">
              <a:off x="5676525" y="5362242"/>
              <a:ext cx="169606" cy="51602"/>
            </a:xfrm>
            <a:custGeom>
              <a:avLst/>
              <a:gdLst>
                <a:gd name="T0" fmla="*/ 143 w 143"/>
                <a:gd name="T1" fmla="*/ 26 h 50"/>
                <a:gd name="T2" fmla="*/ 143 w 143"/>
                <a:gd name="T3" fmla="*/ 26 h 50"/>
                <a:gd name="T4" fmla="*/ 123 w 143"/>
                <a:gd name="T5" fmla="*/ 17 h 50"/>
                <a:gd name="T6" fmla="*/ 115 w 143"/>
                <a:gd name="T7" fmla="*/ 15 h 50"/>
                <a:gd name="T8" fmla="*/ 115 w 143"/>
                <a:gd name="T9" fmla="*/ 15 h 50"/>
                <a:gd name="T10" fmla="*/ 98 w 143"/>
                <a:gd name="T11" fmla="*/ 8 h 50"/>
                <a:gd name="T12" fmla="*/ 81 w 143"/>
                <a:gd name="T13" fmla="*/ 4 h 50"/>
                <a:gd name="T14" fmla="*/ 66 w 143"/>
                <a:gd name="T15" fmla="*/ 1 h 50"/>
                <a:gd name="T16" fmla="*/ 52 w 143"/>
                <a:gd name="T17" fmla="*/ 0 h 50"/>
                <a:gd name="T18" fmla="*/ 37 w 143"/>
                <a:gd name="T19" fmla="*/ 0 h 50"/>
                <a:gd name="T20" fmla="*/ 24 w 143"/>
                <a:gd name="T21" fmla="*/ 1 h 50"/>
                <a:gd name="T22" fmla="*/ 12 w 143"/>
                <a:gd name="T23" fmla="*/ 3 h 50"/>
                <a:gd name="T24" fmla="*/ 0 w 143"/>
                <a:gd name="T25" fmla="*/ 7 h 50"/>
                <a:gd name="T26" fmla="*/ 0 w 143"/>
                <a:gd name="T27" fmla="*/ 7 h 50"/>
                <a:gd name="T28" fmla="*/ 6 w 143"/>
                <a:gd name="T29" fmla="*/ 17 h 50"/>
                <a:gd name="T30" fmla="*/ 14 w 143"/>
                <a:gd name="T31" fmla="*/ 25 h 50"/>
                <a:gd name="T32" fmla="*/ 20 w 143"/>
                <a:gd name="T33" fmla="*/ 32 h 50"/>
                <a:gd name="T34" fmla="*/ 28 w 143"/>
                <a:gd name="T35" fmla="*/ 38 h 50"/>
                <a:gd name="T36" fmla="*/ 37 w 143"/>
                <a:gd name="T37" fmla="*/ 42 h 50"/>
                <a:gd name="T38" fmla="*/ 46 w 143"/>
                <a:gd name="T39" fmla="*/ 46 h 50"/>
                <a:gd name="T40" fmla="*/ 55 w 143"/>
                <a:gd name="T41" fmla="*/ 48 h 50"/>
                <a:gd name="T42" fmla="*/ 64 w 143"/>
                <a:gd name="T43" fmla="*/ 49 h 50"/>
                <a:gd name="T44" fmla="*/ 74 w 143"/>
                <a:gd name="T45" fmla="*/ 50 h 50"/>
                <a:gd name="T46" fmla="*/ 83 w 143"/>
                <a:gd name="T47" fmla="*/ 49 h 50"/>
                <a:gd name="T48" fmla="*/ 93 w 143"/>
                <a:gd name="T49" fmla="*/ 48 h 50"/>
                <a:gd name="T50" fmla="*/ 104 w 143"/>
                <a:gd name="T51" fmla="*/ 45 h 50"/>
                <a:gd name="T52" fmla="*/ 114 w 143"/>
                <a:gd name="T53" fmla="*/ 42 h 50"/>
                <a:gd name="T54" fmla="*/ 123 w 143"/>
                <a:gd name="T55" fmla="*/ 38 h 50"/>
                <a:gd name="T56" fmla="*/ 133 w 143"/>
                <a:gd name="T57" fmla="*/ 32 h 50"/>
                <a:gd name="T58" fmla="*/ 143 w 143"/>
                <a:gd name="T59" fmla="*/ 26 h 50"/>
                <a:gd name="T60" fmla="*/ 143 w 143"/>
                <a:gd name="T61"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50">
                  <a:moveTo>
                    <a:pt x="143" y="26"/>
                  </a:moveTo>
                  <a:lnTo>
                    <a:pt x="143" y="26"/>
                  </a:lnTo>
                  <a:lnTo>
                    <a:pt x="123" y="17"/>
                  </a:lnTo>
                  <a:lnTo>
                    <a:pt x="115" y="15"/>
                  </a:lnTo>
                  <a:lnTo>
                    <a:pt x="115" y="15"/>
                  </a:lnTo>
                  <a:lnTo>
                    <a:pt x="98" y="8"/>
                  </a:lnTo>
                  <a:lnTo>
                    <a:pt x="81" y="4"/>
                  </a:lnTo>
                  <a:lnTo>
                    <a:pt x="66" y="1"/>
                  </a:lnTo>
                  <a:lnTo>
                    <a:pt x="52" y="0"/>
                  </a:lnTo>
                  <a:lnTo>
                    <a:pt x="37" y="0"/>
                  </a:lnTo>
                  <a:lnTo>
                    <a:pt x="24" y="1"/>
                  </a:lnTo>
                  <a:lnTo>
                    <a:pt x="12" y="3"/>
                  </a:lnTo>
                  <a:lnTo>
                    <a:pt x="0" y="7"/>
                  </a:lnTo>
                  <a:lnTo>
                    <a:pt x="0" y="7"/>
                  </a:lnTo>
                  <a:lnTo>
                    <a:pt x="6" y="17"/>
                  </a:lnTo>
                  <a:lnTo>
                    <a:pt x="14" y="25"/>
                  </a:lnTo>
                  <a:lnTo>
                    <a:pt x="20" y="32"/>
                  </a:lnTo>
                  <a:lnTo>
                    <a:pt x="28" y="38"/>
                  </a:lnTo>
                  <a:lnTo>
                    <a:pt x="37" y="42"/>
                  </a:lnTo>
                  <a:lnTo>
                    <a:pt x="46" y="46"/>
                  </a:lnTo>
                  <a:lnTo>
                    <a:pt x="55" y="48"/>
                  </a:lnTo>
                  <a:lnTo>
                    <a:pt x="64" y="49"/>
                  </a:lnTo>
                  <a:lnTo>
                    <a:pt x="74" y="50"/>
                  </a:lnTo>
                  <a:lnTo>
                    <a:pt x="83" y="49"/>
                  </a:lnTo>
                  <a:lnTo>
                    <a:pt x="93" y="48"/>
                  </a:lnTo>
                  <a:lnTo>
                    <a:pt x="104" y="45"/>
                  </a:lnTo>
                  <a:lnTo>
                    <a:pt x="114" y="42"/>
                  </a:lnTo>
                  <a:lnTo>
                    <a:pt x="123" y="38"/>
                  </a:lnTo>
                  <a:lnTo>
                    <a:pt x="133" y="32"/>
                  </a:lnTo>
                  <a:lnTo>
                    <a:pt x="143" y="26"/>
                  </a:lnTo>
                  <a:lnTo>
                    <a:pt x="143" y="26"/>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912"/>
            <p:cNvSpPr>
              <a:spLocks/>
            </p:cNvSpPr>
            <p:nvPr/>
          </p:nvSpPr>
          <p:spPr bwMode="auto">
            <a:xfrm flipH="1">
              <a:off x="5661776" y="5369613"/>
              <a:ext cx="199102" cy="66345"/>
            </a:xfrm>
            <a:custGeom>
              <a:avLst/>
              <a:gdLst>
                <a:gd name="T0" fmla="*/ 154 w 165"/>
                <a:gd name="T1" fmla="*/ 19 h 61"/>
                <a:gd name="T2" fmla="*/ 154 w 165"/>
                <a:gd name="T3" fmla="*/ 19 h 61"/>
                <a:gd name="T4" fmla="*/ 144 w 165"/>
                <a:gd name="T5" fmla="*/ 25 h 61"/>
                <a:gd name="T6" fmla="*/ 134 w 165"/>
                <a:gd name="T7" fmla="*/ 31 h 61"/>
                <a:gd name="T8" fmla="*/ 125 w 165"/>
                <a:gd name="T9" fmla="*/ 35 h 61"/>
                <a:gd name="T10" fmla="*/ 115 w 165"/>
                <a:gd name="T11" fmla="*/ 38 h 61"/>
                <a:gd name="T12" fmla="*/ 104 w 165"/>
                <a:gd name="T13" fmla="*/ 41 h 61"/>
                <a:gd name="T14" fmla="*/ 94 w 165"/>
                <a:gd name="T15" fmla="*/ 42 h 61"/>
                <a:gd name="T16" fmla="*/ 85 w 165"/>
                <a:gd name="T17" fmla="*/ 43 h 61"/>
                <a:gd name="T18" fmla="*/ 75 w 165"/>
                <a:gd name="T19" fmla="*/ 42 h 61"/>
                <a:gd name="T20" fmla="*/ 66 w 165"/>
                <a:gd name="T21" fmla="*/ 41 h 61"/>
                <a:gd name="T22" fmla="*/ 57 w 165"/>
                <a:gd name="T23" fmla="*/ 39 h 61"/>
                <a:gd name="T24" fmla="*/ 48 w 165"/>
                <a:gd name="T25" fmla="*/ 35 h 61"/>
                <a:gd name="T26" fmla="*/ 39 w 165"/>
                <a:gd name="T27" fmla="*/ 31 h 61"/>
                <a:gd name="T28" fmla="*/ 31 w 165"/>
                <a:gd name="T29" fmla="*/ 25 h 61"/>
                <a:gd name="T30" fmla="*/ 25 w 165"/>
                <a:gd name="T31" fmla="*/ 18 h 61"/>
                <a:gd name="T32" fmla="*/ 17 w 165"/>
                <a:gd name="T33" fmla="*/ 10 h 61"/>
                <a:gd name="T34" fmla="*/ 11 w 165"/>
                <a:gd name="T35" fmla="*/ 0 h 61"/>
                <a:gd name="T36" fmla="*/ 11 w 165"/>
                <a:gd name="T37" fmla="*/ 0 h 61"/>
                <a:gd name="T38" fmla="*/ 0 w 165"/>
                <a:gd name="T39" fmla="*/ 5 h 61"/>
                <a:gd name="T40" fmla="*/ 0 w 165"/>
                <a:gd name="T41" fmla="*/ 6 h 61"/>
                <a:gd name="T42" fmla="*/ 0 w 165"/>
                <a:gd name="T43" fmla="*/ 6 h 61"/>
                <a:gd name="T44" fmla="*/ 11 w 165"/>
                <a:gd name="T45" fmla="*/ 20 h 61"/>
                <a:gd name="T46" fmla="*/ 25 w 165"/>
                <a:gd name="T47" fmla="*/ 32 h 61"/>
                <a:gd name="T48" fmla="*/ 38 w 165"/>
                <a:gd name="T49" fmla="*/ 43 h 61"/>
                <a:gd name="T50" fmla="*/ 53 w 165"/>
                <a:gd name="T51" fmla="*/ 53 h 61"/>
                <a:gd name="T52" fmla="*/ 53 w 165"/>
                <a:gd name="T53" fmla="*/ 53 h 61"/>
                <a:gd name="T54" fmla="*/ 61 w 165"/>
                <a:gd name="T55" fmla="*/ 56 h 61"/>
                <a:gd name="T56" fmla="*/ 67 w 165"/>
                <a:gd name="T57" fmla="*/ 59 h 61"/>
                <a:gd name="T58" fmla="*/ 75 w 165"/>
                <a:gd name="T59" fmla="*/ 60 h 61"/>
                <a:gd name="T60" fmla="*/ 83 w 165"/>
                <a:gd name="T61" fmla="*/ 61 h 61"/>
                <a:gd name="T62" fmla="*/ 90 w 165"/>
                <a:gd name="T63" fmla="*/ 61 h 61"/>
                <a:gd name="T64" fmla="*/ 98 w 165"/>
                <a:gd name="T65" fmla="*/ 60 h 61"/>
                <a:gd name="T66" fmla="*/ 111 w 165"/>
                <a:gd name="T67" fmla="*/ 56 h 61"/>
                <a:gd name="T68" fmla="*/ 126 w 165"/>
                <a:gd name="T69" fmla="*/ 51 h 61"/>
                <a:gd name="T70" fmla="*/ 139 w 165"/>
                <a:gd name="T71" fmla="*/ 43 h 61"/>
                <a:gd name="T72" fmla="*/ 153 w 165"/>
                <a:gd name="T73" fmla="*/ 34 h 61"/>
                <a:gd name="T74" fmla="*/ 165 w 165"/>
                <a:gd name="T75" fmla="*/ 24 h 61"/>
                <a:gd name="T76" fmla="*/ 165 w 165"/>
                <a:gd name="T77" fmla="*/ 24 h 61"/>
                <a:gd name="T78" fmla="*/ 154 w 165"/>
                <a:gd name="T79" fmla="*/ 19 h 61"/>
                <a:gd name="T80" fmla="*/ 154 w 165"/>
                <a:gd name="T81" fmla="*/ 1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5" h="61">
                  <a:moveTo>
                    <a:pt x="154" y="19"/>
                  </a:moveTo>
                  <a:lnTo>
                    <a:pt x="154" y="19"/>
                  </a:lnTo>
                  <a:lnTo>
                    <a:pt x="144" y="25"/>
                  </a:lnTo>
                  <a:lnTo>
                    <a:pt x="134" y="31"/>
                  </a:lnTo>
                  <a:lnTo>
                    <a:pt x="125" y="35"/>
                  </a:lnTo>
                  <a:lnTo>
                    <a:pt x="115" y="38"/>
                  </a:lnTo>
                  <a:lnTo>
                    <a:pt x="104" y="41"/>
                  </a:lnTo>
                  <a:lnTo>
                    <a:pt x="94" y="42"/>
                  </a:lnTo>
                  <a:lnTo>
                    <a:pt x="85" y="43"/>
                  </a:lnTo>
                  <a:lnTo>
                    <a:pt x="75" y="42"/>
                  </a:lnTo>
                  <a:lnTo>
                    <a:pt x="66" y="41"/>
                  </a:lnTo>
                  <a:lnTo>
                    <a:pt x="57" y="39"/>
                  </a:lnTo>
                  <a:lnTo>
                    <a:pt x="48" y="35"/>
                  </a:lnTo>
                  <a:lnTo>
                    <a:pt x="39" y="31"/>
                  </a:lnTo>
                  <a:lnTo>
                    <a:pt x="31" y="25"/>
                  </a:lnTo>
                  <a:lnTo>
                    <a:pt x="25" y="18"/>
                  </a:lnTo>
                  <a:lnTo>
                    <a:pt x="17" y="10"/>
                  </a:lnTo>
                  <a:lnTo>
                    <a:pt x="11" y="0"/>
                  </a:lnTo>
                  <a:lnTo>
                    <a:pt x="11" y="0"/>
                  </a:lnTo>
                  <a:lnTo>
                    <a:pt x="0" y="5"/>
                  </a:lnTo>
                  <a:lnTo>
                    <a:pt x="0" y="6"/>
                  </a:lnTo>
                  <a:lnTo>
                    <a:pt x="0" y="6"/>
                  </a:lnTo>
                  <a:lnTo>
                    <a:pt x="11" y="20"/>
                  </a:lnTo>
                  <a:lnTo>
                    <a:pt x="25" y="32"/>
                  </a:lnTo>
                  <a:lnTo>
                    <a:pt x="38" y="43"/>
                  </a:lnTo>
                  <a:lnTo>
                    <a:pt x="53" y="53"/>
                  </a:lnTo>
                  <a:lnTo>
                    <a:pt x="53" y="53"/>
                  </a:lnTo>
                  <a:lnTo>
                    <a:pt x="61" y="56"/>
                  </a:lnTo>
                  <a:lnTo>
                    <a:pt x="67" y="59"/>
                  </a:lnTo>
                  <a:lnTo>
                    <a:pt x="75" y="60"/>
                  </a:lnTo>
                  <a:lnTo>
                    <a:pt x="83" y="61"/>
                  </a:lnTo>
                  <a:lnTo>
                    <a:pt x="90" y="61"/>
                  </a:lnTo>
                  <a:lnTo>
                    <a:pt x="98" y="60"/>
                  </a:lnTo>
                  <a:lnTo>
                    <a:pt x="111" y="56"/>
                  </a:lnTo>
                  <a:lnTo>
                    <a:pt x="126" y="51"/>
                  </a:lnTo>
                  <a:lnTo>
                    <a:pt x="139" y="43"/>
                  </a:lnTo>
                  <a:lnTo>
                    <a:pt x="153" y="34"/>
                  </a:lnTo>
                  <a:lnTo>
                    <a:pt x="165" y="24"/>
                  </a:lnTo>
                  <a:lnTo>
                    <a:pt x="165" y="24"/>
                  </a:lnTo>
                  <a:lnTo>
                    <a:pt x="154" y="19"/>
                  </a:lnTo>
                  <a:lnTo>
                    <a:pt x="154" y="19"/>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913"/>
            <p:cNvSpPr>
              <a:spLocks/>
            </p:cNvSpPr>
            <p:nvPr/>
          </p:nvSpPr>
          <p:spPr bwMode="auto">
            <a:xfrm flipH="1">
              <a:off x="5529042" y="5376986"/>
              <a:ext cx="427701" cy="405446"/>
            </a:xfrm>
            <a:custGeom>
              <a:avLst/>
              <a:gdLst>
                <a:gd name="T0" fmla="*/ 345 w 346"/>
                <a:gd name="T1" fmla="*/ 135 h 387"/>
                <a:gd name="T2" fmla="*/ 345 w 346"/>
                <a:gd name="T3" fmla="*/ 135 h 387"/>
                <a:gd name="T4" fmla="*/ 343 w 346"/>
                <a:gd name="T5" fmla="*/ 125 h 387"/>
                <a:gd name="T6" fmla="*/ 341 w 346"/>
                <a:gd name="T7" fmla="*/ 114 h 387"/>
                <a:gd name="T8" fmla="*/ 337 w 346"/>
                <a:gd name="T9" fmla="*/ 105 h 387"/>
                <a:gd name="T10" fmla="*/ 332 w 346"/>
                <a:gd name="T11" fmla="*/ 96 h 387"/>
                <a:gd name="T12" fmla="*/ 327 w 346"/>
                <a:gd name="T13" fmla="*/ 87 h 387"/>
                <a:gd name="T14" fmla="*/ 321 w 346"/>
                <a:gd name="T15" fmla="*/ 80 h 387"/>
                <a:gd name="T16" fmla="*/ 314 w 346"/>
                <a:gd name="T17" fmla="*/ 71 h 387"/>
                <a:gd name="T18" fmla="*/ 307 w 346"/>
                <a:gd name="T19" fmla="*/ 64 h 387"/>
                <a:gd name="T20" fmla="*/ 291 w 346"/>
                <a:gd name="T21" fmla="*/ 50 h 387"/>
                <a:gd name="T22" fmla="*/ 276 w 346"/>
                <a:gd name="T23" fmla="*/ 38 h 387"/>
                <a:gd name="T24" fmla="*/ 259 w 346"/>
                <a:gd name="T25" fmla="*/ 29 h 387"/>
                <a:gd name="T26" fmla="*/ 243 w 346"/>
                <a:gd name="T27" fmla="*/ 20 h 387"/>
                <a:gd name="T28" fmla="*/ 243 w 346"/>
                <a:gd name="T29" fmla="*/ 20 h 387"/>
                <a:gd name="T30" fmla="*/ 242 w 346"/>
                <a:gd name="T31" fmla="*/ 19 h 387"/>
                <a:gd name="T32" fmla="*/ 242 w 346"/>
                <a:gd name="T33" fmla="*/ 19 h 387"/>
                <a:gd name="T34" fmla="*/ 230 w 346"/>
                <a:gd name="T35" fmla="*/ 29 h 387"/>
                <a:gd name="T36" fmla="*/ 216 w 346"/>
                <a:gd name="T37" fmla="*/ 38 h 387"/>
                <a:gd name="T38" fmla="*/ 203 w 346"/>
                <a:gd name="T39" fmla="*/ 46 h 387"/>
                <a:gd name="T40" fmla="*/ 188 w 346"/>
                <a:gd name="T41" fmla="*/ 51 h 387"/>
                <a:gd name="T42" fmla="*/ 175 w 346"/>
                <a:gd name="T43" fmla="*/ 55 h 387"/>
                <a:gd name="T44" fmla="*/ 167 w 346"/>
                <a:gd name="T45" fmla="*/ 56 h 387"/>
                <a:gd name="T46" fmla="*/ 160 w 346"/>
                <a:gd name="T47" fmla="*/ 56 h 387"/>
                <a:gd name="T48" fmla="*/ 152 w 346"/>
                <a:gd name="T49" fmla="*/ 55 h 387"/>
                <a:gd name="T50" fmla="*/ 144 w 346"/>
                <a:gd name="T51" fmla="*/ 54 h 387"/>
                <a:gd name="T52" fmla="*/ 138 w 346"/>
                <a:gd name="T53" fmla="*/ 51 h 387"/>
                <a:gd name="T54" fmla="*/ 130 w 346"/>
                <a:gd name="T55" fmla="*/ 48 h 387"/>
                <a:gd name="T56" fmla="*/ 130 w 346"/>
                <a:gd name="T57" fmla="*/ 48 h 387"/>
                <a:gd name="T58" fmla="*/ 115 w 346"/>
                <a:gd name="T59" fmla="*/ 38 h 387"/>
                <a:gd name="T60" fmla="*/ 102 w 346"/>
                <a:gd name="T61" fmla="*/ 27 h 387"/>
                <a:gd name="T62" fmla="*/ 88 w 346"/>
                <a:gd name="T63" fmla="*/ 15 h 387"/>
                <a:gd name="T64" fmla="*/ 77 w 346"/>
                <a:gd name="T65" fmla="*/ 1 h 387"/>
                <a:gd name="T66" fmla="*/ 77 w 346"/>
                <a:gd name="T67" fmla="*/ 0 h 387"/>
                <a:gd name="T68" fmla="*/ 77 w 346"/>
                <a:gd name="T69" fmla="*/ 0 h 387"/>
                <a:gd name="T70" fmla="*/ 68 w 346"/>
                <a:gd name="T71" fmla="*/ 4 h 387"/>
                <a:gd name="T72" fmla="*/ 60 w 346"/>
                <a:gd name="T73" fmla="*/ 9 h 387"/>
                <a:gd name="T74" fmla="*/ 54 w 346"/>
                <a:gd name="T75" fmla="*/ 15 h 387"/>
                <a:gd name="T76" fmla="*/ 47 w 346"/>
                <a:gd name="T77" fmla="*/ 21 h 387"/>
                <a:gd name="T78" fmla="*/ 34 w 346"/>
                <a:gd name="T79" fmla="*/ 34 h 387"/>
                <a:gd name="T80" fmla="*/ 23 w 346"/>
                <a:gd name="T81" fmla="*/ 48 h 387"/>
                <a:gd name="T82" fmla="*/ 15 w 346"/>
                <a:gd name="T83" fmla="*/ 63 h 387"/>
                <a:gd name="T84" fmla="*/ 9 w 346"/>
                <a:gd name="T85" fmla="*/ 80 h 387"/>
                <a:gd name="T86" fmla="*/ 5 w 346"/>
                <a:gd name="T87" fmla="*/ 95 h 387"/>
                <a:gd name="T88" fmla="*/ 3 w 346"/>
                <a:gd name="T89" fmla="*/ 110 h 387"/>
                <a:gd name="T90" fmla="*/ 3 w 346"/>
                <a:gd name="T91" fmla="*/ 110 h 387"/>
                <a:gd name="T92" fmla="*/ 1 w 346"/>
                <a:gd name="T93" fmla="*/ 164 h 387"/>
                <a:gd name="T94" fmla="*/ 0 w 346"/>
                <a:gd name="T95" fmla="*/ 217 h 387"/>
                <a:gd name="T96" fmla="*/ 1 w 346"/>
                <a:gd name="T97" fmla="*/ 273 h 387"/>
                <a:gd name="T98" fmla="*/ 318 w 346"/>
                <a:gd name="T99" fmla="*/ 387 h 387"/>
                <a:gd name="T100" fmla="*/ 318 w 346"/>
                <a:gd name="T101" fmla="*/ 387 h 387"/>
                <a:gd name="T102" fmla="*/ 324 w 346"/>
                <a:gd name="T103" fmla="*/ 360 h 387"/>
                <a:gd name="T104" fmla="*/ 329 w 346"/>
                <a:gd name="T105" fmla="*/ 331 h 387"/>
                <a:gd name="T106" fmla="*/ 335 w 346"/>
                <a:gd name="T107" fmla="*/ 294 h 387"/>
                <a:gd name="T108" fmla="*/ 341 w 346"/>
                <a:gd name="T109" fmla="*/ 253 h 387"/>
                <a:gd name="T110" fmla="*/ 344 w 346"/>
                <a:gd name="T111" fmla="*/ 211 h 387"/>
                <a:gd name="T112" fmla="*/ 345 w 346"/>
                <a:gd name="T113" fmla="*/ 191 h 387"/>
                <a:gd name="T114" fmla="*/ 346 w 346"/>
                <a:gd name="T115" fmla="*/ 171 h 387"/>
                <a:gd name="T116" fmla="*/ 346 w 346"/>
                <a:gd name="T117" fmla="*/ 152 h 387"/>
                <a:gd name="T118" fmla="*/ 345 w 346"/>
                <a:gd name="T119" fmla="*/ 135 h 387"/>
                <a:gd name="T120" fmla="*/ 345 w 346"/>
                <a:gd name="T121" fmla="*/ 135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387">
                  <a:moveTo>
                    <a:pt x="345" y="135"/>
                  </a:moveTo>
                  <a:lnTo>
                    <a:pt x="345" y="135"/>
                  </a:lnTo>
                  <a:lnTo>
                    <a:pt x="343" y="125"/>
                  </a:lnTo>
                  <a:lnTo>
                    <a:pt x="341" y="114"/>
                  </a:lnTo>
                  <a:lnTo>
                    <a:pt x="337" y="105"/>
                  </a:lnTo>
                  <a:lnTo>
                    <a:pt x="332" y="96"/>
                  </a:lnTo>
                  <a:lnTo>
                    <a:pt x="327" y="87"/>
                  </a:lnTo>
                  <a:lnTo>
                    <a:pt x="321" y="80"/>
                  </a:lnTo>
                  <a:lnTo>
                    <a:pt x="314" y="71"/>
                  </a:lnTo>
                  <a:lnTo>
                    <a:pt x="307" y="64"/>
                  </a:lnTo>
                  <a:lnTo>
                    <a:pt x="291" y="50"/>
                  </a:lnTo>
                  <a:lnTo>
                    <a:pt x="276" y="38"/>
                  </a:lnTo>
                  <a:lnTo>
                    <a:pt x="259" y="29"/>
                  </a:lnTo>
                  <a:lnTo>
                    <a:pt x="243" y="20"/>
                  </a:lnTo>
                  <a:lnTo>
                    <a:pt x="243" y="20"/>
                  </a:lnTo>
                  <a:lnTo>
                    <a:pt x="242" y="19"/>
                  </a:lnTo>
                  <a:lnTo>
                    <a:pt x="242" y="19"/>
                  </a:lnTo>
                  <a:lnTo>
                    <a:pt x="230" y="29"/>
                  </a:lnTo>
                  <a:lnTo>
                    <a:pt x="216" y="38"/>
                  </a:lnTo>
                  <a:lnTo>
                    <a:pt x="203" y="46"/>
                  </a:lnTo>
                  <a:lnTo>
                    <a:pt x="188" y="51"/>
                  </a:lnTo>
                  <a:lnTo>
                    <a:pt x="175" y="55"/>
                  </a:lnTo>
                  <a:lnTo>
                    <a:pt x="167" y="56"/>
                  </a:lnTo>
                  <a:lnTo>
                    <a:pt x="160" y="56"/>
                  </a:lnTo>
                  <a:lnTo>
                    <a:pt x="152" y="55"/>
                  </a:lnTo>
                  <a:lnTo>
                    <a:pt x="144" y="54"/>
                  </a:lnTo>
                  <a:lnTo>
                    <a:pt x="138" y="51"/>
                  </a:lnTo>
                  <a:lnTo>
                    <a:pt x="130" y="48"/>
                  </a:lnTo>
                  <a:lnTo>
                    <a:pt x="130" y="48"/>
                  </a:lnTo>
                  <a:lnTo>
                    <a:pt x="115" y="38"/>
                  </a:lnTo>
                  <a:lnTo>
                    <a:pt x="102" y="27"/>
                  </a:lnTo>
                  <a:lnTo>
                    <a:pt x="88" y="15"/>
                  </a:lnTo>
                  <a:lnTo>
                    <a:pt x="77" y="1"/>
                  </a:lnTo>
                  <a:lnTo>
                    <a:pt x="77" y="0"/>
                  </a:lnTo>
                  <a:lnTo>
                    <a:pt x="77" y="0"/>
                  </a:lnTo>
                  <a:lnTo>
                    <a:pt x="68" y="4"/>
                  </a:lnTo>
                  <a:lnTo>
                    <a:pt x="60" y="9"/>
                  </a:lnTo>
                  <a:lnTo>
                    <a:pt x="54" y="15"/>
                  </a:lnTo>
                  <a:lnTo>
                    <a:pt x="47" y="21"/>
                  </a:lnTo>
                  <a:lnTo>
                    <a:pt x="34" y="34"/>
                  </a:lnTo>
                  <a:lnTo>
                    <a:pt x="23" y="48"/>
                  </a:lnTo>
                  <a:lnTo>
                    <a:pt x="15" y="63"/>
                  </a:lnTo>
                  <a:lnTo>
                    <a:pt x="9" y="80"/>
                  </a:lnTo>
                  <a:lnTo>
                    <a:pt x="5" y="95"/>
                  </a:lnTo>
                  <a:lnTo>
                    <a:pt x="3" y="110"/>
                  </a:lnTo>
                  <a:lnTo>
                    <a:pt x="3" y="110"/>
                  </a:lnTo>
                  <a:lnTo>
                    <a:pt x="1" y="164"/>
                  </a:lnTo>
                  <a:lnTo>
                    <a:pt x="0" y="217"/>
                  </a:lnTo>
                  <a:lnTo>
                    <a:pt x="1" y="273"/>
                  </a:lnTo>
                  <a:lnTo>
                    <a:pt x="318" y="387"/>
                  </a:lnTo>
                  <a:lnTo>
                    <a:pt x="318" y="387"/>
                  </a:lnTo>
                  <a:lnTo>
                    <a:pt x="324" y="360"/>
                  </a:lnTo>
                  <a:lnTo>
                    <a:pt x="329" y="331"/>
                  </a:lnTo>
                  <a:lnTo>
                    <a:pt x="335" y="294"/>
                  </a:lnTo>
                  <a:lnTo>
                    <a:pt x="341" y="253"/>
                  </a:lnTo>
                  <a:lnTo>
                    <a:pt x="344" y="211"/>
                  </a:lnTo>
                  <a:lnTo>
                    <a:pt x="345" y="191"/>
                  </a:lnTo>
                  <a:lnTo>
                    <a:pt x="346" y="171"/>
                  </a:lnTo>
                  <a:lnTo>
                    <a:pt x="346" y="152"/>
                  </a:lnTo>
                  <a:lnTo>
                    <a:pt x="345" y="135"/>
                  </a:lnTo>
                  <a:lnTo>
                    <a:pt x="345" y="135"/>
                  </a:lnTo>
                  <a:close/>
                </a:path>
              </a:pathLst>
            </a:custGeom>
            <a:solidFill>
              <a:srgbClr val="9B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914"/>
            <p:cNvSpPr>
              <a:spLocks/>
            </p:cNvSpPr>
            <p:nvPr/>
          </p:nvSpPr>
          <p:spPr bwMode="auto">
            <a:xfrm flipH="1">
              <a:off x="5624906" y="5089487"/>
              <a:ext cx="280218" cy="294869"/>
            </a:xfrm>
            <a:custGeom>
              <a:avLst/>
              <a:gdLst>
                <a:gd name="T0" fmla="*/ 209 w 227"/>
                <a:gd name="T1" fmla="*/ 222 h 283"/>
                <a:gd name="T2" fmla="*/ 217 w 227"/>
                <a:gd name="T3" fmla="*/ 200 h 283"/>
                <a:gd name="T4" fmla="*/ 225 w 227"/>
                <a:gd name="T5" fmla="*/ 164 h 283"/>
                <a:gd name="T6" fmla="*/ 227 w 227"/>
                <a:gd name="T7" fmla="*/ 132 h 283"/>
                <a:gd name="T8" fmla="*/ 225 w 227"/>
                <a:gd name="T9" fmla="*/ 100 h 283"/>
                <a:gd name="T10" fmla="*/ 214 w 227"/>
                <a:gd name="T11" fmla="*/ 67 h 283"/>
                <a:gd name="T12" fmla="*/ 205 w 227"/>
                <a:gd name="T13" fmla="*/ 50 h 283"/>
                <a:gd name="T14" fmla="*/ 193 w 227"/>
                <a:gd name="T15" fmla="*/ 34 h 283"/>
                <a:gd name="T16" fmla="*/ 179 w 227"/>
                <a:gd name="T17" fmla="*/ 20 h 283"/>
                <a:gd name="T18" fmla="*/ 170 w 227"/>
                <a:gd name="T19" fmla="*/ 14 h 283"/>
                <a:gd name="T20" fmla="*/ 152 w 227"/>
                <a:gd name="T21" fmla="*/ 5 h 283"/>
                <a:gd name="T22" fmla="*/ 133 w 227"/>
                <a:gd name="T23" fmla="*/ 1 h 283"/>
                <a:gd name="T24" fmla="*/ 114 w 227"/>
                <a:gd name="T25" fmla="*/ 1 h 283"/>
                <a:gd name="T26" fmla="*/ 95 w 227"/>
                <a:gd name="T27" fmla="*/ 4 h 283"/>
                <a:gd name="T28" fmla="*/ 77 w 227"/>
                <a:gd name="T29" fmla="*/ 12 h 283"/>
                <a:gd name="T30" fmla="*/ 59 w 227"/>
                <a:gd name="T31" fmla="*/ 23 h 283"/>
                <a:gd name="T32" fmla="*/ 43 w 227"/>
                <a:gd name="T33" fmla="*/ 37 h 283"/>
                <a:gd name="T34" fmla="*/ 28 w 227"/>
                <a:gd name="T35" fmla="*/ 55 h 283"/>
                <a:gd name="T36" fmla="*/ 16 w 227"/>
                <a:gd name="T37" fmla="*/ 74 h 283"/>
                <a:gd name="T38" fmla="*/ 7 w 227"/>
                <a:gd name="T39" fmla="*/ 96 h 283"/>
                <a:gd name="T40" fmla="*/ 2 w 227"/>
                <a:gd name="T41" fmla="*/ 119 h 283"/>
                <a:gd name="T42" fmla="*/ 0 w 227"/>
                <a:gd name="T43" fmla="*/ 144 h 283"/>
                <a:gd name="T44" fmla="*/ 3 w 227"/>
                <a:gd name="T45" fmla="*/ 170 h 283"/>
                <a:gd name="T46" fmla="*/ 9 w 227"/>
                <a:gd name="T47" fmla="*/ 198 h 283"/>
                <a:gd name="T48" fmla="*/ 22 w 227"/>
                <a:gd name="T49" fmla="*/ 226 h 283"/>
                <a:gd name="T50" fmla="*/ 30 w 227"/>
                <a:gd name="T51" fmla="*/ 240 h 283"/>
                <a:gd name="T52" fmla="*/ 40 w 227"/>
                <a:gd name="T53" fmla="*/ 253 h 283"/>
                <a:gd name="T54" fmla="*/ 51 w 227"/>
                <a:gd name="T55" fmla="*/ 264 h 283"/>
                <a:gd name="T56" fmla="*/ 77 w 227"/>
                <a:gd name="T57" fmla="*/ 277 h 283"/>
                <a:gd name="T58" fmla="*/ 104 w 227"/>
                <a:gd name="T59" fmla="*/ 283 h 283"/>
                <a:gd name="T60" fmla="*/ 132 w 227"/>
                <a:gd name="T61" fmla="*/ 280 h 283"/>
                <a:gd name="T62" fmla="*/ 159 w 227"/>
                <a:gd name="T63" fmla="*/ 272 h 283"/>
                <a:gd name="T64" fmla="*/ 181 w 227"/>
                <a:gd name="T65" fmla="*/ 259 h 283"/>
                <a:gd name="T66" fmla="*/ 199 w 227"/>
                <a:gd name="T67" fmla="*/ 242 h 283"/>
                <a:gd name="T68" fmla="*/ 209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209" y="222"/>
                  </a:moveTo>
                  <a:lnTo>
                    <a:pt x="209" y="222"/>
                  </a:lnTo>
                  <a:lnTo>
                    <a:pt x="211" y="217"/>
                  </a:lnTo>
                  <a:lnTo>
                    <a:pt x="217" y="200"/>
                  </a:lnTo>
                  <a:lnTo>
                    <a:pt x="223" y="178"/>
                  </a:lnTo>
                  <a:lnTo>
                    <a:pt x="225" y="164"/>
                  </a:lnTo>
                  <a:lnTo>
                    <a:pt x="227" y="149"/>
                  </a:lnTo>
                  <a:lnTo>
                    <a:pt x="227" y="132"/>
                  </a:lnTo>
                  <a:lnTo>
                    <a:pt x="227" y="116"/>
                  </a:lnTo>
                  <a:lnTo>
                    <a:pt x="225" y="100"/>
                  </a:lnTo>
                  <a:lnTo>
                    <a:pt x="220" y="83"/>
                  </a:lnTo>
                  <a:lnTo>
                    <a:pt x="214" y="67"/>
                  </a:lnTo>
                  <a:lnTo>
                    <a:pt x="210" y="58"/>
                  </a:lnTo>
                  <a:lnTo>
                    <a:pt x="205" y="50"/>
                  </a:lnTo>
                  <a:lnTo>
                    <a:pt x="199" y="42"/>
                  </a:lnTo>
                  <a:lnTo>
                    <a:pt x="193" y="34"/>
                  </a:lnTo>
                  <a:lnTo>
                    <a:pt x="187" y="27"/>
                  </a:lnTo>
                  <a:lnTo>
                    <a:pt x="179" y="20"/>
                  </a:lnTo>
                  <a:lnTo>
                    <a:pt x="179" y="20"/>
                  </a:lnTo>
                  <a:lnTo>
                    <a:pt x="170" y="14"/>
                  </a:lnTo>
                  <a:lnTo>
                    <a:pt x="161" y="8"/>
                  </a:lnTo>
                  <a:lnTo>
                    <a:pt x="152" y="5"/>
                  </a:lnTo>
                  <a:lnTo>
                    <a:pt x="143" y="2"/>
                  </a:lnTo>
                  <a:lnTo>
                    <a:pt x="133" y="1"/>
                  </a:lnTo>
                  <a:lnTo>
                    <a:pt x="124" y="0"/>
                  </a:lnTo>
                  <a:lnTo>
                    <a:pt x="114" y="1"/>
                  </a:lnTo>
                  <a:lnTo>
                    <a:pt x="105" y="2"/>
                  </a:lnTo>
                  <a:lnTo>
                    <a:pt x="95" y="4"/>
                  </a:lnTo>
                  <a:lnTo>
                    <a:pt x="86" y="7"/>
                  </a:lnTo>
                  <a:lnTo>
                    <a:pt x="77" y="12"/>
                  </a:lnTo>
                  <a:lnTo>
                    <a:pt x="68" y="17"/>
                  </a:lnTo>
                  <a:lnTo>
                    <a:pt x="59" y="23"/>
                  </a:lnTo>
                  <a:lnTo>
                    <a:pt x="51" y="30"/>
                  </a:lnTo>
                  <a:lnTo>
                    <a:pt x="43" y="37"/>
                  </a:lnTo>
                  <a:lnTo>
                    <a:pt x="35" y="45"/>
                  </a:lnTo>
                  <a:lnTo>
                    <a:pt x="28" y="55"/>
                  </a:lnTo>
                  <a:lnTo>
                    <a:pt x="22" y="63"/>
                  </a:lnTo>
                  <a:lnTo>
                    <a:pt x="16" y="74"/>
                  </a:lnTo>
                  <a:lnTo>
                    <a:pt x="12" y="84"/>
                  </a:lnTo>
                  <a:lnTo>
                    <a:pt x="7" y="96"/>
                  </a:lnTo>
                  <a:lnTo>
                    <a:pt x="4" y="107"/>
                  </a:lnTo>
                  <a:lnTo>
                    <a:pt x="2" y="119"/>
                  </a:lnTo>
                  <a:lnTo>
                    <a:pt x="0" y="131"/>
                  </a:lnTo>
                  <a:lnTo>
                    <a:pt x="0" y="144"/>
                  </a:lnTo>
                  <a:lnTo>
                    <a:pt x="0" y="157"/>
                  </a:lnTo>
                  <a:lnTo>
                    <a:pt x="3" y="170"/>
                  </a:lnTo>
                  <a:lnTo>
                    <a:pt x="5" y="184"/>
                  </a:lnTo>
                  <a:lnTo>
                    <a:pt x="9" y="198"/>
                  </a:lnTo>
                  <a:lnTo>
                    <a:pt x="15" y="212"/>
                  </a:lnTo>
                  <a:lnTo>
                    <a:pt x="22" y="226"/>
                  </a:lnTo>
                  <a:lnTo>
                    <a:pt x="30" y="240"/>
                  </a:lnTo>
                  <a:lnTo>
                    <a:pt x="30" y="240"/>
                  </a:lnTo>
                  <a:lnTo>
                    <a:pt x="35" y="247"/>
                  </a:lnTo>
                  <a:lnTo>
                    <a:pt x="40" y="253"/>
                  </a:lnTo>
                  <a:lnTo>
                    <a:pt x="45" y="259"/>
                  </a:lnTo>
                  <a:lnTo>
                    <a:pt x="51" y="264"/>
                  </a:lnTo>
                  <a:lnTo>
                    <a:pt x="63" y="272"/>
                  </a:lnTo>
                  <a:lnTo>
                    <a:pt x="77" y="277"/>
                  </a:lnTo>
                  <a:lnTo>
                    <a:pt x="90" y="281"/>
                  </a:lnTo>
                  <a:lnTo>
                    <a:pt x="104" y="283"/>
                  </a:lnTo>
                  <a:lnTo>
                    <a:pt x="118" y="283"/>
                  </a:lnTo>
                  <a:lnTo>
                    <a:pt x="132" y="280"/>
                  </a:lnTo>
                  <a:lnTo>
                    <a:pt x="145" y="277"/>
                  </a:lnTo>
                  <a:lnTo>
                    <a:pt x="159" y="272"/>
                  </a:lnTo>
                  <a:lnTo>
                    <a:pt x="171" y="266"/>
                  </a:lnTo>
                  <a:lnTo>
                    <a:pt x="181" y="259"/>
                  </a:lnTo>
                  <a:lnTo>
                    <a:pt x="191" y="250"/>
                  </a:lnTo>
                  <a:lnTo>
                    <a:pt x="199" y="242"/>
                  </a:lnTo>
                  <a:lnTo>
                    <a:pt x="205" y="232"/>
                  </a:lnTo>
                  <a:lnTo>
                    <a:pt x="209" y="222"/>
                  </a:lnTo>
                  <a:lnTo>
                    <a:pt x="209"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915"/>
            <p:cNvSpPr>
              <a:spLocks/>
            </p:cNvSpPr>
            <p:nvPr/>
          </p:nvSpPr>
          <p:spPr bwMode="auto">
            <a:xfrm flipH="1">
              <a:off x="5588035" y="5052629"/>
              <a:ext cx="376081" cy="280126"/>
            </a:xfrm>
            <a:custGeom>
              <a:avLst/>
              <a:gdLst>
                <a:gd name="T0" fmla="*/ 3 w 304"/>
                <a:gd name="T1" fmla="*/ 126 h 266"/>
                <a:gd name="T2" fmla="*/ 19 w 304"/>
                <a:gd name="T3" fmla="*/ 117 h 266"/>
                <a:gd name="T4" fmla="*/ 6 w 304"/>
                <a:gd name="T5" fmla="*/ 103 h 266"/>
                <a:gd name="T6" fmla="*/ 3 w 304"/>
                <a:gd name="T7" fmla="*/ 82 h 266"/>
                <a:gd name="T8" fmla="*/ 10 w 304"/>
                <a:gd name="T9" fmla="*/ 67 h 266"/>
                <a:gd name="T10" fmla="*/ 41 w 304"/>
                <a:gd name="T11" fmla="*/ 46 h 266"/>
                <a:gd name="T12" fmla="*/ 73 w 304"/>
                <a:gd name="T13" fmla="*/ 39 h 266"/>
                <a:gd name="T14" fmla="*/ 71 w 304"/>
                <a:gd name="T15" fmla="*/ 27 h 266"/>
                <a:gd name="T16" fmla="*/ 81 w 304"/>
                <a:gd name="T17" fmla="*/ 17 h 266"/>
                <a:gd name="T18" fmla="*/ 114 w 304"/>
                <a:gd name="T19" fmla="*/ 12 h 266"/>
                <a:gd name="T20" fmla="*/ 161 w 304"/>
                <a:gd name="T21" fmla="*/ 17 h 266"/>
                <a:gd name="T22" fmla="*/ 166 w 304"/>
                <a:gd name="T23" fmla="*/ 6 h 266"/>
                <a:gd name="T24" fmla="*/ 181 w 304"/>
                <a:gd name="T25" fmla="*/ 0 h 266"/>
                <a:gd name="T26" fmla="*/ 208 w 304"/>
                <a:gd name="T27" fmla="*/ 14 h 266"/>
                <a:gd name="T28" fmla="*/ 249 w 304"/>
                <a:gd name="T29" fmla="*/ 49 h 266"/>
                <a:gd name="T30" fmla="*/ 280 w 304"/>
                <a:gd name="T31" fmla="*/ 53 h 266"/>
                <a:gd name="T32" fmla="*/ 291 w 304"/>
                <a:gd name="T33" fmla="*/ 66 h 266"/>
                <a:gd name="T34" fmla="*/ 281 w 304"/>
                <a:gd name="T35" fmla="*/ 85 h 266"/>
                <a:gd name="T36" fmla="*/ 287 w 304"/>
                <a:gd name="T37" fmla="*/ 96 h 266"/>
                <a:gd name="T38" fmla="*/ 304 w 304"/>
                <a:gd name="T39" fmla="*/ 135 h 266"/>
                <a:gd name="T40" fmla="*/ 301 w 304"/>
                <a:gd name="T41" fmla="*/ 166 h 266"/>
                <a:gd name="T42" fmla="*/ 289 w 304"/>
                <a:gd name="T43" fmla="*/ 188 h 266"/>
                <a:gd name="T44" fmla="*/ 280 w 304"/>
                <a:gd name="T45" fmla="*/ 229 h 266"/>
                <a:gd name="T46" fmla="*/ 267 w 304"/>
                <a:gd name="T47" fmla="*/ 251 h 266"/>
                <a:gd name="T48" fmla="*/ 249 w 304"/>
                <a:gd name="T49" fmla="*/ 266 h 266"/>
                <a:gd name="T50" fmla="*/ 238 w 304"/>
                <a:gd name="T51" fmla="*/ 256 h 266"/>
                <a:gd name="T52" fmla="*/ 237 w 304"/>
                <a:gd name="T53" fmla="*/ 242 h 266"/>
                <a:gd name="T54" fmla="*/ 254 w 304"/>
                <a:gd name="T55" fmla="*/ 230 h 266"/>
                <a:gd name="T56" fmla="*/ 262 w 304"/>
                <a:gd name="T57" fmla="*/ 201 h 266"/>
                <a:gd name="T58" fmla="*/ 252 w 304"/>
                <a:gd name="T59" fmla="*/ 186 h 266"/>
                <a:gd name="T60" fmla="*/ 239 w 304"/>
                <a:gd name="T61" fmla="*/ 184 h 266"/>
                <a:gd name="T62" fmla="*/ 220 w 304"/>
                <a:gd name="T63" fmla="*/ 198 h 266"/>
                <a:gd name="T64" fmla="*/ 204 w 304"/>
                <a:gd name="T65" fmla="*/ 193 h 266"/>
                <a:gd name="T66" fmla="*/ 192 w 304"/>
                <a:gd name="T67" fmla="*/ 193 h 266"/>
                <a:gd name="T68" fmla="*/ 178 w 304"/>
                <a:gd name="T69" fmla="*/ 200 h 266"/>
                <a:gd name="T70" fmla="*/ 164 w 304"/>
                <a:gd name="T71" fmla="*/ 197 h 266"/>
                <a:gd name="T72" fmla="*/ 141 w 304"/>
                <a:gd name="T73" fmla="*/ 208 h 266"/>
                <a:gd name="T74" fmla="*/ 126 w 304"/>
                <a:gd name="T75" fmla="*/ 211 h 266"/>
                <a:gd name="T76" fmla="*/ 115 w 304"/>
                <a:gd name="T77" fmla="*/ 205 h 266"/>
                <a:gd name="T78" fmla="*/ 100 w 304"/>
                <a:gd name="T79" fmla="*/ 210 h 266"/>
                <a:gd name="T80" fmla="*/ 84 w 304"/>
                <a:gd name="T81" fmla="*/ 210 h 266"/>
                <a:gd name="T82" fmla="*/ 75 w 304"/>
                <a:gd name="T83" fmla="*/ 201 h 266"/>
                <a:gd name="T84" fmla="*/ 50 w 304"/>
                <a:gd name="T85" fmla="*/ 203 h 266"/>
                <a:gd name="T86" fmla="*/ 36 w 304"/>
                <a:gd name="T87" fmla="*/ 196 h 266"/>
                <a:gd name="T88" fmla="*/ 32 w 304"/>
                <a:gd name="T89" fmla="*/ 189 h 266"/>
                <a:gd name="T90" fmla="*/ 8 w 304"/>
                <a:gd name="T91" fmla="*/ 183 h 266"/>
                <a:gd name="T92" fmla="*/ 3 w 304"/>
                <a:gd name="T93" fmla="*/ 172 h 266"/>
                <a:gd name="T94" fmla="*/ 8 w 304"/>
                <a:gd name="T95" fmla="*/ 160 h 266"/>
                <a:gd name="T96" fmla="*/ 0 w 304"/>
                <a:gd name="T97" fmla="*/ 14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266">
                  <a:moveTo>
                    <a:pt x="0" y="137"/>
                  </a:moveTo>
                  <a:lnTo>
                    <a:pt x="0" y="137"/>
                  </a:lnTo>
                  <a:lnTo>
                    <a:pt x="0" y="131"/>
                  </a:lnTo>
                  <a:lnTo>
                    <a:pt x="3" y="126"/>
                  </a:lnTo>
                  <a:lnTo>
                    <a:pt x="6" y="122"/>
                  </a:lnTo>
                  <a:lnTo>
                    <a:pt x="10" y="120"/>
                  </a:lnTo>
                  <a:lnTo>
                    <a:pt x="16" y="117"/>
                  </a:lnTo>
                  <a:lnTo>
                    <a:pt x="19" y="117"/>
                  </a:lnTo>
                  <a:lnTo>
                    <a:pt x="19" y="117"/>
                  </a:lnTo>
                  <a:lnTo>
                    <a:pt x="15" y="113"/>
                  </a:lnTo>
                  <a:lnTo>
                    <a:pt x="10" y="108"/>
                  </a:lnTo>
                  <a:lnTo>
                    <a:pt x="6" y="103"/>
                  </a:lnTo>
                  <a:lnTo>
                    <a:pt x="3" y="95"/>
                  </a:lnTo>
                  <a:lnTo>
                    <a:pt x="1" y="91"/>
                  </a:lnTo>
                  <a:lnTo>
                    <a:pt x="1" y="87"/>
                  </a:lnTo>
                  <a:lnTo>
                    <a:pt x="3" y="82"/>
                  </a:lnTo>
                  <a:lnTo>
                    <a:pt x="4" y="78"/>
                  </a:lnTo>
                  <a:lnTo>
                    <a:pt x="6" y="73"/>
                  </a:lnTo>
                  <a:lnTo>
                    <a:pt x="10" y="67"/>
                  </a:lnTo>
                  <a:lnTo>
                    <a:pt x="10" y="67"/>
                  </a:lnTo>
                  <a:lnTo>
                    <a:pt x="15" y="62"/>
                  </a:lnTo>
                  <a:lnTo>
                    <a:pt x="19" y="58"/>
                  </a:lnTo>
                  <a:lnTo>
                    <a:pt x="31" y="51"/>
                  </a:lnTo>
                  <a:lnTo>
                    <a:pt x="41" y="46"/>
                  </a:lnTo>
                  <a:lnTo>
                    <a:pt x="51" y="42"/>
                  </a:lnTo>
                  <a:lnTo>
                    <a:pt x="60" y="40"/>
                  </a:lnTo>
                  <a:lnTo>
                    <a:pt x="66" y="39"/>
                  </a:lnTo>
                  <a:lnTo>
                    <a:pt x="73" y="39"/>
                  </a:lnTo>
                  <a:lnTo>
                    <a:pt x="73" y="39"/>
                  </a:lnTo>
                  <a:lnTo>
                    <a:pt x="72" y="37"/>
                  </a:lnTo>
                  <a:lnTo>
                    <a:pt x="71" y="31"/>
                  </a:lnTo>
                  <a:lnTo>
                    <a:pt x="71" y="27"/>
                  </a:lnTo>
                  <a:lnTo>
                    <a:pt x="72" y="23"/>
                  </a:lnTo>
                  <a:lnTo>
                    <a:pt x="75" y="20"/>
                  </a:lnTo>
                  <a:lnTo>
                    <a:pt x="81" y="17"/>
                  </a:lnTo>
                  <a:lnTo>
                    <a:pt x="81" y="17"/>
                  </a:lnTo>
                  <a:lnTo>
                    <a:pt x="84" y="14"/>
                  </a:lnTo>
                  <a:lnTo>
                    <a:pt x="89" y="13"/>
                  </a:lnTo>
                  <a:lnTo>
                    <a:pt x="100" y="12"/>
                  </a:lnTo>
                  <a:lnTo>
                    <a:pt x="114" y="12"/>
                  </a:lnTo>
                  <a:lnTo>
                    <a:pt x="127" y="12"/>
                  </a:lnTo>
                  <a:lnTo>
                    <a:pt x="151" y="14"/>
                  </a:lnTo>
                  <a:lnTo>
                    <a:pt x="161" y="17"/>
                  </a:lnTo>
                  <a:lnTo>
                    <a:pt x="161" y="17"/>
                  </a:lnTo>
                  <a:lnTo>
                    <a:pt x="161" y="14"/>
                  </a:lnTo>
                  <a:lnTo>
                    <a:pt x="162" y="11"/>
                  </a:lnTo>
                  <a:lnTo>
                    <a:pt x="164" y="9"/>
                  </a:lnTo>
                  <a:lnTo>
                    <a:pt x="166" y="6"/>
                  </a:lnTo>
                  <a:lnTo>
                    <a:pt x="171" y="4"/>
                  </a:lnTo>
                  <a:lnTo>
                    <a:pt x="178" y="1"/>
                  </a:lnTo>
                  <a:lnTo>
                    <a:pt x="178" y="1"/>
                  </a:lnTo>
                  <a:lnTo>
                    <a:pt x="181" y="0"/>
                  </a:lnTo>
                  <a:lnTo>
                    <a:pt x="185" y="1"/>
                  </a:lnTo>
                  <a:lnTo>
                    <a:pt x="191" y="4"/>
                  </a:lnTo>
                  <a:lnTo>
                    <a:pt x="197" y="7"/>
                  </a:lnTo>
                  <a:lnTo>
                    <a:pt x="208" y="14"/>
                  </a:lnTo>
                  <a:lnTo>
                    <a:pt x="220" y="23"/>
                  </a:lnTo>
                  <a:lnTo>
                    <a:pt x="240" y="41"/>
                  </a:lnTo>
                  <a:lnTo>
                    <a:pt x="249" y="49"/>
                  </a:lnTo>
                  <a:lnTo>
                    <a:pt x="249" y="49"/>
                  </a:lnTo>
                  <a:lnTo>
                    <a:pt x="255" y="49"/>
                  </a:lnTo>
                  <a:lnTo>
                    <a:pt x="266" y="50"/>
                  </a:lnTo>
                  <a:lnTo>
                    <a:pt x="273" y="51"/>
                  </a:lnTo>
                  <a:lnTo>
                    <a:pt x="280" y="53"/>
                  </a:lnTo>
                  <a:lnTo>
                    <a:pt x="285" y="56"/>
                  </a:lnTo>
                  <a:lnTo>
                    <a:pt x="290" y="62"/>
                  </a:lnTo>
                  <a:lnTo>
                    <a:pt x="290" y="62"/>
                  </a:lnTo>
                  <a:lnTo>
                    <a:pt x="291" y="66"/>
                  </a:lnTo>
                  <a:lnTo>
                    <a:pt x="291" y="72"/>
                  </a:lnTo>
                  <a:lnTo>
                    <a:pt x="290" y="76"/>
                  </a:lnTo>
                  <a:lnTo>
                    <a:pt x="286" y="79"/>
                  </a:lnTo>
                  <a:lnTo>
                    <a:pt x="281" y="85"/>
                  </a:lnTo>
                  <a:lnTo>
                    <a:pt x="279" y="87"/>
                  </a:lnTo>
                  <a:lnTo>
                    <a:pt x="279" y="87"/>
                  </a:lnTo>
                  <a:lnTo>
                    <a:pt x="283" y="91"/>
                  </a:lnTo>
                  <a:lnTo>
                    <a:pt x="287" y="96"/>
                  </a:lnTo>
                  <a:lnTo>
                    <a:pt x="293" y="103"/>
                  </a:lnTo>
                  <a:lnTo>
                    <a:pt x="298" y="112"/>
                  </a:lnTo>
                  <a:lnTo>
                    <a:pt x="302" y="122"/>
                  </a:lnTo>
                  <a:lnTo>
                    <a:pt x="304" y="135"/>
                  </a:lnTo>
                  <a:lnTo>
                    <a:pt x="304" y="142"/>
                  </a:lnTo>
                  <a:lnTo>
                    <a:pt x="304" y="149"/>
                  </a:lnTo>
                  <a:lnTo>
                    <a:pt x="304" y="149"/>
                  </a:lnTo>
                  <a:lnTo>
                    <a:pt x="301" y="166"/>
                  </a:lnTo>
                  <a:lnTo>
                    <a:pt x="298" y="176"/>
                  </a:lnTo>
                  <a:lnTo>
                    <a:pt x="293" y="184"/>
                  </a:lnTo>
                  <a:lnTo>
                    <a:pt x="289" y="188"/>
                  </a:lnTo>
                  <a:lnTo>
                    <a:pt x="289" y="188"/>
                  </a:lnTo>
                  <a:lnTo>
                    <a:pt x="287" y="201"/>
                  </a:lnTo>
                  <a:lnTo>
                    <a:pt x="285" y="212"/>
                  </a:lnTo>
                  <a:lnTo>
                    <a:pt x="283" y="222"/>
                  </a:lnTo>
                  <a:lnTo>
                    <a:pt x="280" y="229"/>
                  </a:lnTo>
                  <a:lnTo>
                    <a:pt x="274" y="239"/>
                  </a:lnTo>
                  <a:lnTo>
                    <a:pt x="272" y="242"/>
                  </a:lnTo>
                  <a:lnTo>
                    <a:pt x="272" y="242"/>
                  </a:lnTo>
                  <a:lnTo>
                    <a:pt x="267" y="251"/>
                  </a:lnTo>
                  <a:lnTo>
                    <a:pt x="262" y="257"/>
                  </a:lnTo>
                  <a:lnTo>
                    <a:pt x="257" y="263"/>
                  </a:lnTo>
                  <a:lnTo>
                    <a:pt x="254" y="265"/>
                  </a:lnTo>
                  <a:lnTo>
                    <a:pt x="249" y="266"/>
                  </a:lnTo>
                  <a:lnTo>
                    <a:pt x="247" y="266"/>
                  </a:lnTo>
                  <a:lnTo>
                    <a:pt x="244" y="265"/>
                  </a:lnTo>
                  <a:lnTo>
                    <a:pt x="241" y="263"/>
                  </a:lnTo>
                  <a:lnTo>
                    <a:pt x="238" y="256"/>
                  </a:lnTo>
                  <a:lnTo>
                    <a:pt x="235" y="250"/>
                  </a:lnTo>
                  <a:lnTo>
                    <a:pt x="234" y="242"/>
                  </a:lnTo>
                  <a:lnTo>
                    <a:pt x="234" y="242"/>
                  </a:lnTo>
                  <a:lnTo>
                    <a:pt x="237" y="242"/>
                  </a:lnTo>
                  <a:lnTo>
                    <a:pt x="240" y="242"/>
                  </a:lnTo>
                  <a:lnTo>
                    <a:pt x="245" y="240"/>
                  </a:lnTo>
                  <a:lnTo>
                    <a:pt x="248" y="238"/>
                  </a:lnTo>
                  <a:lnTo>
                    <a:pt x="254" y="230"/>
                  </a:lnTo>
                  <a:lnTo>
                    <a:pt x="258" y="222"/>
                  </a:lnTo>
                  <a:lnTo>
                    <a:pt x="262" y="211"/>
                  </a:lnTo>
                  <a:lnTo>
                    <a:pt x="262" y="207"/>
                  </a:lnTo>
                  <a:lnTo>
                    <a:pt x="262" y="201"/>
                  </a:lnTo>
                  <a:lnTo>
                    <a:pt x="261" y="197"/>
                  </a:lnTo>
                  <a:lnTo>
                    <a:pt x="258" y="193"/>
                  </a:lnTo>
                  <a:lnTo>
                    <a:pt x="255" y="189"/>
                  </a:lnTo>
                  <a:lnTo>
                    <a:pt x="252" y="186"/>
                  </a:lnTo>
                  <a:lnTo>
                    <a:pt x="252" y="186"/>
                  </a:lnTo>
                  <a:lnTo>
                    <a:pt x="247" y="184"/>
                  </a:lnTo>
                  <a:lnTo>
                    <a:pt x="243" y="184"/>
                  </a:lnTo>
                  <a:lnTo>
                    <a:pt x="239" y="184"/>
                  </a:lnTo>
                  <a:lnTo>
                    <a:pt x="236" y="184"/>
                  </a:lnTo>
                  <a:lnTo>
                    <a:pt x="229" y="187"/>
                  </a:lnTo>
                  <a:lnTo>
                    <a:pt x="224" y="193"/>
                  </a:lnTo>
                  <a:lnTo>
                    <a:pt x="220" y="198"/>
                  </a:lnTo>
                  <a:lnTo>
                    <a:pt x="217" y="203"/>
                  </a:lnTo>
                  <a:lnTo>
                    <a:pt x="215" y="209"/>
                  </a:lnTo>
                  <a:lnTo>
                    <a:pt x="215" y="209"/>
                  </a:lnTo>
                  <a:lnTo>
                    <a:pt x="204" y="193"/>
                  </a:lnTo>
                  <a:lnTo>
                    <a:pt x="198" y="181"/>
                  </a:lnTo>
                  <a:lnTo>
                    <a:pt x="198" y="181"/>
                  </a:lnTo>
                  <a:lnTo>
                    <a:pt x="196" y="187"/>
                  </a:lnTo>
                  <a:lnTo>
                    <a:pt x="192" y="193"/>
                  </a:lnTo>
                  <a:lnTo>
                    <a:pt x="190" y="196"/>
                  </a:lnTo>
                  <a:lnTo>
                    <a:pt x="187" y="198"/>
                  </a:lnTo>
                  <a:lnTo>
                    <a:pt x="182" y="199"/>
                  </a:lnTo>
                  <a:lnTo>
                    <a:pt x="178" y="200"/>
                  </a:lnTo>
                  <a:lnTo>
                    <a:pt x="178" y="200"/>
                  </a:lnTo>
                  <a:lnTo>
                    <a:pt x="174" y="200"/>
                  </a:lnTo>
                  <a:lnTo>
                    <a:pt x="171" y="200"/>
                  </a:lnTo>
                  <a:lnTo>
                    <a:pt x="164" y="197"/>
                  </a:lnTo>
                  <a:lnTo>
                    <a:pt x="157" y="194"/>
                  </a:lnTo>
                  <a:lnTo>
                    <a:pt x="157" y="194"/>
                  </a:lnTo>
                  <a:lnTo>
                    <a:pt x="148" y="201"/>
                  </a:lnTo>
                  <a:lnTo>
                    <a:pt x="141" y="208"/>
                  </a:lnTo>
                  <a:lnTo>
                    <a:pt x="135" y="210"/>
                  </a:lnTo>
                  <a:lnTo>
                    <a:pt x="130" y="211"/>
                  </a:lnTo>
                  <a:lnTo>
                    <a:pt x="130" y="211"/>
                  </a:lnTo>
                  <a:lnTo>
                    <a:pt x="126" y="211"/>
                  </a:lnTo>
                  <a:lnTo>
                    <a:pt x="123" y="211"/>
                  </a:lnTo>
                  <a:lnTo>
                    <a:pt x="119" y="210"/>
                  </a:lnTo>
                  <a:lnTo>
                    <a:pt x="117" y="208"/>
                  </a:lnTo>
                  <a:lnTo>
                    <a:pt x="115" y="205"/>
                  </a:lnTo>
                  <a:lnTo>
                    <a:pt x="114" y="203"/>
                  </a:lnTo>
                  <a:lnTo>
                    <a:pt x="114" y="203"/>
                  </a:lnTo>
                  <a:lnTo>
                    <a:pt x="107" y="208"/>
                  </a:lnTo>
                  <a:lnTo>
                    <a:pt x="100" y="210"/>
                  </a:lnTo>
                  <a:lnTo>
                    <a:pt x="92" y="211"/>
                  </a:lnTo>
                  <a:lnTo>
                    <a:pt x="92" y="211"/>
                  </a:lnTo>
                  <a:lnTo>
                    <a:pt x="88" y="211"/>
                  </a:lnTo>
                  <a:lnTo>
                    <a:pt x="84" y="210"/>
                  </a:lnTo>
                  <a:lnTo>
                    <a:pt x="79" y="207"/>
                  </a:lnTo>
                  <a:lnTo>
                    <a:pt x="75" y="202"/>
                  </a:lnTo>
                  <a:lnTo>
                    <a:pt x="75" y="201"/>
                  </a:lnTo>
                  <a:lnTo>
                    <a:pt x="75" y="201"/>
                  </a:lnTo>
                  <a:lnTo>
                    <a:pt x="69" y="202"/>
                  </a:lnTo>
                  <a:lnTo>
                    <a:pt x="60" y="203"/>
                  </a:lnTo>
                  <a:lnTo>
                    <a:pt x="50" y="203"/>
                  </a:lnTo>
                  <a:lnTo>
                    <a:pt x="50" y="203"/>
                  </a:lnTo>
                  <a:lnTo>
                    <a:pt x="44" y="203"/>
                  </a:lnTo>
                  <a:lnTo>
                    <a:pt x="41" y="201"/>
                  </a:lnTo>
                  <a:lnTo>
                    <a:pt x="37" y="199"/>
                  </a:lnTo>
                  <a:lnTo>
                    <a:pt x="36" y="196"/>
                  </a:lnTo>
                  <a:lnTo>
                    <a:pt x="34" y="190"/>
                  </a:lnTo>
                  <a:lnTo>
                    <a:pt x="34" y="188"/>
                  </a:lnTo>
                  <a:lnTo>
                    <a:pt x="34" y="188"/>
                  </a:lnTo>
                  <a:lnTo>
                    <a:pt x="32" y="189"/>
                  </a:lnTo>
                  <a:lnTo>
                    <a:pt x="25" y="189"/>
                  </a:lnTo>
                  <a:lnTo>
                    <a:pt x="17" y="187"/>
                  </a:lnTo>
                  <a:lnTo>
                    <a:pt x="13" y="186"/>
                  </a:lnTo>
                  <a:lnTo>
                    <a:pt x="8" y="183"/>
                  </a:lnTo>
                  <a:lnTo>
                    <a:pt x="8" y="183"/>
                  </a:lnTo>
                  <a:lnTo>
                    <a:pt x="5" y="180"/>
                  </a:lnTo>
                  <a:lnTo>
                    <a:pt x="4" y="175"/>
                  </a:lnTo>
                  <a:lnTo>
                    <a:pt x="3" y="172"/>
                  </a:lnTo>
                  <a:lnTo>
                    <a:pt x="4" y="169"/>
                  </a:lnTo>
                  <a:lnTo>
                    <a:pt x="6" y="162"/>
                  </a:lnTo>
                  <a:lnTo>
                    <a:pt x="8" y="160"/>
                  </a:lnTo>
                  <a:lnTo>
                    <a:pt x="8" y="160"/>
                  </a:lnTo>
                  <a:lnTo>
                    <a:pt x="7" y="159"/>
                  </a:lnTo>
                  <a:lnTo>
                    <a:pt x="4" y="156"/>
                  </a:lnTo>
                  <a:lnTo>
                    <a:pt x="3" y="153"/>
                  </a:lnTo>
                  <a:lnTo>
                    <a:pt x="0" y="149"/>
                  </a:lnTo>
                  <a:lnTo>
                    <a:pt x="0" y="144"/>
                  </a:lnTo>
                  <a:lnTo>
                    <a:pt x="0" y="137"/>
                  </a:lnTo>
                  <a:lnTo>
                    <a:pt x="0" y="137"/>
                  </a:lnTo>
                  <a:close/>
                </a:path>
              </a:pathLst>
            </a:custGeom>
            <a:solidFill>
              <a:srgbClr val="30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916"/>
            <p:cNvSpPr>
              <a:spLocks/>
            </p:cNvSpPr>
            <p:nvPr/>
          </p:nvSpPr>
          <p:spPr bwMode="auto">
            <a:xfrm flipH="1">
              <a:off x="5787138" y="5966724"/>
              <a:ext cx="132735" cy="243267"/>
            </a:xfrm>
            <a:custGeom>
              <a:avLst/>
              <a:gdLst>
                <a:gd name="T0" fmla="*/ 54 w 108"/>
                <a:gd name="T1" fmla="*/ 0 h 229"/>
                <a:gd name="T2" fmla="*/ 54 w 108"/>
                <a:gd name="T3" fmla="*/ 0 h 229"/>
                <a:gd name="T4" fmla="*/ 43 w 108"/>
                <a:gd name="T5" fmla="*/ 2 h 229"/>
                <a:gd name="T6" fmla="*/ 33 w 108"/>
                <a:gd name="T7" fmla="*/ 5 h 229"/>
                <a:gd name="T8" fmla="*/ 24 w 108"/>
                <a:gd name="T9" fmla="*/ 10 h 229"/>
                <a:gd name="T10" fmla="*/ 16 w 108"/>
                <a:gd name="T11" fmla="*/ 17 h 229"/>
                <a:gd name="T12" fmla="*/ 9 w 108"/>
                <a:gd name="T13" fmla="*/ 24 h 229"/>
                <a:gd name="T14" fmla="*/ 4 w 108"/>
                <a:gd name="T15" fmla="*/ 33 h 229"/>
                <a:gd name="T16" fmla="*/ 1 w 108"/>
                <a:gd name="T17" fmla="*/ 43 h 229"/>
                <a:gd name="T18" fmla="*/ 0 w 108"/>
                <a:gd name="T19" fmla="*/ 53 h 229"/>
                <a:gd name="T20" fmla="*/ 0 w 108"/>
                <a:gd name="T21" fmla="*/ 182 h 229"/>
                <a:gd name="T22" fmla="*/ 0 w 108"/>
                <a:gd name="T23" fmla="*/ 220 h 229"/>
                <a:gd name="T24" fmla="*/ 0 w 108"/>
                <a:gd name="T25" fmla="*/ 220 h 229"/>
                <a:gd name="T26" fmla="*/ 13 w 108"/>
                <a:gd name="T27" fmla="*/ 220 h 229"/>
                <a:gd name="T28" fmla="*/ 26 w 108"/>
                <a:gd name="T29" fmla="*/ 221 h 229"/>
                <a:gd name="T30" fmla="*/ 53 w 108"/>
                <a:gd name="T31" fmla="*/ 226 h 229"/>
                <a:gd name="T32" fmla="*/ 68 w 108"/>
                <a:gd name="T33" fmla="*/ 228 h 229"/>
                <a:gd name="T34" fmla="*/ 81 w 108"/>
                <a:gd name="T35" fmla="*/ 229 h 229"/>
                <a:gd name="T36" fmla="*/ 95 w 108"/>
                <a:gd name="T37" fmla="*/ 229 h 229"/>
                <a:gd name="T38" fmla="*/ 101 w 108"/>
                <a:gd name="T39" fmla="*/ 228 h 229"/>
                <a:gd name="T40" fmla="*/ 108 w 108"/>
                <a:gd name="T41" fmla="*/ 226 h 229"/>
                <a:gd name="T42" fmla="*/ 108 w 108"/>
                <a:gd name="T43" fmla="*/ 189 h 229"/>
                <a:gd name="T44" fmla="*/ 108 w 108"/>
                <a:gd name="T45" fmla="*/ 53 h 229"/>
                <a:gd name="T46" fmla="*/ 108 w 108"/>
                <a:gd name="T47" fmla="*/ 53 h 229"/>
                <a:gd name="T48" fmla="*/ 107 w 108"/>
                <a:gd name="T49" fmla="*/ 43 h 229"/>
                <a:gd name="T50" fmla="*/ 104 w 108"/>
                <a:gd name="T51" fmla="*/ 33 h 229"/>
                <a:gd name="T52" fmla="*/ 99 w 108"/>
                <a:gd name="T53" fmla="*/ 24 h 229"/>
                <a:gd name="T54" fmla="*/ 92 w 108"/>
                <a:gd name="T55" fmla="*/ 17 h 229"/>
                <a:gd name="T56" fmla="*/ 84 w 108"/>
                <a:gd name="T57" fmla="*/ 10 h 229"/>
                <a:gd name="T58" fmla="*/ 75 w 108"/>
                <a:gd name="T59" fmla="*/ 5 h 229"/>
                <a:gd name="T60" fmla="*/ 65 w 108"/>
                <a:gd name="T61" fmla="*/ 2 h 229"/>
                <a:gd name="T62" fmla="*/ 54 w 108"/>
                <a:gd name="T63" fmla="*/ 0 h 229"/>
                <a:gd name="T64" fmla="*/ 54 w 108"/>
                <a:gd name="T6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9">
                  <a:moveTo>
                    <a:pt x="54" y="0"/>
                  </a:moveTo>
                  <a:lnTo>
                    <a:pt x="54" y="0"/>
                  </a:lnTo>
                  <a:lnTo>
                    <a:pt x="43" y="2"/>
                  </a:lnTo>
                  <a:lnTo>
                    <a:pt x="33" y="5"/>
                  </a:lnTo>
                  <a:lnTo>
                    <a:pt x="24" y="10"/>
                  </a:lnTo>
                  <a:lnTo>
                    <a:pt x="16" y="17"/>
                  </a:lnTo>
                  <a:lnTo>
                    <a:pt x="9" y="24"/>
                  </a:lnTo>
                  <a:lnTo>
                    <a:pt x="4" y="33"/>
                  </a:lnTo>
                  <a:lnTo>
                    <a:pt x="1" y="43"/>
                  </a:lnTo>
                  <a:lnTo>
                    <a:pt x="0" y="53"/>
                  </a:lnTo>
                  <a:lnTo>
                    <a:pt x="0" y="182"/>
                  </a:lnTo>
                  <a:lnTo>
                    <a:pt x="0" y="220"/>
                  </a:lnTo>
                  <a:lnTo>
                    <a:pt x="0" y="220"/>
                  </a:lnTo>
                  <a:lnTo>
                    <a:pt x="13" y="220"/>
                  </a:lnTo>
                  <a:lnTo>
                    <a:pt x="26" y="221"/>
                  </a:lnTo>
                  <a:lnTo>
                    <a:pt x="53" y="226"/>
                  </a:lnTo>
                  <a:lnTo>
                    <a:pt x="68" y="228"/>
                  </a:lnTo>
                  <a:lnTo>
                    <a:pt x="81" y="229"/>
                  </a:lnTo>
                  <a:lnTo>
                    <a:pt x="95" y="229"/>
                  </a:lnTo>
                  <a:lnTo>
                    <a:pt x="101" y="228"/>
                  </a:lnTo>
                  <a:lnTo>
                    <a:pt x="108" y="226"/>
                  </a:lnTo>
                  <a:lnTo>
                    <a:pt x="108" y="189"/>
                  </a:lnTo>
                  <a:lnTo>
                    <a:pt x="108" y="53"/>
                  </a:lnTo>
                  <a:lnTo>
                    <a:pt x="108" y="53"/>
                  </a:lnTo>
                  <a:lnTo>
                    <a:pt x="107" y="43"/>
                  </a:lnTo>
                  <a:lnTo>
                    <a:pt x="104" y="33"/>
                  </a:lnTo>
                  <a:lnTo>
                    <a:pt x="99" y="24"/>
                  </a:lnTo>
                  <a:lnTo>
                    <a:pt x="92" y="17"/>
                  </a:lnTo>
                  <a:lnTo>
                    <a:pt x="84" y="10"/>
                  </a:lnTo>
                  <a:lnTo>
                    <a:pt x="75" y="5"/>
                  </a:lnTo>
                  <a:lnTo>
                    <a:pt x="65" y="2"/>
                  </a:lnTo>
                  <a:lnTo>
                    <a:pt x="54" y="0"/>
                  </a:lnTo>
                  <a:lnTo>
                    <a:pt x="54"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917"/>
            <p:cNvSpPr>
              <a:spLocks/>
            </p:cNvSpPr>
            <p:nvPr/>
          </p:nvSpPr>
          <p:spPr bwMode="auto">
            <a:xfrm flipH="1">
              <a:off x="5787138" y="6202619"/>
              <a:ext cx="132735" cy="73718"/>
            </a:xfrm>
            <a:custGeom>
              <a:avLst/>
              <a:gdLst>
                <a:gd name="T0" fmla="*/ 0 w 108"/>
                <a:gd name="T1" fmla="*/ 0 h 75"/>
                <a:gd name="T2" fmla="*/ 0 w 108"/>
                <a:gd name="T3" fmla="*/ 23 h 75"/>
                <a:gd name="T4" fmla="*/ 0 w 108"/>
                <a:gd name="T5" fmla="*/ 23 h 75"/>
                <a:gd name="T6" fmla="*/ 1 w 108"/>
                <a:gd name="T7" fmla="*/ 33 h 75"/>
                <a:gd name="T8" fmla="*/ 4 w 108"/>
                <a:gd name="T9" fmla="*/ 43 h 75"/>
                <a:gd name="T10" fmla="*/ 9 w 108"/>
                <a:gd name="T11" fmla="*/ 53 h 75"/>
                <a:gd name="T12" fmla="*/ 16 w 108"/>
                <a:gd name="T13" fmla="*/ 60 h 75"/>
                <a:gd name="T14" fmla="*/ 24 w 108"/>
                <a:gd name="T15" fmla="*/ 67 h 75"/>
                <a:gd name="T16" fmla="*/ 33 w 108"/>
                <a:gd name="T17" fmla="*/ 71 h 75"/>
                <a:gd name="T18" fmla="*/ 43 w 108"/>
                <a:gd name="T19" fmla="*/ 74 h 75"/>
                <a:gd name="T20" fmla="*/ 54 w 108"/>
                <a:gd name="T21" fmla="*/ 75 h 75"/>
                <a:gd name="T22" fmla="*/ 54 w 108"/>
                <a:gd name="T23" fmla="*/ 75 h 75"/>
                <a:gd name="T24" fmla="*/ 65 w 108"/>
                <a:gd name="T25" fmla="*/ 74 h 75"/>
                <a:gd name="T26" fmla="*/ 75 w 108"/>
                <a:gd name="T27" fmla="*/ 71 h 75"/>
                <a:gd name="T28" fmla="*/ 84 w 108"/>
                <a:gd name="T29" fmla="*/ 67 h 75"/>
                <a:gd name="T30" fmla="*/ 92 w 108"/>
                <a:gd name="T31" fmla="*/ 60 h 75"/>
                <a:gd name="T32" fmla="*/ 99 w 108"/>
                <a:gd name="T33" fmla="*/ 53 h 75"/>
                <a:gd name="T34" fmla="*/ 104 w 108"/>
                <a:gd name="T35" fmla="*/ 43 h 75"/>
                <a:gd name="T36" fmla="*/ 107 w 108"/>
                <a:gd name="T37" fmla="*/ 33 h 75"/>
                <a:gd name="T38" fmla="*/ 108 w 108"/>
                <a:gd name="T39" fmla="*/ 23 h 75"/>
                <a:gd name="T40" fmla="*/ 108 w 108"/>
                <a:gd name="T41" fmla="*/ 6 h 75"/>
                <a:gd name="T42" fmla="*/ 108 w 108"/>
                <a:gd name="T43" fmla="*/ 6 h 75"/>
                <a:gd name="T44" fmla="*/ 101 w 108"/>
                <a:gd name="T45" fmla="*/ 8 h 75"/>
                <a:gd name="T46" fmla="*/ 95 w 108"/>
                <a:gd name="T47" fmla="*/ 9 h 75"/>
                <a:gd name="T48" fmla="*/ 81 w 108"/>
                <a:gd name="T49" fmla="*/ 9 h 75"/>
                <a:gd name="T50" fmla="*/ 68 w 108"/>
                <a:gd name="T51" fmla="*/ 8 h 75"/>
                <a:gd name="T52" fmla="*/ 53 w 108"/>
                <a:gd name="T53" fmla="*/ 6 h 75"/>
                <a:gd name="T54" fmla="*/ 26 w 108"/>
                <a:gd name="T55" fmla="*/ 1 h 75"/>
                <a:gd name="T56" fmla="*/ 13 w 108"/>
                <a:gd name="T57" fmla="*/ 0 h 75"/>
                <a:gd name="T58" fmla="*/ 0 w 108"/>
                <a:gd name="T59" fmla="*/ 0 h 75"/>
                <a:gd name="T60" fmla="*/ 0 w 108"/>
                <a:gd name="T6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5">
                  <a:moveTo>
                    <a:pt x="0" y="0"/>
                  </a:moveTo>
                  <a:lnTo>
                    <a:pt x="0" y="23"/>
                  </a:lnTo>
                  <a:lnTo>
                    <a:pt x="0" y="23"/>
                  </a:lnTo>
                  <a:lnTo>
                    <a:pt x="1" y="33"/>
                  </a:lnTo>
                  <a:lnTo>
                    <a:pt x="4" y="43"/>
                  </a:lnTo>
                  <a:lnTo>
                    <a:pt x="9" y="53"/>
                  </a:lnTo>
                  <a:lnTo>
                    <a:pt x="16" y="60"/>
                  </a:lnTo>
                  <a:lnTo>
                    <a:pt x="24" y="67"/>
                  </a:lnTo>
                  <a:lnTo>
                    <a:pt x="33" y="71"/>
                  </a:lnTo>
                  <a:lnTo>
                    <a:pt x="43" y="74"/>
                  </a:lnTo>
                  <a:lnTo>
                    <a:pt x="54" y="75"/>
                  </a:lnTo>
                  <a:lnTo>
                    <a:pt x="54" y="75"/>
                  </a:lnTo>
                  <a:lnTo>
                    <a:pt x="65" y="74"/>
                  </a:lnTo>
                  <a:lnTo>
                    <a:pt x="75" y="71"/>
                  </a:lnTo>
                  <a:lnTo>
                    <a:pt x="84" y="67"/>
                  </a:lnTo>
                  <a:lnTo>
                    <a:pt x="92" y="60"/>
                  </a:lnTo>
                  <a:lnTo>
                    <a:pt x="99" y="53"/>
                  </a:lnTo>
                  <a:lnTo>
                    <a:pt x="104" y="43"/>
                  </a:lnTo>
                  <a:lnTo>
                    <a:pt x="107" y="33"/>
                  </a:lnTo>
                  <a:lnTo>
                    <a:pt x="108" y="23"/>
                  </a:lnTo>
                  <a:lnTo>
                    <a:pt x="108" y="6"/>
                  </a:lnTo>
                  <a:lnTo>
                    <a:pt x="108" y="6"/>
                  </a:lnTo>
                  <a:lnTo>
                    <a:pt x="101" y="8"/>
                  </a:lnTo>
                  <a:lnTo>
                    <a:pt x="95" y="9"/>
                  </a:lnTo>
                  <a:lnTo>
                    <a:pt x="81" y="9"/>
                  </a:lnTo>
                  <a:lnTo>
                    <a:pt x="68" y="8"/>
                  </a:lnTo>
                  <a:lnTo>
                    <a:pt x="53" y="6"/>
                  </a:lnTo>
                  <a:lnTo>
                    <a:pt x="26" y="1"/>
                  </a:lnTo>
                  <a:lnTo>
                    <a:pt x="13" y="0"/>
                  </a:lnTo>
                  <a:lnTo>
                    <a:pt x="0" y="0"/>
                  </a:lnTo>
                  <a:lnTo>
                    <a:pt x="0"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918"/>
            <p:cNvSpPr>
              <a:spLocks/>
            </p:cNvSpPr>
            <p:nvPr/>
          </p:nvSpPr>
          <p:spPr bwMode="auto">
            <a:xfrm flipH="1">
              <a:off x="5846131" y="6202619"/>
              <a:ext cx="140109" cy="95833"/>
            </a:xfrm>
            <a:custGeom>
              <a:avLst/>
              <a:gdLst>
                <a:gd name="T0" fmla="*/ 54 w 109"/>
                <a:gd name="T1" fmla="*/ 0 h 95"/>
                <a:gd name="T2" fmla="*/ 54 w 109"/>
                <a:gd name="T3" fmla="*/ 0 h 95"/>
                <a:gd name="T4" fmla="*/ 44 w 109"/>
                <a:gd name="T5" fmla="*/ 9 h 95"/>
                <a:gd name="T6" fmla="*/ 34 w 109"/>
                <a:gd name="T7" fmla="*/ 19 h 95"/>
                <a:gd name="T8" fmla="*/ 23 w 109"/>
                <a:gd name="T9" fmla="*/ 32 h 95"/>
                <a:gd name="T10" fmla="*/ 13 w 109"/>
                <a:gd name="T11" fmla="*/ 45 h 95"/>
                <a:gd name="T12" fmla="*/ 8 w 109"/>
                <a:gd name="T13" fmla="*/ 53 h 95"/>
                <a:gd name="T14" fmla="*/ 5 w 109"/>
                <a:gd name="T15" fmla="*/ 59 h 95"/>
                <a:gd name="T16" fmla="*/ 2 w 109"/>
                <a:gd name="T17" fmla="*/ 67 h 95"/>
                <a:gd name="T18" fmla="*/ 0 w 109"/>
                <a:gd name="T19" fmla="*/ 73 h 95"/>
                <a:gd name="T20" fmla="*/ 0 w 109"/>
                <a:gd name="T21" fmla="*/ 79 h 95"/>
                <a:gd name="T22" fmla="*/ 3 w 109"/>
                <a:gd name="T23" fmla="*/ 84 h 95"/>
                <a:gd name="T24" fmla="*/ 3 w 109"/>
                <a:gd name="T25" fmla="*/ 84 h 95"/>
                <a:gd name="T26" fmla="*/ 6 w 109"/>
                <a:gd name="T27" fmla="*/ 89 h 95"/>
                <a:gd name="T28" fmla="*/ 11 w 109"/>
                <a:gd name="T29" fmla="*/ 91 h 95"/>
                <a:gd name="T30" fmla="*/ 17 w 109"/>
                <a:gd name="T31" fmla="*/ 94 h 95"/>
                <a:gd name="T32" fmla="*/ 24 w 109"/>
                <a:gd name="T33" fmla="*/ 95 h 95"/>
                <a:gd name="T34" fmla="*/ 33 w 109"/>
                <a:gd name="T35" fmla="*/ 95 h 95"/>
                <a:gd name="T36" fmla="*/ 42 w 109"/>
                <a:gd name="T37" fmla="*/ 94 h 95"/>
                <a:gd name="T38" fmla="*/ 60 w 109"/>
                <a:gd name="T39" fmla="*/ 90 h 95"/>
                <a:gd name="T40" fmla="*/ 78 w 109"/>
                <a:gd name="T41" fmla="*/ 85 h 95"/>
                <a:gd name="T42" fmla="*/ 94 w 109"/>
                <a:gd name="T43" fmla="*/ 81 h 95"/>
                <a:gd name="T44" fmla="*/ 108 w 109"/>
                <a:gd name="T45" fmla="*/ 75 h 95"/>
                <a:gd name="T46" fmla="*/ 108 w 109"/>
                <a:gd name="T47" fmla="*/ 75 h 95"/>
                <a:gd name="T48" fmla="*/ 109 w 109"/>
                <a:gd name="T49" fmla="*/ 63 h 95"/>
                <a:gd name="T50" fmla="*/ 108 w 109"/>
                <a:gd name="T51" fmla="*/ 50 h 95"/>
                <a:gd name="T52" fmla="*/ 106 w 109"/>
                <a:gd name="T53" fmla="*/ 36 h 95"/>
                <a:gd name="T54" fmla="*/ 104 w 109"/>
                <a:gd name="T55" fmla="*/ 30 h 95"/>
                <a:gd name="T56" fmla="*/ 100 w 109"/>
                <a:gd name="T57" fmla="*/ 22 h 95"/>
                <a:gd name="T58" fmla="*/ 96 w 109"/>
                <a:gd name="T59" fmla="*/ 16 h 95"/>
                <a:gd name="T60" fmla="*/ 90 w 109"/>
                <a:gd name="T61" fmla="*/ 10 h 95"/>
                <a:gd name="T62" fmla="*/ 83 w 109"/>
                <a:gd name="T63" fmla="*/ 6 h 95"/>
                <a:gd name="T64" fmla="*/ 76 w 109"/>
                <a:gd name="T65" fmla="*/ 3 h 95"/>
                <a:gd name="T66" fmla="*/ 66 w 109"/>
                <a:gd name="T67" fmla="*/ 1 h 95"/>
                <a:gd name="T68" fmla="*/ 54 w 109"/>
                <a:gd name="T69" fmla="*/ 0 h 95"/>
                <a:gd name="T70" fmla="*/ 54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4" y="0"/>
                  </a:moveTo>
                  <a:lnTo>
                    <a:pt x="54" y="0"/>
                  </a:lnTo>
                  <a:lnTo>
                    <a:pt x="44" y="9"/>
                  </a:lnTo>
                  <a:lnTo>
                    <a:pt x="34" y="19"/>
                  </a:lnTo>
                  <a:lnTo>
                    <a:pt x="23" y="32"/>
                  </a:lnTo>
                  <a:lnTo>
                    <a:pt x="13" y="45"/>
                  </a:lnTo>
                  <a:lnTo>
                    <a:pt x="8" y="53"/>
                  </a:lnTo>
                  <a:lnTo>
                    <a:pt x="5" y="59"/>
                  </a:lnTo>
                  <a:lnTo>
                    <a:pt x="2" y="67"/>
                  </a:lnTo>
                  <a:lnTo>
                    <a:pt x="0" y="73"/>
                  </a:lnTo>
                  <a:lnTo>
                    <a:pt x="0" y="79"/>
                  </a:lnTo>
                  <a:lnTo>
                    <a:pt x="3" y="84"/>
                  </a:lnTo>
                  <a:lnTo>
                    <a:pt x="3" y="84"/>
                  </a:lnTo>
                  <a:lnTo>
                    <a:pt x="6" y="89"/>
                  </a:lnTo>
                  <a:lnTo>
                    <a:pt x="11" y="91"/>
                  </a:lnTo>
                  <a:lnTo>
                    <a:pt x="17" y="94"/>
                  </a:lnTo>
                  <a:lnTo>
                    <a:pt x="24" y="95"/>
                  </a:lnTo>
                  <a:lnTo>
                    <a:pt x="33" y="95"/>
                  </a:lnTo>
                  <a:lnTo>
                    <a:pt x="42" y="94"/>
                  </a:lnTo>
                  <a:lnTo>
                    <a:pt x="60" y="90"/>
                  </a:lnTo>
                  <a:lnTo>
                    <a:pt x="78" y="85"/>
                  </a:lnTo>
                  <a:lnTo>
                    <a:pt x="94" y="81"/>
                  </a:lnTo>
                  <a:lnTo>
                    <a:pt x="108" y="75"/>
                  </a:lnTo>
                  <a:lnTo>
                    <a:pt x="108" y="75"/>
                  </a:lnTo>
                  <a:lnTo>
                    <a:pt x="109" y="63"/>
                  </a:lnTo>
                  <a:lnTo>
                    <a:pt x="108" y="50"/>
                  </a:lnTo>
                  <a:lnTo>
                    <a:pt x="106" y="36"/>
                  </a:lnTo>
                  <a:lnTo>
                    <a:pt x="104" y="30"/>
                  </a:lnTo>
                  <a:lnTo>
                    <a:pt x="100" y="22"/>
                  </a:lnTo>
                  <a:lnTo>
                    <a:pt x="96" y="16"/>
                  </a:lnTo>
                  <a:lnTo>
                    <a:pt x="90" y="10"/>
                  </a:lnTo>
                  <a:lnTo>
                    <a:pt x="83" y="6"/>
                  </a:lnTo>
                  <a:lnTo>
                    <a:pt x="76" y="3"/>
                  </a:lnTo>
                  <a:lnTo>
                    <a:pt x="66" y="1"/>
                  </a:lnTo>
                  <a:lnTo>
                    <a:pt x="54" y="0"/>
                  </a:lnTo>
                  <a:lnTo>
                    <a:pt x="54"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919"/>
            <p:cNvSpPr>
              <a:spLocks/>
            </p:cNvSpPr>
            <p:nvPr/>
          </p:nvSpPr>
          <p:spPr bwMode="auto">
            <a:xfrm flipH="1">
              <a:off x="6008362" y="5915122"/>
              <a:ext cx="132735" cy="235895"/>
            </a:xfrm>
            <a:custGeom>
              <a:avLst/>
              <a:gdLst>
                <a:gd name="T0" fmla="*/ 55 w 108"/>
                <a:gd name="T1" fmla="*/ 0 h 228"/>
                <a:gd name="T2" fmla="*/ 55 w 108"/>
                <a:gd name="T3" fmla="*/ 0 h 228"/>
                <a:gd name="T4" fmla="*/ 43 w 108"/>
                <a:gd name="T5" fmla="*/ 1 h 228"/>
                <a:gd name="T6" fmla="*/ 33 w 108"/>
                <a:gd name="T7" fmla="*/ 4 h 228"/>
                <a:gd name="T8" fmla="*/ 24 w 108"/>
                <a:gd name="T9" fmla="*/ 8 h 228"/>
                <a:gd name="T10" fmla="*/ 15 w 108"/>
                <a:gd name="T11" fmla="*/ 15 h 228"/>
                <a:gd name="T12" fmla="*/ 10 w 108"/>
                <a:gd name="T13" fmla="*/ 22 h 228"/>
                <a:gd name="T14" fmla="*/ 4 w 108"/>
                <a:gd name="T15" fmla="*/ 32 h 228"/>
                <a:gd name="T16" fmla="*/ 1 w 108"/>
                <a:gd name="T17" fmla="*/ 42 h 228"/>
                <a:gd name="T18" fmla="*/ 0 w 108"/>
                <a:gd name="T19" fmla="*/ 51 h 228"/>
                <a:gd name="T20" fmla="*/ 0 w 108"/>
                <a:gd name="T21" fmla="*/ 181 h 228"/>
                <a:gd name="T22" fmla="*/ 0 w 108"/>
                <a:gd name="T23" fmla="*/ 219 h 228"/>
                <a:gd name="T24" fmla="*/ 0 w 108"/>
                <a:gd name="T25" fmla="*/ 219 h 228"/>
                <a:gd name="T26" fmla="*/ 13 w 108"/>
                <a:gd name="T27" fmla="*/ 218 h 228"/>
                <a:gd name="T28" fmla="*/ 27 w 108"/>
                <a:gd name="T29" fmla="*/ 220 h 228"/>
                <a:gd name="T30" fmla="*/ 53 w 108"/>
                <a:gd name="T31" fmla="*/ 224 h 228"/>
                <a:gd name="T32" fmla="*/ 67 w 108"/>
                <a:gd name="T33" fmla="*/ 226 h 228"/>
                <a:gd name="T34" fmla="*/ 81 w 108"/>
                <a:gd name="T35" fmla="*/ 228 h 228"/>
                <a:gd name="T36" fmla="*/ 95 w 108"/>
                <a:gd name="T37" fmla="*/ 227 h 228"/>
                <a:gd name="T38" fmla="*/ 102 w 108"/>
                <a:gd name="T39" fmla="*/ 226 h 228"/>
                <a:gd name="T40" fmla="*/ 108 w 108"/>
                <a:gd name="T41" fmla="*/ 225 h 228"/>
                <a:gd name="T42" fmla="*/ 108 w 108"/>
                <a:gd name="T43" fmla="*/ 189 h 228"/>
                <a:gd name="T44" fmla="*/ 108 w 108"/>
                <a:gd name="T45" fmla="*/ 51 h 228"/>
                <a:gd name="T46" fmla="*/ 108 w 108"/>
                <a:gd name="T47" fmla="*/ 51 h 228"/>
                <a:gd name="T48" fmla="*/ 107 w 108"/>
                <a:gd name="T49" fmla="*/ 42 h 228"/>
                <a:gd name="T50" fmla="*/ 104 w 108"/>
                <a:gd name="T51" fmla="*/ 32 h 228"/>
                <a:gd name="T52" fmla="*/ 98 w 108"/>
                <a:gd name="T53" fmla="*/ 22 h 228"/>
                <a:gd name="T54" fmla="*/ 93 w 108"/>
                <a:gd name="T55" fmla="*/ 15 h 228"/>
                <a:gd name="T56" fmla="*/ 84 w 108"/>
                <a:gd name="T57" fmla="*/ 8 h 228"/>
                <a:gd name="T58" fmla="*/ 75 w 108"/>
                <a:gd name="T59" fmla="*/ 4 h 228"/>
                <a:gd name="T60" fmla="*/ 65 w 108"/>
                <a:gd name="T61" fmla="*/ 1 h 228"/>
                <a:gd name="T62" fmla="*/ 55 w 108"/>
                <a:gd name="T63" fmla="*/ 0 h 228"/>
                <a:gd name="T64" fmla="*/ 55 w 108"/>
                <a:gd name="T6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8">
                  <a:moveTo>
                    <a:pt x="55" y="0"/>
                  </a:moveTo>
                  <a:lnTo>
                    <a:pt x="55" y="0"/>
                  </a:lnTo>
                  <a:lnTo>
                    <a:pt x="43" y="1"/>
                  </a:lnTo>
                  <a:lnTo>
                    <a:pt x="33" y="4"/>
                  </a:lnTo>
                  <a:lnTo>
                    <a:pt x="24" y="8"/>
                  </a:lnTo>
                  <a:lnTo>
                    <a:pt x="15" y="15"/>
                  </a:lnTo>
                  <a:lnTo>
                    <a:pt x="10" y="22"/>
                  </a:lnTo>
                  <a:lnTo>
                    <a:pt x="4" y="32"/>
                  </a:lnTo>
                  <a:lnTo>
                    <a:pt x="1" y="42"/>
                  </a:lnTo>
                  <a:lnTo>
                    <a:pt x="0" y="51"/>
                  </a:lnTo>
                  <a:lnTo>
                    <a:pt x="0" y="181"/>
                  </a:lnTo>
                  <a:lnTo>
                    <a:pt x="0" y="219"/>
                  </a:lnTo>
                  <a:lnTo>
                    <a:pt x="0" y="219"/>
                  </a:lnTo>
                  <a:lnTo>
                    <a:pt x="13" y="218"/>
                  </a:lnTo>
                  <a:lnTo>
                    <a:pt x="27" y="220"/>
                  </a:lnTo>
                  <a:lnTo>
                    <a:pt x="53" y="224"/>
                  </a:lnTo>
                  <a:lnTo>
                    <a:pt x="67" y="226"/>
                  </a:lnTo>
                  <a:lnTo>
                    <a:pt x="81" y="228"/>
                  </a:lnTo>
                  <a:lnTo>
                    <a:pt x="95" y="227"/>
                  </a:lnTo>
                  <a:lnTo>
                    <a:pt x="102" y="226"/>
                  </a:lnTo>
                  <a:lnTo>
                    <a:pt x="108" y="225"/>
                  </a:lnTo>
                  <a:lnTo>
                    <a:pt x="108" y="189"/>
                  </a:lnTo>
                  <a:lnTo>
                    <a:pt x="108" y="51"/>
                  </a:lnTo>
                  <a:lnTo>
                    <a:pt x="108" y="51"/>
                  </a:lnTo>
                  <a:lnTo>
                    <a:pt x="107" y="42"/>
                  </a:lnTo>
                  <a:lnTo>
                    <a:pt x="104" y="32"/>
                  </a:lnTo>
                  <a:lnTo>
                    <a:pt x="98" y="22"/>
                  </a:lnTo>
                  <a:lnTo>
                    <a:pt x="93" y="15"/>
                  </a:lnTo>
                  <a:lnTo>
                    <a:pt x="84" y="8"/>
                  </a:lnTo>
                  <a:lnTo>
                    <a:pt x="75" y="4"/>
                  </a:lnTo>
                  <a:lnTo>
                    <a:pt x="65" y="1"/>
                  </a:lnTo>
                  <a:lnTo>
                    <a:pt x="55" y="0"/>
                  </a:lnTo>
                  <a:lnTo>
                    <a:pt x="55"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920"/>
            <p:cNvSpPr>
              <a:spLocks/>
            </p:cNvSpPr>
            <p:nvPr/>
          </p:nvSpPr>
          <p:spPr bwMode="auto">
            <a:xfrm flipH="1">
              <a:off x="6008362" y="6143646"/>
              <a:ext cx="132735" cy="81089"/>
            </a:xfrm>
            <a:custGeom>
              <a:avLst/>
              <a:gdLst>
                <a:gd name="T0" fmla="*/ 0 w 108"/>
                <a:gd name="T1" fmla="*/ 1 h 76"/>
                <a:gd name="T2" fmla="*/ 0 w 108"/>
                <a:gd name="T3" fmla="*/ 23 h 76"/>
                <a:gd name="T4" fmla="*/ 0 w 108"/>
                <a:gd name="T5" fmla="*/ 23 h 76"/>
                <a:gd name="T6" fmla="*/ 1 w 108"/>
                <a:gd name="T7" fmla="*/ 34 h 76"/>
                <a:gd name="T8" fmla="*/ 4 w 108"/>
                <a:gd name="T9" fmla="*/ 44 h 76"/>
                <a:gd name="T10" fmla="*/ 10 w 108"/>
                <a:gd name="T11" fmla="*/ 53 h 76"/>
                <a:gd name="T12" fmla="*/ 15 w 108"/>
                <a:gd name="T13" fmla="*/ 60 h 76"/>
                <a:gd name="T14" fmla="*/ 24 w 108"/>
                <a:gd name="T15" fmla="*/ 67 h 76"/>
                <a:gd name="T16" fmla="*/ 33 w 108"/>
                <a:gd name="T17" fmla="*/ 72 h 76"/>
                <a:gd name="T18" fmla="*/ 43 w 108"/>
                <a:gd name="T19" fmla="*/ 75 h 76"/>
                <a:gd name="T20" fmla="*/ 55 w 108"/>
                <a:gd name="T21" fmla="*/ 76 h 76"/>
                <a:gd name="T22" fmla="*/ 55 w 108"/>
                <a:gd name="T23" fmla="*/ 76 h 76"/>
                <a:gd name="T24" fmla="*/ 65 w 108"/>
                <a:gd name="T25" fmla="*/ 75 h 76"/>
                <a:gd name="T26" fmla="*/ 75 w 108"/>
                <a:gd name="T27" fmla="*/ 72 h 76"/>
                <a:gd name="T28" fmla="*/ 84 w 108"/>
                <a:gd name="T29" fmla="*/ 67 h 76"/>
                <a:gd name="T30" fmla="*/ 93 w 108"/>
                <a:gd name="T31" fmla="*/ 60 h 76"/>
                <a:gd name="T32" fmla="*/ 98 w 108"/>
                <a:gd name="T33" fmla="*/ 53 h 76"/>
                <a:gd name="T34" fmla="*/ 104 w 108"/>
                <a:gd name="T35" fmla="*/ 44 h 76"/>
                <a:gd name="T36" fmla="*/ 107 w 108"/>
                <a:gd name="T37" fmla="*/ 34 h 76"/>
                <a:gd name="T38" fmla="*/ 108 w 108"/>
                <a:gd name="T39" fmla="*/ 23 h 76"/>
                <a:gd name="T40" fmla="*/ 108 w 108"/>
                <a:gd name="T41" fmla="*/ 7 h 76"/>
                <a:gd name="T42" fmla="*/ 108 w 108"/>
                <a:gd name="T43" fmla="*/ 7 h 76"/>
                <a:gd name="T44" fmla="*/ 102 w 108"/>
                <a:gd name="T45" fmla="*/ 8 h 76"/>
                <a:gd name="T46" fmla="*/ 95 w 108"/>
                <a:gd name="T47" fmla="*/ 9 h 76"/>
                <a:gd name="T48" fmla="*/ 81 w 108"/>
                <a:gd name="T49" fmla="*/ 10 h 76"/>
                <a:gd name="T50" fmla="*/ 67 w 108"/>
                <a:gd name="T51" fmla="*/ 8 h 76"/>
                <a:gd name="T52" fmla="*/ 53 w 108"/>
                <a:gd name="T53" fmla="*/ 6 h 76"/>
                <a:gd name="T54" fmla="*/ 27 w 108"/>
                <a:gd name="T55" fmla="*/ 2 h 76"/>
                <a:gd name="T56" fmla="*/ 13 w 108"/>
                <a:gd name="T57" fmla="*/ 0 h 76"/>
                <a:gd name="T58" fmla="*/ 0 w 108"/>
                <a:gd name="T59" fmla="*/ 1 h 76"/>
                <a:gd name="T60" fmla="*/ 0 w 108"/>
                <a:gd name="T61"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6">
                  <a:moveTo>
                    <a:pt x="0" y="1"/>
                  </a:moveTo>
                  <a:lnTo>
                    <a:pt x="0" y="23"/>
                  </a:lnTo>
                  <a:lnTo>
                    <a:pt x="0" y="23"/>
                  </a:lnTo>
                  <a:lnTo>
                    <a:pt x="1" y="34"/>
                  </a:lnTo>
                  <a:lnTo>
                    <a:pt x="4" y="44"/>
                  </a:lnTo>
                  <a:lnTo>
                    <a:pt x="10" y="53"/>
                  </a:lnTo>
                  <a:lnTo>
                    <a:pt x="15" y="60"/>
                  </a:lnTo>
                  <a:lnTo>
                    <a:pt x="24" y="67"/>
                  </a:lnTo>
                  <a:lnTo>
                    <a:pt x="33" y="72"/>
                  </a:lnTo>
                  <a:lnTo>
                    <a:pt x="43" y="75"/>
                  </a:lnTo>
                  <a:lnTo>
                    <a:pt x="55" y="76"/>
                  </a:lnTo>
                  <a:lnTo>
                    <a:pt x="55" y="76"/>
                  </a:lnTo>
                  <a:lnTo>
                    <a:pt x="65" y="75"/>
                  </a:lnTo>
                  <a:lnTo>
                    <a:pt x="75" y="72"/>
                  </a:lnTo>
                  <a:lnTo>
                    <a:pt x="84" y="67"/>
                  </a:lnTo>
                  <a:lnTo>
                    <a:pt x="93" y="60"/>
                  </a:lnTo>
                  <a:lnTo>
                    <a:pt x="98" y="53"/>
                  </a:lnTo>
                  <a:lnTo>
                    <a:pt x="104" y="44"/>
                  </a:lnTo>
                  <a:lnTo>
                    <a:pt x="107" y="34"/>
                  </a:lnTo>
                  <a:lnTo>
                    <a:pt x="108" y="23"/>
                  </a:lnTo>
                  <a:lnTo>
                    <a:pt x="108" y="7"/>
                  </a:lnTo>
                  <a:lnTo>
                    <a:pt x="108" y="7"/>
                  </a:lnTo>
                  <a:lnTo>
                    <a:pt x="102" y="8"/>
                  </a:lnTo>
                  <a:lnTo>
                    <a:pt x="95" y="9"/>
                  </a:lnTo>
                  <a:lnTo>
                    <a:pt x="81" y="10"/>
                  </a:lnTo>
                  <a:lnTo>
                    <a:pt x="67" y="8"/>
                  </a:lnTo>
                  <a:lnTo>
                    <a:pt x="53" y="6"/>
                  </a:lnTo>
                  <a:lnTo>
                    <a:pt x="27" y="2"/>
                  </a:lnTo>
                  <a:lnTo>
                    <a:pt x="13" y="0"/>
                  </a:lnTo>
                  <a:lnTo>
                    <a:pt x="0" y="1"/>
                  </a:lnTo>
                  <a:lnTo>
                    <a:pt x="0" y="1"/>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921"/>
            <p:cNvSpPr>
              <a:spLocks/>
            </p:cNvSpPr>
            <p:nvPr/>
          </p:nvSpPr>
          <p:spPr bwMode="auto">
            <a:xfrm flipH="1">
              <a:off x="6074730" y="6143646"/>
              <a:ext cx="132735" cy="103204"/>
            </a:xfrm>
            <a:custGeom>
              <a:avLst/>
              <a:gdLst>
                <a:gd name="T0" fmla="*/ 53 w 108"/>
                <a:gd name="T1" fmla="*/ 0 h 95"/>
                <a:gd name="T2" fmla="*/ 53 w 108"/>
                <a:gd name="T3" fmla="*/ 0 h 95"/>
                <a:gd name="T4" fmla="*/ 43 w 108"/>
                <a:gd name="T5" fmla="*/ 8 h 95"/>
                <a:gd name="T6" fmla="*/ 34 w 108"/>
                <a:gd name="T7" fmla="*/ 19 h 95"/>
                <a:gd name="T8" fmla="*/ 22 w 108"/>
                <a:gd name="T9" fmla="*/ 31 h 95"/>
                <a:gd name="T10" fmla="*/ 12 w 108"/>
                <a:gd name="T11" fmla="*/ 45 h 95"/>
                <a:gd name="T12" fmla="*/ 8 w 108"/>
                <a:gd name="T13" fmla="*/ 53 h 95"/>
                <a:gd name="T14" fmla="*/ 3 w 108"/>
                <a:gd name="T15" fmla="*/ 59 h 95"/>
                <a:gd name="T16" fmla="*/ 1 w 108"/>
                <a:gd name="T17" fmla="*/ 66 h 95"/>
                <a:gd name="T18" fmla="*/ 0 w 108"/>
                <a:gd name="T19" fmla="*/ 72 h 95"/>
                <a:gd name="T20" fmla="*/ 0 w 108"/>
                <a:gd name="T21" fmla="*/ 79 h 95"/>
                <a:gd name="T22" fmla="*/ 1 w 108"/>
                <a:gd name="T23" fmla="*/ 84 h 95"/>
                <a:gd name="T24" fmla="*/ 1 w 108"/>
                <a:gd name="T25" fmla="*/ 84 h 95"/>
                <a:gd name="T26" fmla="*/ 4 w 108"/>
                <a:gd name="T27" fmla="*/ 88 h 95"/>
                <a:gd name="T28" fmla="*/ 10 w 108"/>
                <a:gd name="T29" fmla="*/ 92 h 95"/>
                <a:gd name="T30" fmla="*/ 16 w 108"/>
                <a:gd name="T31" fmla="*/ 94 h 95"/>
                <a:gd name="T32" fmla="*/ 23 w 108"/>
                <a:gd name="T33" fmla="*/ 95 h 95"/>
                <a:gd name="T34" fmla="*/ 31 w 108"/>
                <a:gd name="T35" fmla="*/ 95 h 95"/>
                <a:gd name="T36" fmla="*/ 40 w 108"/>
                <a:gd name="T37" fmla="*/ 94 h 95"/>
                <a:gd name="T38" fmla="*/ 59 w 108"/>
                <a:gd name="T39" fmla="*/ 90 h 95"/>
                <a:gd name="T40" fmla="*/ 77 w 108"/>
                <a:gd name="T41" fmla="*/ 85 h 95"/>
                <a:gd name="T42" fmla="*/ 92 w 108"/>
                <a:gd name="T43" fmla="*/ 81 h 95"/>
                <a:gd name="T44" fmla="*/ 108 w 108"/>
                <a:gd name="T45" fmla="*/ 75 h 95"/>
                <a:gd name="T46" fmla="*/ 108 w 108"/>
                <a:gd name="T47" fmla="*/ 75 h 95"/>
                <a:gd name="T48" fmla="*/ 108 w 108"/>
                <a:gd name="T49" fmla="*/ 62 h 95"/>
                <a:gd name="T50" fmla="*/ 108 w 108"/>
                <a:gd name="T51" fmla="*/ 51 h 95"/>
                <a:gd name="T52" fmla="*/ 105 w 108"/>
                <a:gd name="T53" fmla="*/ 36 h 95"/>
                <a:gd name="T54" fmla="*/ 103 w 108"/>
                <a:gd name="T55" fmla="*/ 29 h 95"/>
                <a:gd name="T56" fmla="*/ 100 w 108"/>
                <a:gd name="T57" fmla="*/ 22 h 95"/>
                <a:gd name="T58" fmla="*/ 95 w 108"/>
                <a:gd name="T59" fmla="*/ 16 h 95"/>
                <a:gd name="T60" fmla="*/ 90 w 108"/>
                <a:gd name="T61" fmla="*/ 11 h 95"/>
                <a:gd name="T62" fmla="*/ 83 w 108"/>
                <a:gd name="T63" fmla="*/ 6 h 95"/>
                <a:gd name="T64" fmla="*/ 74 w 108"/>
                <a:gd name="T65" fmla="*/ 2 h 95"/>
                <a:gd name="T66" fmla="*/ 65 w 108"/>
                <a:gd name="T67" fmla="*/ 0 h 95"/>
                <a:gd name="T68" fmla="*/ 53 w 108"/>
                <a:gd name="T69" fmla="*/ 0 h 95"/>
                <a:gd name="T70" fmla="*/ 53 w 108"/>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5">
                  <a:moveTo>
                    <a:pt x="53" y="0"/>
                  </a:moveTo>
                  <a:lnTo>
                    <a:pt x="53" y="0"/>
                  </a:lnTo>
                  <a:lnTo>
                    <a:pt x="43" y="8"/>
                  </a:lnTo>
                  <a:lnTo>
                    <a:pt x="34" y="19"/>
                  </a:lnTo>
                  <a:lnTo>
                    <a:pt x="22" y="31"/>
                  </a:lnTo>
                  <a:lnTo>
                    <a:pt x="12" y="45"/>
                  </a:lnTo>
                  <a:lnTo>
                    <a:pt x="8" y="53"/>
                  </a:lnTo>
                  <a:lnTo>
                    <a:pt x="3" y="59"/>
                  </a:lnTo>
                  <a:lnTo>
                    <a:pt x="1" y="66"/>
                  </a:lnTo>
                  <a:lnTo>
                    <a:pt x="0" y="72"/>
                  </a:lnTo>
                  <a:lnTo>
                    <a:pt x="0" y="79"/>
                  </a:lnTo>
                  <a:lnTo>
                    <a:pt x="1" y="84"/>
                  </a:lnTo>
                  <a:lnTo>
                    <a:pt x="1" y="84"/>
                  </a:lnTo>
                  <a:lnTo>
                    <a:pt x="4" y="88"/>
                  </a:lnTo>
                  <a:lnTo>
                    <a:pt x="10" y="92"/>
                  </a:lnTo>
                  <a:lnTo>
                    <a:pt x="16" y="94"/>
                  </a:lnTo>
                  <a:lnTo>
                    <a:pt x="23" y="95"/>
                  </a:lnTo>
                  <a:lnTo>
                    <a:pt x="31" y="95"/>
                  </a:lnTo>
                  <a:lnTo>
                    <a:pt x="40" y="94"/>
                  </a:lnTo>
                  <a:lnTo>
                    <a:pt x="59" y="90"/>
                  </a:lnTo>
                  <a:lnTo>
                    <a:pt x="77" y="85"/>
                  </a:lnTo>
                  <a:lnTo>
                    <a:pt x="92" y="81"/>
                  </a:lnTo>
                  <a:lnTo>
                    <a:pt x="108" y="75"/>
                  </a:lnTo>
                  <a:lnTo>
                    <a:pt x="108" y="75"/>
                  </a:lnTo>
                  <a:lnTo>
                    <a:pt x="108" y="62"/>
                  </a:lnTo>
                  <a:lnTo>
                    <a:pt x="108" y="51"/>
                  </a:lnTo>
                  <a:lnTo>
                    <a:pt x="105" y="36"/>
                  </a:lnTo>
                  <a:lnTo>
                    <a:pt x="103" y="29"/>
                  </a:lnTo>
                  <a:lnTo>
                    <a:pt x="100" y="22"/>
                  </a:lnTo>
                  <a:lnTo>
                    <a:pt x="95" y="16"/>
                  </a:lnTo>
                  <a:lnTo>
                    <a:pt x="90" y="11"/>
                  </a:lnTo>
                  <a:lnTo>
                    <a:pt x="83" y="6"/>
                  </a:lnTo>
                  <a:lnTo>
                    <a:pt x="74" y="2"/>
                  </a:lnTo>
                  <a:lnTo>
                    <a:pt x="65" y="0"/>
                  </a:lnTo>
                  <a:lnTo>
                    <a:pt x="53" y="0"/>
                  </a:lnTo>
                  <a:lnTo>
                    <a:pt x="5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922"/>
            <p:cNvSpPr>
              <a:spLocks/>
            </p:cNvSpPr>
            <p:nvPr/>
          </p:nvSpPr>
          <p:spPr bwMode="auto">
            <a:xfrm flipH="1">
              <a:off x="5632281" y="6121531"/>
              <a:ext cx="88489" cy="154806"/>
            </a:xfrm>
            <a:custGeom>
              <a:avLst/>
              <a:gdLst>
                <a:gd name="T0" fmla="*/ 72 w 72"/>
                <a:gd name="T1" fmla="*/ 146 h 150"/>
                <a:gd name="T2" fmla="*/ 72 w 72"/>
                <a:gd name="T3" fmla="*/ 17 h 150"/>
                <a:gd name="T4" fmla="*/ 72 w 72"/>
                <a:gd name="T5" fmla="*/ 17 h 150"/>
                <a:gd name="T6" fmla="*/ 72 w 72"/>
                <a:gd name="T7" fmla="*/ 14 h 150"/>
                <a:gd name="T8" fmla="*/ 69 w 72"/>
                <a:gd name="T9" fmla="*/ 11 h 150"/>
                <a:gd name="T10" fmla="*/ 66 w 72"/>
                <a:gd name="T11" fmla="*/ 8 h 150"/>
                <a:gd name="T12" fmla="*/ 62 w 72"/>
                <a:gd name="T13" fmla="*/ 6 h 150"/>
                <a:gd name="T14" fmla="*/ 56 w 72"/>
                <a:gd name="T15" fmla="*/ 3 h 150"/>
                <a:gd name="T16" fmla="*/ 50 w 72"/>
                <a:gd name="T17" fmla="*/ 1 h 150"/>
                <a:gd name="T18" fmla="*/ 44 w 72"/>
                <a:gd name="T19" fmla="*/ 0 h 150"/>
                <a:gd name="T20" fmla="*/ 36 w 72"/>
                <a:gd name="T21" fmla="*/ 0 h 150"/>
                <a:gd name="T22" fmla="*/ 36 w 72"/>
                <a:gd name="T23" fmla="*/ 0 h 150"/>
                <a:gd name="T24" fmla="*/ 28 w 72"/>
                <a:gd name="T25" fmla="*/ 0 h 150"/>
                <a:gd name="T26" fmla="*/ 21 w 72"/>
                <a:gd name="T27" fmla="*/ 1 h 150"/>
                <a:gd name="T28" fmla="*/ 16 w 72"/>
                <a:gd name="T29" fmla="*/ 3 h 150"/>
                <a:gd name="T30" fmla="*/ 10 w 72"/>
                <a:gd name="T31" fmla="*/ 6 h 150"/>
                <a:gd name="T32" fmla="*/ 5 w 72"/>
                <a:gd name="T33" fmla="*/ 8 h 150"/>
                <a:gd name="T34" fmla="*/ 2 w 72"/>
                <a:gd name="T35" fmla="*/ 11 h 150"/>
                <a:gd name="T36" fmla="*/ 0 w 72"/>
                <a:gd name="T37" fmla="*/ 14 h 150"/>
                <a:gd name="T38" fmla="*/ 0 w 72"/>
                <a:gd name="T39" fmla="*/ 17 h 150"/>
                <a:gd name="T40" fmla="*/ 0 w 72"/>
                <a:gd name="T41" fmla="*/ 145 h 150"/>
                <a:gd name="T42" fmla="*/ 0 w 72"/>
                <a:gd name="T43" fmla="*/ 145 h 150"/>
                <a:gd name="T44" fmla="*/ 18 w 72"/>
                <a:gd name="T45" fmla="*/ 149 h 150"/>
                <a:gd name="T46" fmla="*/ 36 w 72"/>
                <a:gd name="T47" fmla="*/ 150 h 150"/>
                <a:gd name="T48" fmla="*/ 46 w 72"/>
                <a:gd name="T49" fmla="*/ 150 h 150"/>
                <a:gd name="T50" fmla="*/ 55 w 72"/>
                <a:gd name="T51" fmla="*/ 149 h 150"/>
                <a:gd name="T52" fmla="*/ 64 w 72"/>
                <a:gd name="T53" fmla="*/ 148 h 150"/>
                <a:gd name="T54" fmla="*/ 72 w 72"/>
                <a:gd name="T55" fmla="*/ 146 h 150"/>
                <a:gd name="T56" fmla="*/ 72 w 72"/>
                <a:gd name="T57"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150">
                  <a:moveTo>
                    <a:pt x="72" y="146"/>
                  </a:moveTo>
                  <a:lnTo>
                    <a:pt x="72" y="17"/>
                  </a:lnTo>
                  <a:lnTo>
                    <a:pt x="72" y="17"/>
                  </a:lnTo>
                  <a:lnTo>
                    <a:pt x="72" y="14"/>
                  </a:lnTo>
                  <a:lnTo>
                    <a:pt x="69" y="11"/>
                  </a:lnTo>
                  <a:lnTo>
                    <a:pt x="66" y="8"/>
                  </a:lnTo>
                  <a:lnTo>
                    <a:pt x="62" y="6"/>
                  </a:lnTo>
                  <a:lnTo>
                    <a:pt x="56" y="3"/>
                  </a:lnTo>
                  <a:lnTo>
                    <a:pt x="50" y="1"/>
                  </a:lnTo>
                  <a:lnTo>
                    <a:pt x="44" y="0"/>
                  </a:lnTo>
                  <a:lnTo>
                    <a:pt x="36" y="0"/>
                  </a:lnTo>
                  <a:lnTo>
                    <a:pt x="36" y="0"/>
                  </a:lnTo>
                  <a:lnTo>
                    <a:pt x="28" y="0"/>
                  </a:lnTo>
                  <a:lnTo>
                    <a:pt x="21" y="1"/>
                  </a:lnTo>
                  <a:lnTo>
                    <a:pt x="16" y="3"/>
                  </a:lnTo>
                  <a:lnTo>
                    <a:pt x="10" y="6"/>
                  </a:lnTo>
                  <a:lnTo>
                    <a:pt x="5" y="8"/>
                  </a:lnTo>
                  <a:lnTo>
                    <a:pt x="2" y="11"/>
                  </a:lnTo>
                  <a:lnTo>
                    <a:pt x="0" y="14"/>
                  </a:lnTo>
                  <a:lnTo>
                    <a:pt x="0" y="17"/>
                  </a:lnTo>
                  <a:lnTo>
                    <a:pt x="0" y="145"/>
                  </a:lnTo>
                  <a:lnTo>
                    <a:pt x="0" y="145"/>
                  </a:lnTo>
                  <a:lnTo>
                    <a:pt x="18" y="149"/>
                  </a:lnTo>
                  <a:lnTo>
                    <a:pt x="36" y="150"/>
                  </a:lnTo>
                  <a:lnTo>
                    <a:pt x="46" y="150"/>
                  </a:lnTo>
                  <a:lnTo>
                    <a:pt x="55" y="149"/>
                  </a:lnTo>
                  <a:lnTo>
                    <a:pt x="64" y="148"/>
                  </a:lnTo>
                  <a:lnTo>
                    <a:pt x="72" y="146"/>
                  </a:lnTo>
                  <a:lnTo>
                    <a:pt x="72" y="146"/>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923"/>
            <p:cNvSpPr>
              <a:spLocks/>
            </p:cNvSpPr>
            <p:nvPr/>
          </p:nvSpPr>
          <p:spPr bwMode="auto">
            <a:xfrm flipH="1">
              <a:off x="5632281" y="6276337"/>
              <a:ext cx="88489" cy="243267"/>
            </a:xfrm>
            <a:custGeom>
              <a:avLst/>
              <a:gdLst>
                <a:gd name="T0" fmla="*/ 0 w 72"/>
                <a:gd name="T1" fmla="*/ 0 h 234"/>
                <a:gd name="T2" fmla="*/ 0 w 72"/>
                <a:gd name="T3" fmla="*/ 217 h 234"/>
                <a:gd name="T4" fmla="*/ 0 w 72"/>
                <a:gd name="T5" fmla="*/ 217 h 234"/>
                <a:gd name="T6" fmla="*/ 0 w 72"/>
                <a:gd name="T7" fmla="*/ 220 h 234"/>
                <a:gd name="T8" fmla="*/ 2 w 72"/>
                <a:gd name="T9" fmla="*/ 223 h 234"/>
                <a:gd name="T10" fmla="*/ 5 w 72"/>
                <a:gd name="T11" fmla="*/ 227 h 234"/>
                <a:gd name="T12" fmla="*/ 10 w 72"/>
                <a:gd name="T13" fmla="*/ 229 h 234"/>
                <a:gd name="T14" fmla="*/ 16 w 72"/>
                <a:gd name="T15" fmla="*/ 231 h 234"/>
                <a:gd name="T16" fmla="*/ 21 w 72"/>
                <a:gd name="T17" fmla="*/ 233 h 234"/>
                <a:gd name="T18" fmla="*/ 28 w 72"/>
                <a:gd name="T19" fmla="*/ 234 h 234"/>
                <a:gd name="T20" fmla="*/ 36 w 72"/>
                <a:gd name="T21" fmla="*/ 234 h 234"/>
                <a:gd name="T22" fmla="*/ 36 w 72"/>
                <a:gd name="T23" fmla="*/ 234 h 234"/>
                <a:gd name="T24" fmla="*/ 44 w 72"/>
                <a:gd name="T25" fmla="*/ 234 h 234"/>
                <a:gd name="T26" fmla="*/ 50 w 72"/>
                <a:gd name="T27" fmla="*/ 233 h 234"/>
                <a:gd name="T28" fmla="*/ 56 w 72"/>
                <a:gd name="T29" fmla="*/ 231 h 234"/>
                <a:gd name="T30" fmla="*/ 62 w 72"/>
                <a:gd name="T31" fmla="*/ 229 h 234"/>
                <a:gd name="T32" fmla="*/ 66 w 72"/>
                <a:gd name="T33" fmla="*/ 227 h 234"/>
                <a:gd name="T34" fmla="*/ 69 w 72"/>
                <a:gd name="T35" fmla="*/ 223 h 234"/>
                <a:gd name="T36" fmla="*/ 72 w 72"/>
                <a:gd name="T37" fmla="*/ 220 h 234"/>
                <a:gd name="T38" fmla="*/ 72 w 72"/>
                <a:gd name="T39" fmla="*/ 217 h 234"/>
                <a:gd name="T40" fmla="*/ 72 w 72"/>
                <a:gd name="T41" fmla="*/ 1 h 234"/>
                <a:gd name="T42" fmla="*/ 72 w 72"/>
                <a:gd name="T43" fmla="*/ 1 h 234"/>
                <a:gd name="T44" fmla="*/ 64 w 72"/>
                <a:gd name="T45" fmla="*/ 3 h 234"/>
                <a:gd name="T46" fmla="*/ 55 w 72"/>
                <a:gd name="T47" fmla="*/ 4 h 234"/>
                <a:gd name="T48" fmla="*/ 46 w 72"/>
                <a:gd name="T49" fmla="*/ 5 h 234"/>
                <a:gd name="T50" fmla="*/ 36 w 72"/>
                <a:gd name="T51" fmla="*/ 5 h 234"/>
                <a:gd name="T52" fmla="*/ 18 w 72"/>
                <a:gd name="T53" fmla="*/ 4 h 234"/>
                <a:gd name="T54" fmla="*/ 0 w 72"/>
                <a:gd name="T55" fmla="*/ 0 h 234"/>
                <a:gd name="T56" fmla="*/ 0 w 72"/>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234">
                  <a:moveTo>
                    <a:pt x="0" y="0"/>
                  </a:moveTo>
                  <a:lnTo>
                    <a:pt x="0" y="217"/>
                  </a:lnTo>
                  <a:lnTo>
                    <a:pt x="0" y="217"/>
                  </a:lnTo>
                  <a:lnTo>
                    <a:pt x="0" y="220"/>
                  </a:lnTo>
                  <a:lnTo>
                    <a:pt x="2" y="223"/>
                  </a:lnTo>
                  <a:lnTo>
                    <a:pt x="5" y="227"/>
                  </a:lnTo>
                  <a:lnTo>
                    <a:pt x="10" y="229"/>
                  </a:lnTo>
                  <a:lnTo>
                    <a:pt x="16" y="231"/>
                  </a:lnTo>
                  <a:lnTo>
                    <a:pt x="21" y="233"/>
                  </a:lnTo>
                  <a:lnTo>
                    <a:pt x="28" y="234"/>
                  </a:lnTo>
                  <a:lnTo>
                    <a:pt x="36" y="234"/>
                  </a:lnTo>
                  <a:lnTo>
                    <a:pt x="36" y="234"/>
                  </a:lnTo>
                  <a:lnTo>
                    <a:pt x="44" y="234"/>
                  </a:lnTo>
                  <a:lnTo>
                    <a:pt x="50" y="233"/>
                  </a:lnTo>
                  <a:lnTo>
                    <a:pt x="56" y="231"/>
                  </a:lnTo>
                  <a:lnTo>
                    <a:pt x="62" y="229"/>
                  </a:lnTo>
                  <a:lnTo>
                    <a:pt x="66" y="227"/>
                  </a:lnTo>
                  <a:lnTo>
                    <a:pt x="69" y="223"/>
                  </a:lnTo>
                  <a:lnTo>
                    <a:pt x="72" y="220"/>
                  </a:lnTo>
                  <a:lnTo>
                    <a:pt x="72" y="217"/>
                  </a:lnTo>
                  <a:lnTo>
                    <a:pt x="72" y="1"/>
                  </a:lnTo>
                  <a:lnTo>
                    <a:pt x="72" y="1"/>
                  </a:lnTo>
                  <a:lnTo>
                    <a:pt x="64" y="3"/>
                  </a:lnTo>
                  <a:lnTo>
                    <a:pt x="55" y="4"/>
                  </a:lnTo>
                  <a:lnTo>
                    <a:pt x="46" y="5"/>
                  </a:lnTo>
                  <a:lnTo>
                    <a:pt x="36" y="5"/>
                  </a:lnTo>
                  <a:lnTo>
                    <a:pt x="18" y="4"/>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924"/>
            <p:cNvSpPr>
              <a:spLocks/>
            </p:cNvSpPr>
            <p:nvPr/>
          </p:nvSpPr>
          <p:spPr bwMode="auto">
            <a:xfrm flipH="1">
              <a:off x="5197206" y="6092044"/>
              <a:ext cx="88489" cy="258011"/>
            </a:xfrm>
            <a:custGeom>
              <a:avLst/>
              <a:gdLst>
                <a:gd name="T0" fmla="*/ 0 w 73"/>
                <a:gd name="T1" fmla="*/ 231 h 248"/>
                <a:gd name="T2" fmla="*/ 0 w 73"/>
                <a:gd name="T3" fmla="*/ 231 h 248"/>
                <a:gd name="T4" fmla="*/ 1 w 73"/>
                <a:gd name="T5" fmla="*/ 234 h 248"/>
                <a:gd name="T6" fmla="*/ 4 w 73"/>
                <a:gd name="T7" fmla="*/ 237 h 248"/>
                <a:gd name="T8" fmla="*/ 7 w 73"/>
                <a:gd name="T9" fmla="*/ 241 h 248"/>
                <a:gd name="T10" fmla="*/ 11 w 73"/>
                <a:gd name="T11" fmla="*/ 243 h 248"/>
                <a:gd name="T12" fmla="*/ 16 w 73"/>
                <a:gd name="T13" fmla="*/ 245 h 248"/>
                <a:gd name="T14" fmla="*/ 23 w 73"/>
                <a:gd name="T15" fmla="*/ 247 h 248"/>
                <a:gd name="T16" fmla="*/ 29 w 73"/>
                <a:gd name="T17" fmla="*/ 247 h 248"/>
                <a:gd name="T18" fmla="*/ 37 w 73"/>
                <a:gd name="T19" fmla="*/ 248 h 248"/>
                <a:gd name="T20" fmla="*/ 37 w 73"/>
                <a:gd name="T21" fmla="*/ 248 h 248"/>
                <a:gd name="T22" fmla="*/ 44 w 73"/>
                <a:gd name="T23" fmla="*/ 247 h 248"/>
                <a:gd name="T24" fmla="*/ 51 w 73"/>
                <a:gd name="T25" fmla="*/ 247 h 248"/>
                <a:gd name="T26" fmla="*/ 57 w 73"/>
                <a:gd name="T27" fmla="*/ 245 h 248"/>
                <a:gd name="T28" fmla="*/ 63 w 73"/>
                <a:gd name="T29" fmla="*/ 243 h 248"/>
                <a:gd name="T30" fmla="*/ 66 w 73"/>
                <a:gd name="T31" fmla="*/ 241 h 248"/>
                <a:gd name="T32" fmla="*/ 70 w 73"/>
                <a:gd name="T33" fmla="*/ 237 h 248"/>
                <a:gd name="T34" fmla="*/ 72 w 73"/>
                <a:gd name="T35" fmla="*/ 234 h 248"/>
                <a:gd name="T36" fmla="*/ 73 w 73"/>
                <a:gd name="T37" fmla="*/ 231 h 248"/>
                <a:gd name="T38" fmla="*/ 73 w 73"/>
                <a:gd name="T39" fmla="*/ 0 h 248"/>
                <a:gd name="T40" fmla="*/ 73 w 73"/>
                <a:gd name="T41" fmla="*/ 0 h 248"/>
                <a:gd name="T42" fmla="*/ 56 w 73"/>
                <a:gd name="T43" fmla="*/ 10 h 248"/>
                <a:gd name="T44" fmla="*/ 39 w 73"/>
                <a:gd name="T45" fmla="*/ 18 h 248"/>
                <a:gd name="T46" fmla="*/ 20 w 73"/>
                <a:gd name="T47" fmla="*/ 25 h 248"/>
                <a:gd name="T48" fmla="*/ 0 w 73"/>
                <a:gd name="T49" fmla="*/ 30 h 248"/>
                <a:gd name="T50" fmla="*/ 0 w 73"/>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8">
                  <a:moveTo>
                    <a:pt x="0" y="231"/>
                  </a:moveTo>
                  <a:lnTo>
                    <a:pt x="0" y="231"/>
                  </a:lnTo>
                  <a:lnTo>
                    <a:pt x="1" y="234"/>
                  </a:lnTo>
                  <a:lnTo>
                    <a:pt x="4" y="237"/>
                  </a:lnTo>
                  <a:lnTo>
                    <a:pt x="7" y="241"/>
                  </a:lnTo>
                  <a:lnTo>
                    <a:pt x="11" y="243"/>
                  </a:lnTo>
                  <a:lnTo>
                    <a:pt x="16" y="245"/>
                  </a:lnTo>
                  <a:lnTo>
                    <a:pt x="23" y="247"/>
                  </a:lnTo>
                  <a:lnTo>
                    <a:pt x="29" y="247"/>
                  </a:lnTo>
                  <a:lnTo>
                    <a:pt x="37" y="248"/>
                  </a:lnTo>
                  <a:lnTo>
                    <a:pt x="37" y="248"/>
                  </a:lnTo>
                  <a:lnTo>
                    <a:pt x="44" y="247"/>
                  </a:lnTo>
                  <a:lnTo>
                    <a:pt x="51" y="247"/>
                  </a:lnTo>
                  <a:lnTo>
                    <a:pt x="57" y="245"/>
                  </a:lnTo>
                  <a:lnTo>
                    <a:pt x="63" y="243"/>
                  </a:lnTo>
                  <a:lnTo>
                    <a:pt x="66" y="241"/>
                  </a:lnTo>
                  <a:lnTo>
                    <a:pt x="70" y="237"/>
                  </a:lnTo>
                  <a:lnTo>
                    <a:pt x="72" y="234"/>
                  </a:lnTo>
                  <a:lnTo>
                    <a:pt x="73" y="231"/>
                  </a:lnTo>
                  <a:lnTo>
                    <a:pt x="73" y="0"/>
                  </a:lnTo>
                  <a:lnTo>
                    <a:pt x="73" y="0"/>
                  </a:lnTo>
                  <a:lnTo>
                    <a:pt x="56" y="10"/>
                  </a:lnTo>
                  <a:lnTo>
                    <a:pt x="39" y="18"/>
                  </a:lnTo>
                  <a:lnTo>
                    <a:pt x="20" y="25"/>
                  </a:lnTo>
                  <a:lnTo>
                    <a:pt x="0" y="30"/>
                  </a:lnTo>
                  <a:lnTo>
                    <a:pt x="0"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925"/>
            <p:cNvSpPr>
              <a:spLocks/>
            </p:cNvSpPr>
            <p:nvPr/>
          </p:nvSpPr>
          <p:spPr bwMode="auto">
            <a:xfrm flipH="1">
              <a:off x="5197206" y="5959352"/>
              <a:ext cx="88489" cy="162179"/>
            </a:xfrm>
            <a:custGeom>
              <a:avLst/>
              <a:gdLst>
                <a:gd name="T0" fmla="*/ 37 w 73"/>
                <a:gd name="T1" fmla="*/ 0 h 156"/>
                <a:gd name="T2" fmla="*/ 37 w 73"/>
                <a:gd name="T3" fmla="*/ 0 h 156"/>
                <a:gd name="T4" fmla="*/ 29 w 73"/>
                <a:gd name="T5" fmla="*/ 0 h 156"/>
                <a:gd name="T6" fmla="*/ 23 w 73"/>
                <a:gd name="T7" fmla="*/ 1 h 156"/>
                <a:gd name="T8" fmla="*/ 16 w 73"/>
                <a:gd name="T9" fmla="*/ 2 h 156"/>
                <a:gd name="T10" fmla="*/ 11 w 73"/>
                <a:gd name="T11" fmla="*/ 4 h 156"/>
                <a:gd name="T12" fmla="*/ 7 w 73"/>
                <a:gd name="T13" fmla="*/ 7 h 156"/>
                <a:gd name="T14" fmla="*/ 4 w 73"/>
                <a:gd name="T15" fmla="*/ 9 h 156"/>
                <a:gd name="T16" fmla="*/ 1 w 73"/>
                <a:gd name="T17" fmla="*/ 12 h 156"/>
                <a:gd name="T18" fmla="*/ 0 w 73"/>
                <a:gd name="T19" fmla="*/ 16 h 156"/>
                <a:gd name="T20" fmla="*/ 0 w 73"/>
                <a:gd name="T21" fmla="*/ 156 h 156"/>
                <a:gd name="T22" fmla="*/ 0 w 73"/>
                <a:gd name="T23" fmla="*/ 156 h 156"/>
                <a:gd name="T24" fmla="*/ 20 w 73"/>
                <a:gd name="T25" fmla="*/ 151 h 156"/>
                <a:gd name="T26" fmla="*/ 39 w 73"/>
                <a:gd name="T27" fmla="*/ 144 h 156"/>
                <a:gd name="T28" fmla="*/ 56 w 73"/>
                <a:gd name="T29" fmla="*/ 136 h 156"/>
                <a:gd name="T30" fmla="*/ 73 w 73"/>
                <a:gd name="T31" fmla="*/ 126 h 156"/>
                <a:gd name="T32" fmla="*/ 73 w 73"/>
                <a:gd name="T33" fmla="*/ 16 h 156"/>
                <a:gd name="T34" fmla="*/ 73 w 73"/>
                <a:gd name="T35" fmla="*/ 16 h 156"/>
                <a:gd name="T36" fmla="*/ 72 w 73"/>
                <a:gd name="T37" fmla="*/ 12 h 156"/>
                <a:gd name="T38" fmla="*/ 70 w 73"/>
                <a:gd name="T39" fmla="*/ 9 h 156"/>
                <a:gd name="T40" fmla="*/ 66 w 73"/>
                <a:gd name="T41" fmla="*/ 7 h 156"/>
                <a:gd name="T42" fmla="*/ 63 w 73"/>
                <a:gd name="T43" fmla="*/ 4 h 156"/>
                <a:gd name="T44" fmla="*/ 57 w 73"/>
                <a:gd name="T45" fmla="*/ 2 h 156"/>
                <a:gd name="T46" fmla="*/ 51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3" y="1"/>
                  </a:lnTo>
                  <a:lnTo>
                    <a:pt x="16" y="2"/>
                  </a:lnTo>
                  <a:lnTo>
                    <a:pt x="11" y="4"/>
                  </a:lnTo>
                  <a:lnTo>
                    <a:pt x="7" y="7"/>
                  </a:lnTo>
                  <a:lnTo>
                    <a:pt x="4" y="9"/>
                  </a:lnTo>
                  <a:lnTo>
                    <a:pt x="1" y="12"/>
                  </a:lnTo>
                  <a:lnTo>
                    <a:pt x="0" y="16"/>
                  </a:lnTo>
                  <a:lnTo>
                    <a:pt x="0" y="156"/>
                  </a:lnTo>
                  <a:lnTo>
                    <a:pt x="0" y="156"/>
                  </a:lnTo>
                  <a:lnTo>
                    <a:pt x="20" y="151"/>
                  </a:lnTo>
                  <a:lnTo>
                    <a:pt x="39" y="144"/>
                  </a:lnTo>
                  <a:lnTo>
                    <a:pt x="56" y="136"/>
                  </a:lnTo>
                  <a:lnTo>
                    <a:pt x="73" y="126"/>
                  </a:lnTo>
                  <a:lnTo>
                    <a:pt x="73" y="16"/>
                  </a:lnTo>
                  <a:lnTo>
                    <a:pt x="73" y="16"/>
                  </a:lnTo>
                  <a:lnTo>
                    <a:pt x="72" y="12"/>
                  </a:lnTo>
                  <a:lnTo>
                    <a:pt x="70" y="9"/>
                  </a:lnTo>
                  <a:lnTo>
                    <a:pt x="66" y="7"/>
                  </a:lnTo>
                  <a:lnTo>
                    <a:pt x="63" y="4"/>
                  </a:lnTo>
                  <a:lnTo>
                    <a:pt x="57" y="2"/>
                  </a:lnTo>
                  <a:lnTo>
                    <a:pt x="51" y="1"/>
                  </a:lnTo>
                  <a:lnTo>
                    <a:pt x="44" y="0"/>
                  </a:lnTo>
                  <a:lnTo>
                    <a:pt x="37" y="0"/>
                  </a:lnTo>
                  <a:lnTo>
                    <a:pt x="37"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926"/>
            <p:cNvSpPr>
              <a:spLocks/>
            </p:cNvSpPr>
            <p:nvPr/>
          </p:nvSpPr>
          <p:spPr bwMode="auto">
            <a:xfrm flipH="1">
              <a:off x="6708906" y="5693970"/>
              <a:ext cx="95864" cy="162179"/>
            </a:xfrm>
            <a:custGeom>
              <a:avLst/>
              <a:gdLst>
                <a:gd name="T0" fmla="*/ 73 w 73"/>
                <a:gd name="T1" fmla="*/ 145 h 150"/>
                <a:gd name="T2" fmla="*/ 73 w 73"/>
                <a:gd name="T3" fmla="*/ 17 h 150"/>
                <a:gd name="T4" fmla="*/ 73 w 73"/>
                <a:gd name="T5" fmla="*/ 17 h 150"/>
                <a:gd name="T6" fmla="*/ 72 w 73"/>
                <a:gd name="T7" fmla="*/ 13 h 150"/>
                <a:gd name="T8" fmla="*/ 71 w 73"/>
                <a:gd name="T9" fmla="*/ 10 h 150"/>
                <a:gd name="T10" fmla="*/ 67 w 73"/>
                <a:gd name="T11" fmla="*/ 8 h 150"/>
                <a:gd name="T12" fmla="*/ 63 w 73"/>
                <a:gd name="T13" fmla="*/ 5 h 150"/>
                <a:gd name="T14" fmla="*/ 57 w 73"/>
                <a:gd name="T15" fmla="*/ 4 h 150"/>
                <a:gd name="T16" fmla="*/ 51 w 73"/>
                <a:gd name="T17" fmla="*/ 1 h 150"/>
                <a:gd name="T18" fmla="*/ 44 w 73"/>
                <a:gd name="T19" fmla="*/ 0 h 150"/>
                <a:gd name="T20" fmla="*/ 37 w 73"/>
                <a:gd name="T21" fmla="*/ 0 h 150"/>
                <a:gd name="T22" fmla="*/ 37 w 73"/>
                <a:gd name="T23" fmla="*/ 0 h 150"/>
                <a:gd name="T24" fmla="*/ 29 w 73"/>
                <a:gd name="T25" fmla="*/ 0 h 150"/>
                <a:gd name="T26" fmla="*/ 23 w 73"/>
                <a:gd name="T27" fmla="*/ 1 h 150"/>
                <a:gd name="T28" fmla="*/ 17 w 73"/>
                <a:gd name="T29" fmla="*/ 4 h 150"/>
                <a:gd name="T30" fmla="*/ 11 w 73"/>
                <a:gd name="T31" fmla="*/ 5 h 150"/>
                <a:gd name="T32" fmla="*/ 7 w 73"/>
                <a:gd name="T33" fmla="*/ 8 h 150"/>
                <a:gd name="T34" fmla="*/ 4 w 73"/>
                <a:gd name="T35" fmla="*/ 10 h 150"/>
                <a:gd name="T36" fmla="*/ 1 w 73"/>
                <a:gd name="T37" fmla="*/ 13 h 150"/>
                <a:gd name="T38" fmla="*/ 0 w 73"/>
                <a:gd name="T39" fmla="*/ 17 h 150"/>
                <a:gd name="T40" fmla="*/ 0 w 73"/>
                <a:gd name="T41" fmla="*/ 145 h 150"/>
                <a:gd name="T42" fmla="*/ 0 w 73"/>
                <a:gd name="T43" fmla="*/ 145 h 150"/>
                <a:gd name="T44" fmla="*/ 19 w 73"/>
                <a:gd name="T45" fmla="*/ 148 h 150"/>
                <a:gd name="T46" fmla="*/ 37 w 73"/>
                <a:gd name="T47" fmla="*/ 150 h 150"/>
                <a:gd name="T48" fmla="*/ 46 w 73"/>
                <a:gd name="T49" fmla="*/ 150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7"/>
                  </a:lnTo>
                  <a:lnTo>
                    <a:pt x="73" y="17"/>
                  </a:lnTo>
                  <a:lnTo>
                    <a:pt x="72" y="13"/>
                  </a:lnTo>
                  <a:lnTo>
                    <a:pt x="71" y="10"/>
                  </a:lnTo>
                  <a:lnTo>
                    <a:pt x="67" y="8"/>
                  </a:lnTo>
                  <a:lnTo>
                    <a:pt x="63" y="5"/>
                  </a:lnTo>
                  <a:lnTo>
                    <a:pt x="57" y="4"/>
                  </a:lnTo>
                  <a:lnTo>
                    <a:pt x="51" y="1"/>
                  </a:lnTo>
                  <a:lnTo>
                    <a:pt x="44" y="0"/>
                  </a:lnTo>
                  <a:lnTo>
                    <a:pt x="37" y="0"/>
                  </a:lnTo>
                  <a:lnTo>
                    <a:pt x="37" y="0"/>
                  </a:lnTo>
                  <a:lnTo>
                    <a:pt x="29" y="0"/>
                  </a:lnTo>
                  <a:lnTo>
                    <a:pt x="23" y="1"/>
                  </a:lnTo>
                  <a:lnTo>
                    <a:pt x="17" y="4"/>
                  </a:lnTo>
                  <a:lnTo>
                    <a:pt x="11" y="5"/>
                  </a:lnTo>
                  <a:lnTo>
                    <a:pt x="7" y="8"/>
                  </a:lnTo>
                  <a:lnTo>
                    <a:pt x="4" y="10"/>
                  </a:lnTo>
                  <a:lnTo>
                    <a:pt x="1" y="13"/>
                  </a:lnTo>
                  <a:lnTo>
                    <a:pt x="0" y="17"/>
                  </a:lnTo>
                  <a:lnTo>
                    <a:pt x="0" y="145"/>
                  </a:lnTo>
                  <a:lnTo>
                    <a:pt x="0" y="145"/>
                  </a:lnTo>
                  <a:lnTo>
                    <a:pt x="19" y="148"/>
                  </a:lnTo>
                  <a:lnTo>
                    <a:pt x="37" y="150"/>
                  </a:lnTo>
                  <a:lnTo>
                    <a:pt x="46" y="150"/>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27"/>
            <p:cNvSpPr>
              <a:spLocks/>
            </p:cNvSpPr>
            <p:nvPr/>
          </p:nvSpPr>
          <p:spPr bwMode="auto">
            <a:xfrm flipH="1">
              <a:off x="6708906" y="5848777"/>
              <a:ext cx="95864" cy="250639"/>
            </a:xfrm>
            <a:custGeom>
              <a:avLst/>
              <a:gdLst>
                <a:gd name="T0" fmla="*/ 0 w 73"/>
                <a:gd name="T1" fmla="*/ 0 h 234"/>
                <a:gd name="T2" fmla="*/ 0 w 73"/>
                <a:gd name="T3" fmla="*/ 217 h 234"/>
                <a:gd name="T4" fmla="*/ 0 w 73"/>
                <a:gd name="T5" fmla="*/ 217 h 234"/>
                <a:gd name="T6" fmla="*/ 1 w 73"/>
                <a:gd name="T7" fmla="*/ 220 h 234"/>
                <a:gd name="T8" fmla="*/ 4 w 73"/>
                <a:gd name="T9" fmla="*/ 224 h 234"/>
                <a:gd name="T10" fmla="*/ 7 w 73"/>
                <a:gd name="T11" fmla="*/ 227 h 234"/>
                <a:gd name="T12" fmla="*/ 11 w 73"/>
                <a:gd name="T13" fmla="*/ 229 h 234"/>
                <a:gd name="T14" fmla="*/ 17 w 73"/>
                <a:gd name="T15" fmla="*/ 231 h 234"/>
                <a:gd name="T16" fmla="*/ 23 w 73"/>
                <a:gd name="T17" fmla="*/ 232 h 234"/>
                <a:gd name="T18" fmla="*/ 29 w 73"/>
                <a:gd name="T19" fmla="*/ 233 h 234"/>
                <a:gd name="T20" fmla="*/ 37 w 73"/>
                <a:gd name="T21" fmla="*/ 234 h 234"/>
                <a:gd name="T22" fmla="*/ 37 w 73"/>
                <a:gd name="T23" fmla="*/ 234 h 234"/>
                <a:gd name="T24" fmla="*/ 44 w 73"/>
                <a:gd name="T25" fmla="*/ 233 h 234"/>
                <a:gd name="T26" fmla="*/ 51 w 73"/>
                <a:gd name="T27" fmla="*/ 232 h 234"/>
                <a:gd name="T28" fmla="*/ 57 w 73"/>
                <a:gd name="T29" fmla="*/ 231 h 234"/>
                <a:gd name="T30" fmla="*/ 63 w 73"/>
                <a:gd name="T31" fmla="*/ 229 h 234"/>
                <a:gd name="T32" fmla="*/ 67 w 73"/>
                <a:gd name="T33" fmla="*/ 227 h 234"/>
                <a:gd name="T34" fmla="*/ 71 w 73"/>
                <a:gd name="T35" fmla="*/ 224 h 234"/>
                <a:gd name="T36" fmla="*/ 72 w 73"/>
                <a:gd name="T37" fmla="*/ 220 h 234"/>
                <a:gd name="T38" fmla="*/ 73 w 73"/>
                <a:gd name="T39" fmla="*/ 217 h 234"/>
                <a:gd name="T40" fmla="*/ 73 w 73"/>
                <a:gd name="T41" fmla="*/ 0 h 234"/>
                <a:gd name="T42" fmla="*/ 73 w 73"/>
                <a:gd name="T43" fmla="*/ 0 h 234"/>
                <a:gd name="T44" fmla="*/ 64 w 73"/>
                <a:gd name="T45" fmla="*/ 2 h 234"/>
                <a:gd name="T46" fmla="*/ 55 w 73"/>
                <a:gd name="T47" fmla="*/ 4 h 234"/>
                <a:gd name="T48" fmla="*/ 46 w 73"/>
                <a:gd name="T49" fmla="*/ 5 h 234"/>
                <a:gd name="T50" fmla="*/ 37 w 73"/>
                <a:gd name="T51" fmla="*/ 5 h 234"/>
                <a:gd name="T52" fmla="*/ 19 w 73"/>
                <a:gd name="T53" fmla="*/ 3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7"/>
                  </a:lnTo>
                  <a:lnTo>
                    <a:pt x="0" y="217"/>
                  </a:lnTo>
                  <a:lnTo>
                    <a:pt x="1" y="220"/>
                  </a:lnTo>
                  <a:lnTo>
                    <a:pt x="4" y="224"/>
                  </a:lnTo>
                  <a:lnTo>
                    <a:pt x="7" y="227"/>
                  </a:lnTo>
                  <a:lnTo>
                    <a:pt x="11" y="229"/>
                  </a:lnTo>
                  <a:lnTo>
                    <a:pt x="17" y="231"/>
                  </a:lnTo>
                  <a:lnTo>
                    <a:pt x="23" y="232"/>
                  </a:lnTo>
                  <a:lnTo>
                    <a:pt x="29" y="233"/>
                  </a:lnTo>
                  <a:lnTo>
                    <a:pt x="37" y="234"/>
                  </a:lnTo>
                  <a:lnTo>
                    <a:pt x="37" y="234"/>
                  </a:lnTo>
                  <a:lnTo>
                    <a:pt x="44" y="233"/>
                  </a:lnTo>
                  <a:lnTo>
                    <a:pt x="51" y="232"/>
                  </a:lnTo>
                  <a:lnTo>
                    <a:pt x="57" y="231"/>
                  </a:lnTo>
                  <a:lnTo>
                    <a:pt x="63" y="229"/>
                  </a:lnTo>
                  <a:lnTo>
                    <a:pt x="67" y="227"/>
                  </a:lnTo>
                  <a:lnTo>
                    <a:pt x="71" y="224"/>
                  </a:lnTo>
                  <a:lnTo>
                    <a:pt x="72" y="220"/>
                  </a:lnTo>
                  <a:lnTo>
                    <a:pt x="73" y="217"/>
                  </a:lnTo>
                  <a:lnTo>
                    <a:pt x="73" y="0"/>
                  </a:lnTo>
                  <a:lnTo>
                    <a:pt x="73" y="0"/>
                  </a:lnTo>
                  <a:lnTo>
                    <a:pt x="64" y="2"/>
                  </a:lnTo>
                  <a:lnTo>
                    <a:pt x="55" y="4"/>
                  </a:lnTo>
                  <a:lnTo>
                    <a:pt x="46" y="5"/>
                  </a:lnTo>
                  <a:lnTo>
                    <a:pt x="37" y="5"/>
                  </a:lnTo>
                  <a:lnTo>
                    <a:pt x="19" y="3"/>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928"/>
            <p:cNvSpPr>
              <a:spLocks/>
            </p:cNvSpPr>
            <p:nvPr/>
          </p:nvSpPr>
          <p:spPr bwMode="auto">
            <a:xfrm flipH="1">
              <a:off x="5130838" y="5480190"/>
              <a:ext cx="1732926" cy="678200"/>
            </a:xfrm>
            <a:custGeom>
              <a:avLst/>
              <a:gdLst>
                <a:gd name="T0" fmla="*/ 443 w 1411"/>
                <a:gd name="T1" fmla="*/ 0 h 647"/>
                <a:gd name="T2" fmla="*/ 0 w 1411"/>
                <a:gd name="T3" fmla="*/ 203 h 647"/>
                <a:gd name="T4" fmla="*/ 968 w 1411"/>
                <a:gd name="T5" fmla="*/ 647 h 647"/>
                <a:gd name="T6" fmla="*/ 1411 w 1411"/>
                <a:gd name="T7" fmla="*/ 444 h 647"/>
                <a:gd name="T8" fmla="*/ 443 w 1411"/>
                <a:gd name="T9" fmla="*/ 0 h 647"/>
              </a:gdLst>
              <a:ahLst/>
              <a:cxnLst>
                <a:cxn ang="0">
                  <a:pos x="T0" y="T1"/>
                </a:cxn>
                <a:cxn ang="0">
                  <a:pos x="T2" y="T3"/>
                </a:cxn>
                <a:cxn ang="0">
                  <a:pos x="T4" y="T5"/>
                </a:cxn>
                <a:cxn ang="0">
                  <a:pos x="T6" y="T7"/>
                </a:cxn>
                <a:cxn ang="0">
                  <a:pos x="T8" y="T9"/>
                </a:cxn>
              </a:cxnLst>
              <a:rect l="0" t="0" r="r" b="b"/>
              <a:pathLst>
                <a:path w="1411" h="647">
                  <a:moveTo>
                    <a:pt x="443" y="0"/>
                  </a:moveTo>
                  <a:lnTo>
                    <a:pt x="0" y="203"/>
                  </a:lnTo>
                  <a:lnTo>
                    <a:pt x="968" y="647"/>
                  </a:lnTo>
                  <a:lnTo>
                    <a:pt x="1411" y="444"/>
                  </a:lnTo>
                  <a:lnTo>
                    <a:pt x="443"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929"/>
            <p:cNvSpPr>
              <a:spLocks/>
            </p:cNvSpPr>
            <p:nvPr/>
          </p:nvSpPr>
          <p:spPr bwMode="auto">
            <a:xfrm flipH="1">
              <a:off x="5676525" y="5693970"/>
              <a:ext cx="1187239" cy="523393"/>
            </a:xfrm>
            <a:custGeom>
              <a:avLst/>
              <a:gdLst>
                <a:gd name="T0" fmla="*/ 968 w 968"/>
                <a:gd name="T1" fmla="*/ 503 h 503"/>
                <a:gd name="T2" fmla="*/ 0 w 968"/>
                <a:gd name="T3" fmla="*/ 59 h 503"/>
                <a:gd name="T4" fmla="*/ 0 w 968"/>
                <a:gd name="T5" fmla="*/ 0 h 503"/>
                <a:gd name="T6" fmla="*/ 968 w 968"/>
                <a:gd name="T7" fmla="*/ 444 h 503"/>
                <a:gd name="T8" fmla="*/ 968 w 968"/>
                <a:gd name="T9" fmla="*/ 503 h 503"/>
              </a:gdLst>
              <a:ahLst/>
              <a:cxnLst>
                <a:cxn ang="0">
                  <a:pos x="T0" y="T1"/>
                </a:cxn>
                <a:cxn ang="0">
                  <a:pos x="T2" y="T3"/>
                </a:cxn>
                <a:cxn ang="0">
                  <a:pos x="T4" y="T5"/>
                </a:cxn>
                <a:cxn ang="0">
                  <a:pos x="T6" y="T7"/>
                </a:cxn>
                <a:cxn ang="0">
                  <a:pos x="T8" y="T9"/>
                </a:cxn>
              </a:cxnLst>
              <a:rect l="0" t="0" r="r" b="b"/>
              <a:pathLst>
                <a:path w="968" h="503">
                  <a:moveTo>
                    <a:pt x="968" y="503"/>
                  </a:moveTo>
                  <a:lnTo>
                    <a:pt x="0" y="59"/>
                  </a:lnTo>
                  <a:lnTo>
                    <a:pt x="0" y="0"/>
                  </a:lnTo>
                  <a:lnTo>
                    <a:pt x="968" y="444"/>
                  </a:lnTo>
                  <a:lnTo>
                    <a:pt x="968" y="503"/>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930"/>
            <p:cNvSpPr>
              <a:spLocks/>
            </p:cNvSpPr>
            <p:nvPr/>
          </p:nvSpPr>
          <p:spPr bwMode="auto">
            <a:xfrm flipH="1">
              <a:off x="5130838" y="5944609"/>
              <a:ext cx="545687" cy="272754"/>
            </a:xfrm>
            <a:custGeom>
              <a:avLst/>
              <a:gdLst>
                <a:gd name="T0" fmla="*/ 0 w 443"/>
                <a:gd name="T1" fmla="*/ 262 h 262"/>
                <a:gd name="T2" fmla="*/ 443 w 443"/>
                <a:gd name="T3" fmla="*/ 59 h 262"/>
                <a:gd name="T4" fmla="*/ 443 w 443"/>
                <a:gd name="T5" fmla="*/ 0 h 262"/>
                <a:gd name="T6" fmla="*/ 0 w 443"/>
                <a:gd name="T7" fmla="*/ 203 h 262"/>
                <a:gd name="T8" fmla="*/ 0 w 443"/>
                <a:gd name="T9" fmla="*/ 262 h 262"/>
              </a:gdLst>
              <a:ahLst/>
              <a:cxnLst>
                <a:cxn ang="0">
                  <a:pos x="T0" y="T1"/>
                </a:cxn>
                <a:cxn ang="0">
                  <a:pos x="T2" y="T3"/>
                </a:cxn>
                <a:cxn ang="0">
                  <a:pos x="T4" y="T5"/>
                </a:cxn>
                <a:cxn ang="0">
                  <a:pos x="T6" y="T7"/>
                </a:cxn>
                <a:cxn ang="0">
                  <a:pos x="T8" y="T9"/>
                </a:cxn>
              </a:cxnLst>
              <a:rect l="0" t="0" r="r" b="b"/>
              <a:pathLst>
                <a:path w="443" h="262">
                  <a:moveTo>
                    <a:pt x="0" y="262"/>
                  </a:moveTo>
                  <a:lnTo>
                    <a:pt x="443" y="59"/>
                  </a:lnTo>
                  <a:lnTo>
                    <a:pt x="443" y="0"/>
                  </a:lnTo>
                  <a:lnTo>
                    <a:pt x="0" y="203"/>
                  </a:lnTo>
                  <a:lnTo>
                    <a:pt x="0" y="26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931"/>
            <p:cNvSpPr>
              <a:spLocks/>
            </p:cNvSpPr>
            <p:nvPr/>
          </p:nvSpPr>
          <p:spPr bwMode="auto">
            <a:xfrm flipH="1">
              <a:off x="5529042" y="5435959"/>
              <a:ext cx="140109" cy="169550"/>
            </a:xfrm>
            <a:custGeom>
              <a:avLst/>
              <a:gdLst>
                <a:gd name="T0" fmla="*/ 112 w 112"/>
                <a:gd name="T1" fmla="*/ 157 h 157"/>
                <a:gd name="T2" fmla="*/ 112 w 112"/>
                <a:gd name="T3" fmla="*/ 157 h 157"/>
                <a:gd name="T4" fmla="*/ 112 w 112"/>
                <a:gd name="T5" fmla="*/ 122 h 157"/>
                <a:gd name="T6" fmla="*/ 109 w 112"/>
                <a:gd name="T7" fmla="*/ 94 h 157"/>
                <a:gd name="T8" fmla="*/ 107 w 112"/>
                <a:gd name="T9" fmla="*/ 67 h 157"/>
                <a:gd name="T10" fmla="*/ 107 w 112"/>
                <a:gd name="T11" fmla="*/ 67 h 157"/>
                <a:gd name="T12" fmla="*/ 105 w 112"/>
                <a:gd name="T13" fmla="*/ 55 h 157"/>
                <a:gd name="T14" fmla="*/ 101 w 112"/>
                <a:gd name="T15" fmla="*/ 43 h 157"/>
                <a:gd name="T16" fmla="*/ 96 w 112"/>
                <a:gd name="T17" fmla="*/ 29 h 157"/>
                <a:gd name="T18" fmla="*/ 91 w 112"/>
                <a:gd name="T19" fmla="*/ 23 h 157"/>
                <a:gd name="T20" fmla="*/ 87 w 112"/>
                <a:gd name="T21" fmla="*/ 16 h 157"/>
                <a:gd name="T22" fmla="*/ 81 w 112"/>
                <a:gd name="T23" fmla="*/ 11 h 157"/>
                <a:gd name="T24" fmla="*/ 75 w 112"/>
                <a:gd name="T25" fmla="*/ 7 h 157"/>
                <a:gd name="T26" fmla="*/ 68 w 112"/>
                <a:gd name="T27" fmla="*/ 3 h 157"/>
                <a:gd name="T28" fmla="*/ 59 w 112"/>
                <a:gd name="T29" fmla="*/ 1 h 157"/>
                <a:gd name="T30" fmla="*/ 50 w 112"/>
                <a:gd name="T31" fmla="*/ 0 h 157"/>
                <a:gd name="T32" fmla="*/ 40 w 112"/>
                <a:gd name="T33" fmla="*/ 2 h 157"/>
                <a:gd name="T34" fmla="*/ 40 w 112"/>
                <a:gd name="T35" fmla="*/ 2 h 157"/>
                <a:gd name="T36" fmla="*/ 33 w 112"/>
                <a:gd name="T37" fmla="*/ 4 h 157"/>
                <a:gd name="T38" fmla="*/ 27 w 112"/>
                <a:gd name="T39" fmla="*/ 8 h 157"/>
                <a:gd name="T40" fmla="*/ 22 w 112"/>
                <a:gd name="T41" fmla="*/ 14 h 157"/>
                <a:gd name="T42" fmla="*/ 17 w 112"/>
                <a:gd name="T43" fmla="*/ 21 h 157"/>
                <a:gd name="T44" fmla="*/ 14 w 112"/>
                <a:gd name="T45" fmla="*/ 28 h 157"/>
                <a:gd name="T46" fmla="*/ 11 w 112"/>
                <a:gd name="T47" fmla="*/ 37 h 157"/>
                <a:gd name="T48" fmla="*/ 8 w 112"/>
                <a:gd name="T49" fmla="*/ 48 h 157"/>
                <a:gd name="T50" fmla="*/ 6 w 112"/>
                <a:gd name="T51" fmla="*/ 58 h 157"/>
                <a:gd name="T52" fmla="*/ 3 w 112"/>
                <a:gd name="T53" fmla="*/ 81 h 157"/>
                <a:gd name="T54" fmla="*/ 0 w 112"/>
                <a:gd name="T55" fmla="*/ 106 h 157"/>
                <a:gd name="T56" fmla="*/ 0 w 112"/>
                <a:gd name="T57" fmla="*/ 130 h 157"/>
                <a:gd name="T58" fmla="*/ 2 w 112"/>
                <a:gd name="T59" fmla="*/ 154 h 157"/>
                <a:gd name="T60" fmla="*/ 2 w 112"/>
                <a:gd name="T61" fmla="*/ 154 h 157"/>
                <a:gd name="T62" fmla="*/ 15 w 112"/>
                <a:gd name="T63" fmla="*/ 151 h 157"/>
                <a:gd name="T64" fmla="*/ 30 w 112"/>
                <a:gd name="T65" fmla="*/ 149 h 157"/>
                <a:gd name="T66" fmla="*/ 43 w 112"/>
                <a:gd name="T67" fmla="*/ 149 h 157"/>
                <a:gd name="T68" fmla="*/ 57 w 112"/>
                <a:gd name="T69" fmla="*/ 149 h 157"/>
                <a:gd name="T70" fmla="*/ 70 w 112"/>
                <a:gd name="T71" fmla="*/ 150 h 157"/>
                <a:gd name="T72" fmla="*/ 84 w 112"/>
                <a:gd name="T73" fmla="*/ 152 h 157"/>
                <a:gd name="T74" fmla="*/ 112 w 112"/>
                <a:gd name="T75" fmla="*/ 157 h 157"/>
                <a:gd name="T76" fmla="*/ 112 w 112"/>
                <a:gd name="T77"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57">
                  <a:moveTo>
                    <a:pt x="112" y="157"/>
                  </a:moveTo>
                  <a:lnTo>
                    <a:pt x="112" y="157"/>
                  </a:lnTo>
                  <a:lnTo>
                    <a:pt x="112" y="122"/>
                  </a:lnTo>
                  <a:lnTo>
                    <a:pt x="109" y="94"/>
                  </a:lnTo>
                  <a:lnTo>
                    <a:pt x="107" y="67"/>
                  </a:lnTo>
                  <a:lnTo>
                    <a:pt x="107" y="67"/>
                  </a:lnTo>
                  <a:lnTo>
                    <a:pt x="105" y="55"/>
                  </a:lnTo>
                  <a:lnTo>
                    <a:pt x="101" y="43"/>
                  </a:lnTo>
                  <a:lnTo>
                    <a:pt x="96" y="29"/>
                  </a:lnTo>
                  <a:lnTo>
                    <a:pt x="91" y="23"/>
                  </a:lnTo>
                  <a:lnTo>
                    <a:pt x="87" y="16"/>
                  </a:lnTo>
                  <a:lnTo>
                    <a:pt x="81" y="11"/>
                  </a:lnTo>
                  <a:lnTo>
                    <a:pt x="75" y="7"/>
                  </a:lnTo>
                  <a:lnTo>
                    <a:pt x="68" y="3"/>
                  </a:lnTo>
                  <a:lnTo>
                    <a:pt x="59" y="1"/>
                  </a:lnTo>
                  <a:lnTo>
                    <a:pt x="50" y="0"/>
                  </a:lnTo>
                  <a:lnTo>
                    <a:pt x="40" y="2"/>
                  </a:lnTo>
                  <a:lnTo>
                    <a:pt x="40" y="2"/>
                  </a:lnTo>
                  <a:lnTo>
                    <a:pt x="33" y="4"/>
                  </a:lnTo>
                  <a:lnTo>
                    <a:pt x="27" y="8"/>
                  </a:lnTo>
                  <a:lnTo>
                    <a:pt x="22" y="14"/>
                  </a:lnTo>
                  <a:lnTo>
                    <a:pt x="17" y="21"/>
                  </a:lnTo>
                  <a:lnTo>
                    <a:pt x="14" y="28"/>
                  </a:lnTo>
                  <a:lnTo>
                    <a:pt x="11" y="37"/>
                  </a:lnTo>
                  <a:lnTo>
                    <a:pt x="8" y="48"/>
                  </a:lnTo>
                  <a:lnTo>
                    <a:pt x="6" y="58"/>
                  </a:lnTo>
                  <a:lnTo>
                    <a:pt x="3" y="81"/>
                  </a:lnTo>
                  <a:lnTo>
                    <a:pt x="0" y="106"/>
                  </a:lnTo>
                  <a:lnTo>
                    <a:pt x="0" y="130"/>
                  </a:lnTo>
                  <a:lnTo>
                    <a:pt x="2" y="154"/>
                  </a:lnTo>
                  <a:lnTo>
                    <a:pt x="2" y="154"/>
                  </a:lnTo>
                  <a:lnTo>
                    <a:pt x="15" y="151"/>
                  </a:lnTo>
                  <a:lnTo>
                    <a:pt x="30" y="149"/>
                  </a:lnTo>
                  <a:lnTo>
                    <a:pt x="43" y="149"/>
                  </a:lnTo>
                  <a:lnTo>
                    <a:pt x="57" y="149"/>
                  </a:lnTo>
                  <a:lnTo>
                    <a:pt x="70" y="150"/>
                  </a:lnTo>
                  <a:lnTo>
                    <a:pt x="84" y="152"/>
                  </a:lnTo>
                  <a:lnTo>
                    <a:pt x="112" y="157"/>
                  </a:lnTo>
                  <a:lnTo>
                    <a:pt x="112" y="157"/>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932"/>
            <p:cNvSpPr>
              <a:spLocks/>
            </p:cNvSpPr>
            <p:nvPr/>
          </p:nvSpPr>
          <p:spPr bwMode="auto">
            <a:xfrm flipH="1">
              <a:off x="5529042" y="5590765"/>
              <a:ext cx="324463" cy="191665"/>
            </a:xfrm>
            <a:custGeom>
              <a:avLst/>
              <a:gdLst>
                <a:gd name="T0" fmla="*/ 153 w 263"/>
                <a:gd name="T1" fmla="*/ 5 h 182"/>
                <a:gd name="T2" fmla="*/ 153 w 263"/>
                <a:gd name="T3" fmla="*/ 5 h 182"/>
                <a:gd name="T4" fmla="*/ 154 w 263"/>
                <a:gd name="T5" fmla="*/ 31 h 182"/>
                <a:gd name="T6" fmla="*/ 155 w 263"/>
                <a:gd name="T7" fmla="*/ 54 h 182"/>
                <a:gd name="T8" fmla="*/ 157 w 263"/>
                <a:gd name="T9" fmla="*/ 74 h 182"/>
                <a:gd name="T10" fmla="*/ 157 w 263"/>
                <a:gd name="T11" fmla="*/ 74 h 182"/>
                <a:gd name="T12" fmla="*/ 136 w 263"/>
                <a:gd name="T13" fmla="*/ 76 h 182"/>
                <a:gd name="T14" fmla="*/ 112 w 263"/>
                <a:gd name="T15" fmla="*/ 79 h 182"/>
                <a:gd name="T16" fmla="*/ 85 w 263"/>
                <a:gd name="T17" fmla="*/ 84 h 182"/>
                <a:gd name="T18" fmla="*/ 57 w 263"/>
                <a:gd name="T19" fmla="*/ 91 h 182"/>
                <a:gd name="T20" fmla="*/ 45 w 263"/>
                <a:gd name="T21" fmla="*/ 95 h 182"/>
                <a:gd name="T22" fmla="*/ 33 w 263"/>
                <a:gd name="T23" fmla="*/ 99 h 182"/>
                <a:gd name="T24" fmla="*/ 21 w 263"/>
                <a:gd name="T25" fmla="*/ 105 h 182"/>
                <a:gd name="T26" fmla="*/ 12 w 263"/>
                <a:gd name="T27" fmla="*/ 110 h 182"/>
                <a:gd name="T28" fmla="*/ 6 w 263"/>
                <a:gd name="T29" fmla="*/ 117 h 182"/>
                <a:gd name="T30" fmla="*/ 3 w 263"/>
                <a:gd name="T31" fmla="*/ 120 h 182"/>
                <a:gd name="T32" fmla="*/ 2 w 263"/>
                <a:gd name="T33" fmla="*/ 123 h 182"/>
                <a:gd name="T34" fmla="*/ 2 w 263"/>
                <a:gd name="T35" fmla="*/ 123 h 182"/>
                <a:gd name="T36" fmla="*/ 0 w 263"/>
                <a:gd name="T37" fmla="*/ 131 h 182"/>
                <a:gd name="T38" fmla="*/ 0 w 263"/>
                <a:gd name="T39" fmla="*/ 138 h 182"/>
                <a:gd name="T40" fmla="*/ 2 w 263"/>
                <a:gd name="T41" fmla="*/ 146 h 182"/>
                <a:gd name="T42" fmla="*/ 6 w 263"/>
                <a:gd name="T43" fmla="*/ 152 h 182"/>
                <a:gd name="T44" fmla="*/ 11 w 263"/>
                <a:gd name="T45" fmla="*/ 159 h 182"/>
                <a:gd name="T46" fmla="*/ 19 w 263"/>
                <a:gd name="T47" fmla="*/ 165 h 182"/>
                <a:gd name="T48" fmla="*/ 28 w 263"/>
                <a:gd name="T49" fmla="*/ 171 h 182"/>
                <a:gd name="T50" fmla="*/ 39 w 263"/>
                <a:gd name="T51" fmla="*/ 175 h 182"/>
                <a:gd name="T52" fmla="*/ 52 w 263"/>
                <a:gd name="T53" fmla="*/ 178 h 182"/>
                <a:gd name="T54" fmla="*/ 67 w 263"/>
                <a:gd name="T55" fmla="*/ 180 h 182"/>
                <a:gd name="T56" fmla="*/ 84 w 263"/>
                <a:gd name="T57" fmla="*/ 182 h 182"/>
                <a:gd name="T58" fmla="*/ 102 w 263"/>
                <a:gd name="T59" fmla="*/ 182 h 182"/>
                <a:gd name="T60" fmla="*/ 122 w 263"/>
                <a:gd name="T61" fmla="*/ 179 h 182"/>
                <a:gd name="T62" fmla="*/ 145 w 263"/>
                <a:gd name="T63" fmla="*/ 176 h 182"/>
                <a:gd name="T64" fmla="*/ 169 w 263"/>
                <a:gd name="T65" fmla="*/ 171 h 182"/>
                <a:gd name="T66" fmla="*/ 195 w 263"/>
                <a:gd name="T67" fmla="*/ 163 h 182"/>
                <a:gd name="T68" fmla="*/ 195 w 263"/>
                <a:gd name="T69" fmla="*/ 163 h 182"/>
                <a:gd name="T70" fmla="*/ 205 w 263"/>
                <a:gd name="T71" fmla="*/ 160 h 182"/>
                <a:gd name="T72" fmla="*/ 213 w 263"/>
                <a:gd name="T73" fmla="*/ 155 h 182"/>
                <a:gd name="T74" fmla="*/ 221 w 263"/>
                <a:gd name="T75" fmla="*/ 148 h 182"/>
                <a:gd name="T76" fmla="*/ 229 w 263"/>
                <a:gd name="T77" fmla="*/ 140 h 182"/>
                <a:gd name="T78" fmla="*/ 235 w 263"/>
                <a:gd name="T79" fmla="*/ 133 h 182"/>
                <a:gd name="T80" fmla="*/ 240 w 263"/>
                <a:gd name="T81" fmla="*/ 123 h 182"/>
                <a:gd name="T82" fmla="*/ 245 w 263"/>
                <a:gd name="T83" fmla="*/ 113 h 182"/>
                <a:gd name="T84" fmla="*/ 249 w 263"/>
                <a:gd name="T85" fmla="*/ 103 h 182"/>
                <a:gd name="T86" fmla="*/ 252 w 263"/>
                <a:gd name="T87" fmla="*/ 92 h 182"/>
                <a:gd name="T88" fmla="*/ 255 w 263"/>
                <a:gd name="T89" fmla="*/ 80 h 182"/>
                <a:gd name="T90" fmla="*/ 259 w 263"/>
                <a:gd name="T91" fmla="*/ 56 h 182"/>
                <a:gd name="T92" fmla="*/ 261 w 263"/>
                <a:gd name="T93" fmla="*/ 32 h 182"/>
                <a:gd name="T94" fmla="*/ 263 w 263"/>
                <a:gd name="T95" fmla="*/ 8 h 182"/>
                <a:gd name="T96" fmla="*/ 263 w 263"/>
                <a:gd name="T97" fmla="*/ 8 h 182"/>
                <a:gd name="T98" fmla="*/ 235 w 263"/>
                <a:gd name="T99" fmla="*/ 3 h 182"/>
                <a:gd name="T100" fmla="*/ 221 w 263"/>
                <a:gd name="T101" fmla="*/ 1 h 182"/>
                <a:gd name="T102" fmla="*/ 208 w 263"/>
                <a:gd name="T103" fmla="*/ 0 h 182"/>
                <a:gd name="T104" fmla="*/ 194 w 263"/>
                <a:gd name="T105" fmla="*/ 0 h 182"/>
                <a:gd name="T106" fmla="*/ 181 w 263"/>
                <a:gd name="T107" fmla="*/ 0 h 182"/>
                <a:gd name="T108" fmla="*/ 166 w 263"/>
                <a:gd name="T109" fmla="*/ 2 h 182"/>
                <a:gd name="T110" fmla="*/ 153 w 263"/>
                <a:gd name="T111" fmla="*/ 5 h 182"/>
                <a:gd name="T112" fmla="*/ 153 w 263"/>
                <a:gd name="T113" fmla="*/ 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3" h="182">
                  <a:moveTo>
                    <a:pt x="153" y="5"/>
                  </a:moveTo>
                  <a:lnTo>
                    <a:pt x="153" y="5"/>
                  </a:lnTo>
                  <a:lnTo>
                    <a:pt x="154" y="31"/>
                  </a:lnTo>
                  <a:lnTo>
                    <a:pt x="155" y="54"/>
                  </a:lnTo>
                  <a:lnTo>
                    <a:pt x="157" y="74"/>
                  </a:lnTo>
                  <a:lnTo>
                    <a:pt x="157" y="74"/>
                  </a:lnTo>
                  <a:lnTo>
                    <a:pt x="136" y="76"/>
                  </a:lnTo>
                  <a:lnTo>
                    <a:pt x="112" y="79"/>
                  </a:lnTo>
                  <a:lnTo>
                    <a:pt x="85" y="84"/>
                  </a:lnTo>
                  <a:lnTo>
                    <a:pt x="57" y="91"/>
                  </a:lnTo>
                  <a:lnTo>
                    <a:pt x="45" y="95"/>
                  </a:lnTo>
                  <a:lnTo>
                    <a:pt x="33" y="99"/>
                  </a:lnTo>
                  <a:lnTo>
                    <a:pt x="21" y="105"/>
                  </a:lnTo>
                  <a:lnTo>
                    <a:pt x="12" y="110"/>
                  </a:lnTo>
                  <a:lnTo>
                    <a:pt x="6" y="117"/>
                  </a:lnTo>
                  <a:lnTo>
                    <a:pt x="3" y="120"/>
                  </a:lnTo>
                  <a:lnTo>
                    <a:pt x="2" y="123"/>
                  </a:lnTo>
                  <a:lnTo>
                    <a:pt x="2" y="123"/>
                  </a:lnTo>
                  <a:lnTo>
                    <a:pt x="0" y="131"/>
                  </a:lnTo>
                  <a:lnTo>
                    <a:pt x="0" y="138"/>
                  </a:lnTo>
                  <a:lnTo>
                    <a:pt x="2" y="146"/>
                  </a:lnTo>
                  <a:lnTo>
                    <a:pt x="6" y="152"/>
                  </a:lnTo>
                  <a:lnTo>
                    <a:pt x="11" y="159"/>
                  </a:lnTo>
                  <a:lnTo>
                    <a:pt x="19" y="165"/>
                  </a:lnTo>
                  <a:lnTo>
                    <a:pt x="28" y="171"/>
                  </a:lnTo>
                  <a:lnTo>
                    <a:pt x="39" y="175"/>
                  </a:lnTo>
                  <a:lnTo>
                    <a:pt x="52" y="178"/>
                  </a:lnTo>
                  <a:lnTo>
                    <a:pt x="67" y="180"/>
                  </a:lnTo>
                  <a:lnTo>
                    <a:pt x="84" y="182"/>
                  </a:lnTo>
                  <a:lnTo>
                    <a:pt x="102" y="182"/>
                  </a:lnTo>
                  <a:lnTo>
                    <a:pt x="122" y="179"/>
                  </a:lnTo>
                  <a:lnTo>
                    <a:pt x="145" y="176"/>
                  </a:lnTo>
                  <a:lnTo>
                    <a:pt x="169" y="171"/>
                  </a:lnTo>
                  <a:lnTo>
                    <a:pt x="195" y="163"/>
                  </a:lnTo>
                  <a:lnTo>
                    <a:pt x="195" y="163"/>
                  </a:lnTo>
                  <a:lnTo>
                    <a:pt x="205" y="160"/>
                  </a:lnTo>
                  <a:lnTo>
                    <a:pt x="213" y="155"/>
                  </a:lnTo>
                  <a:lnTo>
                    <a:pt x="221" y="148"/>
                  </a:lnTo>
                  <a:lnTo>
                    <a:pt x="229" y="140"/>
                  </a:lnTo>
                  <a:lnTo>
                    <a:pt x="235" y="133"/>
                  </a:lnTo>
                  <a:lnTo>
                    <a:pt x="240" y="123"/>
                  </a:lnTo>
                  <a:lnTo>
                    <a:pt x="245" y="113"/>
                  </a:lnTo>
                  <a:lnTo>
                    <a:pt x="249" y="103"/>
                  </a:lnTo>
                  <a:lnTo>
                    <a:pt x="252" y="92"/>
                  </a:lnTo>
                  <a:lnTo>
                    <a:pt x="255" y="80"/>
                  </a:lnTo>
                  <a:lnTo>
                    <a:pt x="259" y="56"/>
                  </a:lnTo>
                  <a:lnTo>
                    <a:pt x="261" y="32"/>
                  </a:lnTo>
                  <a:lnTo>
                    <a:pt x="263" y="8"/>
                  </a:lnTo>
                  <a:lnTo>
                    <a:pt x="263" y="8"/>
                  </a:lnTo>
                  <a:lnTo>
                    <a:pt x="235" y="3"/>
                  </a:lnTo>
                  <a:lnTo>
                    <a:pt x="221" y="1"/>
                  </a:lnTo>
                  <a:lnTo>
                    <a:pt x="208" y="0"/>
                  </a:lnTo>
                  <a:lnTo>
                    <a:pt x="194" y="0"/>
                  </a:lnTo>
                  <a:lnTo>
                    <a:pt x="181" y="0"/>
                  </a:lnTo>
                  <a:lnTo>
                    <a:pt x="166" y="2"/>
                  </a:lnTo>
                  <a:lnTo>
                    <a:pt x="153" y="5"/>
                  </a:lnTo>
                  <a:lnTo>
                    <a:pt x="153" y="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933"/>
            <p:cNvSpPr>
              <a:spLocks/>
            </p:cNvSpPr>
            <p:nvPr/>
          </p:nvSpPr>
          <p:spPr bwMode="auto">
            <a:xfrm flipH="1">
              <a:off x="5750267" y="5295896"/>
              <a:ext cx="604681" cy="560252"/>
            </a:xfrm>
            <a:custGeom>
              <a:avLst/>
              <a:gdLst>
                <a:gd name="T0" fmla="*/ 491 w 491"/>
                <a:gd name="T1" fmla="*/ 505 h 528"/>
                <a:gd name="T2" fmla="*/ 491 w 491"/>
                <a:gd name="T3" fmla="*/ 505 h 528"/>
                <a:gd name="T4" fmla="*/ 491 w 491"/>
                <a:gd name="T5" fmla="*/ 512 h 528"/>
                <a:gd name="T6" fmla="*/ 489 w 491"/>
                <a:gd name="T7" fmla="*/ 518 h 528"/>
                <a:gd name="T8" fmla="*/ 485 w 491"/>
                <a:gd name="T9" fmla="*/ 523 h 528"/>
                <a:gd name="T10" fmla="*/ 480 w 491"/>
                <a:gd name="T11" fmla="*/ 526 h 528"/>
                <a:gd name="T12" fmla="*/ 474 w 491"/>
                <a:gd name="T13" fmla="*/ 527 h 528"/>
                <a:gd name="T14" fmla="*/ 469 w 491"/>
                <a:gd name="T15" fmla="*/ 528 h 528"/>
                <a:gd name="T16" fmla="*/ 461 w 491"/>
                <a:gd name="T17" fmla="*/ 527 h 528"/>
                <a:gd name="T18" fmla="*/ 453 w 491"/>
                <a:gd name="T19" fmla="*/ 524 h 528"/>
                <a:gd name="T20" fmla="*/ 38 w 491"/>
                <a:gd name="T21" fmla="*/ 334 h 528"/>
                <a:gd name="T22" fmla="*/ 38 w 491"/>
                <a:gd name="T23" fmla="*/ 334 h 528"/>
                <a:gd name="T24" fmla="*/ 30 w 491"/>
                <a:gd name="T25" fmla="*/ 330 h 528"/>
                <a:gd name="T26" fmla="*/ 23 w 491"/>
                <a:gd name="T27" fmla="*/ 324 h 528"/>
                <a:gd name="T28" fmla="*/ 17 w 491"/>
                <a:gd name="T29" fmla="*/ 318 h 528"/>
                <a:gd name="T30" fmla="*/ 11 w 491"/>
                <a:gd name="T31" fmla="*/ 310 h 528"/>
                <a:gd name="T32" fmla="*/ 6 w 491"/>
                <a:gd name="T33" fmla="*/ 303 h 528"/>
                <a:gd name="T34" fmla="*/ 3 w 491"/>
                <a:gd name="T35" fmla="*/ 295 h 528"/>
                <a:gd name="T36" fmla="*/ 1 w 491"/>
                <a:gd name="T37" fmla="*/ 287 h 528"/>
                <a:gd name="T38" fmla="*/ 0 w 491"/>
                <a:gd name="T39" fmla="*/ 279 h 528"/>
                <a:gd name="T40" fmla="*/ 0 w 491"/>
                <a:gd name="T41" fmla="*/ 24 h 528"/>
                <a:gd name="T42" fmla="*/ 0 w 491"/>
                <a:gd name="T43" fmla="*/ 24 h 528"/>
                <a:gd name="T44" fmla="*/ 1 w 491"/>
                <a:gd name="T45" fmla="*/ 17 h 528"/>
                <a:gd name="T46" fmla="*/ 3 w 491"/>
                <a:gd name="T47" fmla="*/ 11 h 528"/>
                <a:gd name="T48" fmla="*/ 6 w 491"/>
                <a:gd name="T49" fmla="*/ 7 h 528"/>
                <a:gd name="T50" fmla="*/ 11 w 491"/>
                <a:gd name="T51" fmla="*/ 3 h 528"/>
                <a:gd name="T52" fmla="*/ 17 w 491"/>
                <a:gd name="T53" fmla="*/ 1 h 528"/>
                <a:gd name="T54" fmla="*/ 23 w 491"/>
                <a:gd name="T55" fmla="*/ 0 h 528"/>
                <a:gd name="T56" fmla="*/ 30 w 491"/>
                <a:gd name="T57" fmla="*/ 3 h 528"/>
                <a:gd name="T58" fmla="*/ 38 w 491"/>
                <a:gd name="T59" fmla="*/ 5 h 528"/>
                <a:gd name="T60" fmla="*/ 453 w 491"/>
                <a:gd name="T61" fmla="*/ 195 h 528"/>
                <a:gd name="T62" fmla="*/ 453 w 491"/>
                <a:gd name="T63" fmla="*/ 195 h 528"/>
                <a:gd name="T64" fmla="*/ 461 w 491"/>
                <a:gd name="T65" fmla="*/ 199 h 528"/>
                <a:gd name="T66" fmla="*/ 469 w 491"/>
                <a:gd name="T67" fmla="*/ 205 h 528"/>
                <a:gd name="T68" fmla="*/ 474 w 491"/>
                <a:gd name="T69" fmla="*/ 211 h 528"/>
                <a:gd name="T70" fmla="*/ 480 w 491"/>
                <a:gd name="T71" fmla="*/ 219 h 528"/>
                <a:gd name="T72" fmla="*/ 485 w 491"/>
                <a:gd name="T73" fmla="*/ 226 h 528"/>
                <a:gd name="T74" fmla="*/ 489 w 491"/>
                <a:gd name="T75" fmla="*/ 234 h 528"/>
                <a:gd name="T76" fmla="*/ 491 w 491"/>
                <a:gd name="T77" fmla="*/ 242 h 528"/>
                <a:gd name="T78" fmla="*/ 491 w 491"/>
                <a:gd name="T79" fmla="*/ 250 h 528"/>
                <a:gd name="T80" fmla="*/ 491 w 491"/>
                <a:gd name="T81" fmla="*/ 50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1" h="528">
                  <a:moveTo>
                    <a:pt x="491" y="505"/>
                  </a:moveTo>
                  <a:lnTo>
                    <a:pt x="491" y="505"/>
                  </a:lnTo>
                  <a:lnTo>
                    <a:pt x="491" y="512"/>
                  </a:lnTo>
                  <a:lnTo>
                    <a:pt x="489" y="518"/>
                  </a:lnTo>
                  <a:lnTo>
                    <a:pt x="485" y="523"/>
                  </a:lnTo>
                  <a:lnTo>
                    <a:pt x="480" y="526"/>
                  </a:lnTo>
                  <a:lnTo>
                    <a:pt x="474" y="527"/>
                  </a:lnTo>
                  <a:lnTo>
                    <a:pt x="469" y="528"/>
                  </a:lnTo>
                  <a:lnTo>
                    <a:pt x="461" y="527"/>
                  </a:lnTo>
                  <a:lnTo>
                    <a:pt x="453" y="524"/>
                  </a:lnTo>
                  <a:lnTo>
                    <a:pt x="38" y="334"/>
                  </a:lnTo>
                  <a:lnTo>
                    <a:pt x="38" y="334"/>
                  </a:lnTo>
                  <a:lnTo>
                    <a:pt x="30" y="330"/>
                  </a:lnTo>
                  <a:lnTo>
                    <a:pt x="23" y="324"/>
                  </a:lnTo>
                  <a:lnTo>
                    <a:pt x="17" y="318"/>
                  </a:lnTo>
                  <a:lnTo>
                    <a:pt x="11" y="310"/>
                  </a:lnTo>
                  <a:lnTo>
                    <a:pt x="6" y="303"/>
                  </a:lnTo>
                  <a:lnTo>
                    <a:pt x="3" y="295"/>
                  </a:lnTo>
                  <a:lnTo>
                    <a:pt x="1" y="287"/>
                  </a:lnTo>
                  <a:lnTo>
                    <a:pt x="0" y="279"/>
                  </a:lnTo>
                  <a:lnTo>
                    <a:pt x="0" y="24"/>
                  </a:lnTo>
                  <a:lnTo>
                    <a:pt x="0" y="24"/>
                  </a:lnTo>
                  <a:lnTo>
                    <a:pt x="1" y="17"/>
                  </a:lnTo>
                  <a:lnTo>
                    <a:pt x="3" y="11"/>
                  </a:lnTo>
                  <a:lnTo>
                    <a:pt x="6" y="7"/>
                  </a:lnTo>
                  <a:lnTo>
                    <a:pt x="11" y="3"/>
                  </a:lnTo>
                  <a:lnTo>
                    <a:pt x="17" y="1"/>
                  </a:lnTo>
                  <a:lnTo>
                    <a:pt x="23" y="0"/>
                  </a:lnTo>
                  <a:lnTo>
                    <a:pt x="30" y="3"/>
                  </a:lnTo>
                  <a:lnTo>
                    <a:pt x="38" y="5"/>
                  </a:lnTo>
                  <a:lnTo>
                    <a:pt x="453" y="195"/>
                  </a:lnTo>
                  <a:lnTo>
                    <a:pt x="453" y="195"/>
                  </a:lnTo>
                  <a:lnTo>
                    <a:pt x="461" y="199"/>
                  </a:lnTo>
                  <a:lnTo>
                    <a:pt x="469" y="205"/>
                  </a:lnTo>
                  <a:lnTo>
                    <a:pt x="474" y="211"/>
                  </a:lnTo>
                  <a:lnTo>
                    <a:pt x="480" y="219"/>
                  </a:lnTo>
                  <a:lnTo>
                    <a:pt x="485" y="226"/>
                  </a:lnTo>
                  <a:lnTo>
                    <a:pt x="489" y="234"/>
                  </a:lnTo>
                  <a:lnTo>
                    <a:pt x="491" y="242"/>
                  </a:lnTo>
                  <a:lnTo>
                    <a:pt x="491" y="250"/>
                  </a:lnTo>
                  <a:lnTo>
                    <a:pt x="491" y="505"/>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934"/>
            <p:cNvSpPr>
              <a:spLocks/>
            </p:cNvSpPr>
            <p:nvPr/>
          </p:nvSpPr>
          <p:spPr bwMode="auto">
            <a:xfrm flipH="1">
              <a:off x="5765015" y="5303268"/>
              <a:ext cx="604681" cy="560252"/>
            </a:xfrm>
            <a:custGeom>
              <a:avLst/>
              <a:gdLst>
                <a:gd name="T0" fmla="*/ 38 w 491"/>
                <a:gd name="T1" fmla="*/ 3 h 527"/>
                <a:gd name="T2" fmla="*/ 30 w 491"/>
                <a:gd name="T3" fmla="*/ 1 h 527"/>
                <a:gd name="T4" fmla="*/ 16 w 491"/>
                <a:gd name="T5" fmla="*/ 0 h 527"/>
                <a:gd name="T6" fmla="*/ 5 w 491"/>
                <a:gd name="T7" fmla="*/ 5 h 527"/>
                <a:gd name="T8" fmla="*/ 0 w 491"/>
                <a:gd name="T9" fmla="*/ 15 h 527"/>
                <a:gd name="T10" fmla="*/ 0 w 491"/>
                <a:gd name="T11" fmla="*/ 277 h 527"/>
                <a:gd name="T12" fmla="*/ 0 w 491"/>
                <a:gd name="T13" fmla="*/ 286 h 527"/>
                <a:gd name="T14" fmla="*/ 5 w 491"/>
                <a:gd name="T15" fmla="*/ 301 h 527"/>
                <a:gd name="T16" fmla="*/ 16 w 491"/>
                <a:gd name="T17" fmla="*/ 316 h 527"/>
                <a:gd name="T18" fmla="*/ 30 w 491"/>
                <a:gd name="T19" fmla="*/ 328 h 527"/>
                <a:gd name="T20" fmla="*/ 131 w 491"/>
                <a:gd name="T21" fmla="*/ 376 h 527"/>
                <a:gd name="T22" fmla="*/ 136 w 491"/>
                <a:gd name="T23" fmla="*/ 368 h 527"/>
                <a:gd name="T24" fmla="*/ 151 w 491"/>
                <a:gd name="T25" fmla="*/ 356 h 527"/>
                <a:gd name="T26" fmla="*/ 177 w 491"/>
                <a:gd name="T27" fmla="*/ 343 h 527"/>
                <a:gd name="T28" fmla="*/ 200 w 491"/>
                <a:gd name="T29" fmla="*/ 331 h 527"/>
                <a:gd name="T30" fmla="*/ 209 w 491"/>
                <a:gd name="T31" fmla="*/ 322 h 527"/>
                <a:gd name="T32" fmla="*/ 211 w 491"/>
                <a:gd name="T33" fmla="*/ 309 h 527"/>
                <a:gd name="T34" fmla="*/ 202 w 491"/>
                <a:gd name="T35" fmla="*/ 291 h 527"/>
                <a:gd name="T36" fmla="*/ 191 w 491"/>
                <a:gd name="T37" fmla="*/ 281 h 527"/>
                <a:gd name="T38" fmla="*/ 218 w 491"/>
                <a:gd name="T39" fmla="*/ 281 h 527"/>
                <a:gd name="T40" fmla="*/ 233 w 491"/>
                <a:gd name="T41" fmla="*/ 284 h 527"/>
                <a:gd name="T42" fmla="*/ 246 w 491"/>
                <a:gd name="T43" fmla="*/ 288 h 527"/>
                <a:gd name="T44" fmla="*/ 262 w 491"/>
                <a:gd name="T45" fmla="*/ 300 h 527"/>
                <a:gd name="T46" fmla="*/ 277 w 491"/>
                <a:gd name="T47" fmla="*/ 321 h 527"/>
                <a:gd name="T48" fmla="*/ 286 w 491"/>
                <a:gd name="T49" fmla="*/ 346 h 527"/>
                <a:gd name="T50" fmla="*/ 295 w 491"/>
                <a:gd name="T51" fmla="*/ 391 h 527"/>
                <a:gd name="T52" fmla="*/ 304 w 491"/>
                <a:gd name="T53" fmla="*/ 454 h 527"/>
                <a:gd name="T54" fmla="*/ 453 w 491"/>
                <a:gd name="T55" fmla="*/ 522 h 527"/>
                <a:gd name="T56" fmla="*/ 463 w 491"/>
                <a:gd name="T57" fmla="*/ 526 h 527"/>
                <a:gd name="T58" fmla="*/ 469 w 491"/>
                <a:gd name="T59" fmla="*/ 527 h 527"/>
                <a:gd name="T60" fmla="*/ 479 w 491"/>
                <a:gd name="T61" fmla="*/ 525 h 527"/>
                <a:gd name="T62" fmla="*/ 486 w 491"/>
                <a:gd name="T63" fmla="*/ 519 h 527"/>
                <a:gd name="T64" fmla="*/ 490 w 491"/>
                <a:gd name="T65" fmla="*/ 510 h 527"/>
                <a:gd name="T66" fmla="*/ 491 w 491"/>
                <a:gd name="T67" fmla="*/ 248 h 527"/>
                <a:gd name="T68" fmla="*/ 490 w 491"/>
                <a:gd name="T69" fmla="*/ 241 h 527"/>
                <a:gd name="T70" fmla="*/ 484 w 491"/>
                <a:gd name="T71" fmla="*/ 224 h 527"/>
                <a:gd name="T72" fmla="*/ 474 w 491"/>
                <a:gd name="T73" fmla="*/ 209 h 527"/>
                <a:gd name="T74" fmla="*/ 460 w 491"/>
                <a:gd name="T75" fmla="*/ 197 h 527"/>
                <a:gd name="T76" fmla="*/ 453 w 491"/>
                <a:gd name="T77" fmla="*/ 193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1" h="527">
                  <a:moveTo>
                    <a:pt x="453" y="193"/>
                  </a:moveTo>
                  <a:lnTo>
                    <a:pt x="38" y="3"/>
                  </a:lnTo>
                  <a:lnTo>
                    <a:pt x="38" y="3"/>
                  </a:lnTo>
                  <a:lnTo>
                    <a:pt x="30" y="1"/>
                  </a:lnTo>
                  <a:lnTo>
                    <a:pt x="22" y="0"/>
                  </a:lnTo>
                  <a:lnTo>
                    <a:pt x="16" y="0"/>
                  </a:lnTo>
                  <a:lnTo>
                    <a:pt x="11" y="2"/>
                  </a:lnTo>
                  <a:lnTo>
                    <a:pt x="5" y="5"/>
                  </a:lnTo>
                  <a:lnTo>
                    <a:pt x="2" y="10"/>
                  </a:lnTo>
                  <a:lnTo>
                    <a:pt x="0" y="15"/>
                  </a:lnTo>
                  <a:lnTo>
                    <a:pt x="0" y="22"/>
                  </a:lnTo>
                  <a:lnTo>
                    <a:pt x="0" y="277"/>
                  </a:lnTo>
                  <a:lnTo>
                    <a:pt x="0" y="277"/>
                  </a:lnTo>
                  <a:lnTo>
                    <a:pt x="0" y="286"/>
                  </a:lnTo>
                  <a:lnTo>
                    <a:pt x="2" y="294"/>
                  </a:lnTo>
                  <a:lnTo>
                    <a:pt x="5" y="301"/>
                  </a:lnTo>
                  <a:lnTo>
                    <a:pt x="11" y="309"/>
                  </a:lnTo>
                  <a:lnTo>
                    <a:pt x="16" y="316"/>
                  </a:lnTo>
                  <a:lnTo>
                    <a:pt x="22" y="323"/>
                  </a:lnTo>
                  <a:lnTo>
                    <a:pt x="30" y="328"/>
                  </a:lnTo>
                  <a:lnTo>
                    <a:pt x="38" y="332"/>
                  </a:lnTo>
                  <a:lnTo>
                    <a:pt x="131" y="376"/>
                  </a:lnTo>
                  <a:lnTo>
                    <a:pt x="131" y="376"/>
                  </a:lnTo>
                  <a:lnTo>
                    <a:pt x="136" y="368"/>
                  </a:lnTo>
                  <a:lnTo>
                    <a:pt x="143" y="362"/>
                  </a:lnTo>
                  <a:lnTo>
                    <a:pt x="151" y="356"/>
                  </a:lnTo>
                  <a:lnTo>
                    <a:pt x="160" y="352"/>
                  </a:lnTo>
                  <a:lnTo>
                    <a:pt x="177" y="343"/>
                  </a:lnTo>
                  <a:lnTo>
                    <a:pt x="194" y="336"/>
                  </a:lnTo>
                  <a:lnTo>
                    <a:pt x="200" y="331"/>
                  </a:lnTo>
                  <a:lnTo>
                    <a:pt x="206" y="327"/>
                  </a:lnTo>
                  <a:lnTo>
                    <a:pt x="209" y="322"/>
                  </a:lnTo>
                  <a:lnTo>
                    <a:pt x="212" y="315"/>
                  </a:lnTo>
                  <a:lnTo>
                    <a:pt x="211" y="309"/>
                  </a:lnTo>
                  <a:lnTo>
                    <a:pt x="207" y="301"/>
                  </a:lnTo>
                  <a:lnTo>
                    <a:pt x="202" y="291"/>
                  </a:lnTo>
                  <a:lnTo>
                    <a:pt x="191" y="281"/>
                  </a:lnTo>
                  <a:lnTo>
                    <a:pt x="191" y="281"/>
                  </a:lnTo>
                  <a:lnTo>
                    <a:pt x="209" y="281"/>
                  </a:lnTo>
                  <a:lnTo>
                    <a:pt x="218" y="281"/>
                  </a:lnTo>
                  <a:lnTo>
                    <a:pt x="226" y="282"/>
                  </a:lnTo>
                  <a:lnTo>
                    <a:pt x="233" y="284"/>
                  </a:lnTo>
                  <a:lnTo>
                    <a:pt x="240" y="286"/>
                  </a:lnTo>
                  <a:lnTo>
                    <a:pt x="246" y="288"/>
                  </a:lnTo>
                  <a:lnTo>
                    <a:pt x="252" y="291"/>
                  </a:lnTo>
                  <a:lnTo>
                    <a:pt x="262" y="300"/>
                  </a:lnTo>
                  <a:lnTo>
                    <a:pt x="270" y="309"/>
                  </a:lnTo>
                  <a:lnTo>
                    <a:pt x="277" y="321"/>
                  </a:lnTo>
                  <a:lnTo>
                    <a:pt x="281" y="332"/>
                  </a:lnTo>
                  <a:lnTo>
                    <a:pt x="286" y="346"/>
                  </a:lnTo>
                  <a:lnTo>
                    <a:pt x="289" y="360"/>
                  </a:lnTo>
                  <a:lnTo>
                    <a:pt x="295" y="391"/>
                  </a:lnTo>
                  <a:lnTo>
                    <a:pt x="299" y="423"/>
                  </a:lnTo>
                  <a:lnTo>
                    <a:pt x="304" y="454"/>
                  </a:lnTo>
                  <a:lnTo>
                    <a:pt x="453" y="522"/>
                  </a:lnTo>
                  <a:lnTo>
                    <a:pt x="453" y="522"/>
                  </a:lnTo>
                  <a:lnTo>
                    <a:pt x="458" y="525"/>
                  </a:lnTo>
                  <a:lnTo>
                    <a:pt x="463" y="526"/>
                  </a:lnTo>
                  <a:lnTo>
                    <a:pt x="463" y="526"/>
                  </a:lnTo>
                  <a:lnTo>
                    <a:pt x="469" y="527"/>
                  </a:lnTo>
                  <a:lnTo>
                    <a:pt x="474" y="526"/>
                  </a:lnTo>
                  <a:lnTo>
                    <a:pt x="479" y="525"/>
                  </a:lnTo>
                  <a:lnTo>
                    <a:pt x="483" y="522"/>
                  </a:lnTo>
                  <a:lnTo>
                    <a:pt x="486" y="519"/>
                  </a:lnTo>
                  <a:lnTo>
                    <a:pt x="489" y="515"/>
                  </a:lnTo>
                  <a:lnTo>
                    <a:pt x="490" y="510"/>
                  </a:lnTo>
                  <a:lnTo>
                    <a:pt x="491" y="503"/>
                  </a:lnTo>
                  <a:lnTo>
                    <a:pt x="491" y="248"/>
                  </a:lnTo>
                  <a:lnTo>
                    <a:pt x="491" y="248"/>
                  </a:lnTo>
                  <a:lnTo>
                    <a:pt x="490" y="241"/>
                  </a:lnTo>
                  <a:lnTo>
                    <a:pt x="488" y="232"/>
                  </a:lnTo>
                  <a:lnTo>
                    <a:pt x="484" y="224"/>
                  </a:lnTo>
                  <a:lnTo>
                    <a:pt x="480" y="217"/>
                  </a:lnTo>
                  <a:lnTo>
                    <a:pt x="474" y="209"/>
                  </a:lnTo>
                  <a:lnTo>
                    <a:pt x="467" y="203"/>
                  </a:lnTo>
                  <a:lnTo>
                    <a:pt x="460" y="197"/>
                  </a:lnTo>
                  <a:lnTo>
                    <a:pt x="453" y="193"/>
                  </a:lnTo>
                  <a:lnTo>
                    <a:pt x="453" y="193"/>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935"/>
            <p:cNvSpPr>
              <a:spLocks/>
            </p:cNvSpPr>
            <p:nvPr/>
          </p:nvSpPr>
          <p:spPr bwMode="auto">
            <a:xfrm flipH="1">
              <a:off x="5993614" y="5598137"/>
              <a:ext cx="213851" cy="184293"/>
            </a:xfrm>
            <a:custGeom>
              <a:avLst/>
              <a:gdLst>
                <a:gd name="T0" fmla="*/ 60 w 173"/>
                <a:gd name="T1" fmla="*/ 0 h 173"/>
                <a:gd name="T2" fmla="*/ 60 w 173"/>
                <a:gd name="T3" fmla="*/ 0 h 173"/>
                <a:gd name="T4" fmla="*/ 71 w 173"/>
                <a:gd name="T5" fmla="*/ 10 h 173"/>
                <a:gd name="T6" fmla="*/ 76 w 173"/>
                <a:gd name="T7" fmla="*/ 20 h 173"/>
                <a:gd name="T8" fmla="*/ 80 w 173"/>
                <a:gd name="T9" fmla="*/ 28 h 173"/>
                <a:gd name="T10" fmla="*/ 81 w 173"/>
                <a:gd name="T11" fmla="*/ 34 h 173"/>
                <a:gd name="T12" fmla="*/ 78 w 173"/>
                <a:gd name="T13" fmla="*/ 41 h 173"/>
                <a:gd name="T14" fmla="*/ 75 w 173"/>
                <a:gd name="T15" fmla="*/ 46 h 173"/>
                <a:gd name="T16" fmla="*/ 69 w 173"/>
                <a:gd name="T17" fmla="*/ 50 h 173"/>
                <a:gd name="T18" fmla="*/ 63 w 173"/>
                <a:gd name="T19" fmla="*/ 55 h 173"/>
                <a:gd name="T20" fmla="*/ 46 w 173"/>
                <a:gd name="T21" fmla="*/ 62 h 173"/>
                <a:gd name="T22" fmla="*/ 29 w 173"/>
                <a:gd name="T23" fmla="*/ 71 h 173"/>
                <a:gd name="T24" fmla="*/ 20 w 173"/>
                <a:gd name="T25" fmla="*/ 75 h 173"/>
                <a:gd name="T26" fmla="*/ 12 w 173"/>
                <a:gd name="T27" fmla="*/ 81 h 173"/>
                <a:gd name="T28" fmla="*/ 5 w 173"/>
                <a:gd name="T29" fmla="*/ 87 h 173"/>
                <a:gd name="T30" fmla="*/ 0 w 173"/>
                <a:gd name="T31" fmla="*/ 95 h 173"/>
                <a:gd name="T32" fmla="*/ 173 w 173"/>
                <a:gd name="T33" fmla="*/ 173 h 173"/>
                <a:gd name="T34" fmla="*/ 173 w 173"/>
                <a:gd name="T35" fmla="*/ 173 h 173"/>
                <a:gd name="T36" fmla="*/ 168 w 173"/>
                <a:gd name="T37" fmla="*/ 142 h 173"/>
                <a:gd name="T38" fmla="*/ 164 w 173"/>
                <a:gd name="T39" fmla="*/ 110 h 173"/>
                <a:gd name="T40" fmla="*/ 158 w 173"/>
                <a:gd name="T41" fmla="*/ 79 h 173"/>
                <a:gd name="T42" fmla="*/ 155 w 173"/>
                <a:gd name="T43" fmla="*/ 65 h 173"/>
                <a:gd name="T44" fmla="*/ 150 w 173"/>
                <a:gd name="T45" fmla="*/ 51 h 173"/>
                <a:gd name="T46" fmla="*/ 146 w 173"/>
                <a:gd name="T47" fmla="*/ 40 h 173"/>
                <a:gd name="T48" fmla="*/ 139 w 173"/>
                <a:gd name="T49" fmla="*/ 28 h 173"/>
                <a:gd name="T50" fmla="*/ 131 w 173"/>
                <a:gd name="T51" fmla="*/ 19 h 173"/>
                <a:gd name="T52" fmla="*/ 121 w 173"/>
                <a:gd name="T53" fmla="*/ 10 h 173"/>
                <a:gd name="T54" fmla="*/ 115 w 173"/>
                <a:gd name="T55" fmla="*/ 7 h 173"/>
                <a:gd name="T56" fmla="*/ 109 w 173"/>
                <a:gd name="T57" fmla="*/ 5 h 173"/>
                <a:gd name="T58" fmla="*/ 102 w 173"/>
                <a:gd name="T59" fmla="*/ 3 h 173"/>
                <a:gd name="T60" fmla="*/ 95 w 173"/>
                <a:gd name="T61" fmla="*/ 1 h 173"/>
                <a:gd name="T62" fmla="*/ 87 w 173"/>
                <a:gd name="T63" fmla="*/ 0 h 173"/>
                <a:gd name="T64" fmla="*/ 78 w 173"/>
                <a:gd name="T65" fmla="*/ 0 h 173"/>
                <a:gd name="T66" fmla="*/ 60 w 173"/>
                <a:gd name="T67" fmla="*/ 0 h 173"/>
                <a:gd name="T68" fmla="*/ 60 w 173"/>
                <a:gd name="T6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3">
                  <a:moveTo>
                    <a:pt x="60" y="0"/>
                  </a:moveTo>
                  <a:lnTo>
                    <a:pt x="60" y="0"/>
                  </a:lnTo>
                  <a:lnTo>
                    <a:pt x="71" y="10"/>
                  </a:lnTo>
                  <a:lnTo>
                    <a:pt x="76" y="20"/>
                  </a:lnTo>
                  <a:lnTo>
                    <a:pt x="80" y="28"/>
                  </a:lnTo>
                  <a:lnTo>
                    <a:pt x="81" y="34"/>
                  </a:lnTo>
                  <a:lnTo>
                    <a:pt x="78" y="41"/>
                  </a:lnTo>
                  <a:lnTo>
                    <a:pt x="75" y="46"/>
                  </a:lnTo>
                  <a:lnTo>
                    <a:pt x="69" y="50"/>
                  </a:lnTo>
                  <a:lnTo>
                    <a:pt x="63" y="55"/>
                  </a:lnTo>
                  <a:lnTo>
                    <a:pt x="46" y="62"/>
                  </a:lnTo>
                  <a:lnTo>
                    <a:pt x="29" y="71"/>
                  </a:lnTo>
                  <a:lnTo>
                    <a:pt x="20" y="75"/>
                  </a:lnTo>
                  <a:lnTo>
                    <a:pt x="12" y="81"/>
                  </a:lnTo>
                  <a:lnTo>
                    <a:pt x="5" y="87"/>
                  </a:lnTo>
                  <a:lnTo>
                    <a:pt x="0" y="95"/>
                  </a:lnTo>
                  <a:lnTo>
                    <a:pt x="173" y="173"/>
                  </a:lnTo>
                  <a:lnTo>
                    <a:pt x="173" y="173"/>
                  </a:lnTo>
                  <a:lnTo>
                    <a:pt x="168" y="142"/>
                  </a:lnTo>
                  <a:lnTo>
                    <a:pt x="164" y="110"/>
                  </a:lnTo>
                  <a:lnTo>
                    <a:pt x="158" y="79"/>
                  </a:lnTo>
                  <a:lnTo>
                    <a:pt x="155" y="65"/>
                  </a:lnTo>
                  <a:lnTo>
                    <a:pt x="150" y="51"/>
                  </a:lnTo>
                  <a:lnTo>
                    <a:pt x="146" y="40"/>
                  </a:lnTo>
                  <a:lnTo>
                    <a:pt x="139" y="28"/>
                  </a:lnTo>
                  <a:lnTo>
                    <a:pt x="131" y="19"/>
                  </a:lnTo>
                  <a:lnTo>
                    <a:pt x="121" y="10"/>
                  </a:lnTo>
                  <a:lnTo>
                    <a:pt x="115" y="7"/>
                  </a:lnTo>
                  <a:lnTo>
                    <a:pt x="109" y="5"/>
                  </a:lnTo>
                  <a:lnTo>
                    <a:pt x="102" y="3"/>
                  </a:lnTo>
                  <a:lnTo>
                    <a:pt x="95" y="1"/>
                  </a:lnTo>
                  <a:lnTo>
                    <a:pt x="87" y="0"/>
                  </a:lnTo>
                  <a:lnTo>
                    <a:pt x="78" y="0"/>
                  </a:lnTo>
                  <a:lnTo>
                    <a:pt x="60" y="0"/>
                  </a:lnTo>
                  <a:lnTo>
                    <a:pt x="60" y="0"/>
                  </a:lnTo>
                  <a:close/>
                </a:path>
              </a:pathLst>
            </a:custGeom>
            <a:solidFill>
              <a:srgbClr val="9FA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936"/>
            <p:cNvSpPr>
              <a:spLocks/>
            </p:cNvSpPr>
            <p:nvPr/>
          </p:nvSpPr>
          <p:spPr bwMode="auto">
            <a:xfrm flipH="1">
              <a:off x="5860879" y="5797175"/>
              <a:ext cx="442449" cy="162179"/>
            </a:xfrm>
            <a:custGeom>
              <a:avLst/>
              <a:gdLst>
                <a:gd name="T0" fmla="*/ 188 w 358"/>
                <a:gd name="T1" fmla="*/ 152 h 152"/>
                <a:gd name="T2" fmla="*/ 358 w 358"/>
                <a:gd name="T3" fmla="*/ 82 h 152"/>
                <a:gd name="T4" fmla="*/ 169 w 358"/>
                <a:gd name="T5" fmla="*/ 0 h 152"/>
                <a:gd name="T6" fmla="*/ 0 w 358"/>
                <a:gd name="T7" fmla="*/ 65 h 152"/>
                <a:gd name="T8" fmla="*/ 188 w 358"/>
                <a:gd name="T9" fmla="*/ 152 h 152"/>
              </a:gdLst>
              <a:ahLst/>
              <a:cxnLst>
                <a:cxn ang="0">
                  <a:pos x="T0" y="T1"/>
                </a:cxn>
                <a:cxn ang="0">
                  <a:pos x="T2" y="T3"/>
                </a:cxn>
                <a:cxn ang="0">
                  <a:pos x="T4" y="T5"/>
                </a:cxn>
                <a:cxn ang="0">
                  <a:pos x="T6" y="T7"/>
                </a:cxn>
                <a:cxn ang="0">
                  <a:pos x="T8" y="T9"/>
                </a:cxn>
              </a:cxnLst>
              <a:rect l="0" t="0" r="r" b="b"/>
              <a:pathLst>
                <a:path w="358" h="152">
                  <a:moveTo>
                    <a:pt x="188" y="152"/>
                  </a:moveTo>
                  <a:lnTo>
                    <a:pt x="358" y="82"/>
                  </a:lnTo>
                  <a:lnTo>
                    <a:pt x="169" y="0"/>
                  </a:lnTo>
                  <a:lnTo>
                    <a:pt x="0" y="65"/>
                  </a:lnTo>
                  <a:lnTo>
                    <a:pt x="188" y="15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937"/>
            <p:cNvSpPr>
              <a:spLocks noEditPoints="1"/>
            </p:cNvSpPr>
            <p:nvPr/>
          </p:nvSpPr>
          <p:spPr bwMode="auto">
            <a:xfrm flipH="1">
              <a:off x="6037859" y="5568651"/>
              <a:ext cx="265469" cy="390702"/>
            </a:xfrm>
            <a:custGeom>
              <a:avLst/>
              <a:gdLst>
                <a:gd name="T0" fmla="*/ 188 w 216"/>
                <a:gd name="T1" fmla="*/ 371 h 371"/>
                <a:gd name="T2" fmla="*/ 0 w 216"/>
                <a:gd name="T3" fmla="*/ 284 h 371"/>
                <a:gd name="T4" fmla="*/ 110 w 216"/>
                <a:gd name="T5" fmla="*/ 0 h 371"/>
                <a:gd name="T6" fmla="*/ 216 w 216"/>
                <a:gd name="T7" fmla="*/ 41 h 371"/>
                <a:gd name="T8" fmla="*/ 188 w 216"/>
                <a:gd name="T9" fmla="*/ 371 h 371"/>
                <a:gd name="T10" fmla="*/ 172 w 216"/>
                <a:gd name="T11" fmla="*/ 75 h 371"/>
                <a:gd name="T12" fmla="*/ 172 w 216"/>
                <a:gd name="T13" fmla="*/ 75 h 371"/>
                <a:gd name="T14" fmla="*/ 171 w 216"/>
                <a:gd name="T15" fmla="*/ 69 h 371"/>
                <a:gd name="T16" fmla="*/ 170 w 216"/>
                <a:gd name="T17" fmla="*/ 64 h 371"/>
                <a:gd name="T18" fmla="*/ 167 w 216"/>
                <a:gd name="T19" fmla="*/ 59 h 371"/>
                <a:gd name="T20" fmla="*/ 164 w 216"/>
                <a:gd name="T21" fmla="*/ 55 h 371"/>
                <a:gd name="T22" fmla="*/ 160 w 216"/>
                <a:gd name="T23" fmla="*/ 52 h 371"/>
                <a:gd name="T24" fmla="*/ 155 w 216"/>
                <a:gd name="T25" fmla="*/ 50 h 371"/>
                <a:gd name="T26" fmla="*/ 150 w 216"/>
                <a:gd name="T27" fmla="*/ 49 h 371"/>
                <a:gd name="T28" fmla="*/ 144 w 216"/>
                <a:gd name="T29" fmla="*/ 48 h 371"/>
                <a:gd name="T30" fmla="*/ 144 w 216"/>
                <a:gd name="T31" fmla="*/ 48 h 371"/>
                <a:gd name="T32" fmla="*/ 138 w 216"/>
                <a:gd name="T33" fmla="*/ 49 h 371"/>
                <a:gd name="T34" fmla="*/ 134 w 216"/>
                <a:gd name="T35" fmla="*/ 50 h 371"/>
                <a:gd name="T36" fmla="*/ 129 w 216"/>
                <a:gd name="T37" fmla="*/ 52 h 371"/>
                <a:gd name="T38" fmla="*/ 125 w 216"/>
                <a:gd name="T39" fmla="*/ 55 h 371"/>
                <a:gd name="T40" fmla="*/ 122 w 216"/>
                <a:gd name="T41" fmla="*/ 59 h 371"/>
                <a:gd name="T42" fmla="*/ 119 w 216"/>
                <a:gd name="T43" fmla="*/ 64 h 371"/>
                <a:gd name="T44" fmla="*/ 117 w 216"/>
                <a:gd name="T45" fmla="*/ 69 h 371"/>
                <a:gd name="T46" fmla="*/ 117 w 216"/>
                <a:gd name="T47" fmla="*/ 75 h 371"/>
                <a:gd name="T48" fmla="*/ 117 w 216"/>
                <a:gd name="T49" fmla="*/ 75 h 371"/>
                <a:gd name="T50" fmla="*/ 117 w 216"/>
                <a:gd name="T51" fmla="*/ 79 h 371"/>
                <a:gd name="T52" fmla="*/ 119 w 216"/>
                <a:gd name="T53" fmla="*/ 84 h 371"/>
                <a:gd name="T54" fmla="*/ 122 w 216"/>
                <a:gd name="T55" fmla="*/ 89 h 371"/>
                <a:gd name="T56" fmla="*/ 125 w 216"/>
                <a:gd name="T57" fmla="*/ 93 h 371"/>
                <a:gd name="T58" fmla="*/ 129 w 216"/>
                <a:gd name="T59" fmla="*/ 96 h 371"/>
                <a:gd name="T60" fmla="*/ 134 w 216"/>
                <a:gd name="T61" fmla="*/ 98 h 371"/>
                <a:gd name="T62" fmla="*/ 138 w 216"/>
                <a:gd name="T63" fmla="*/ 99 h 371"/>
                <a:gd name="T64" fmla="*/ 144 w 216"/>
                <a:gd name="T65" fmla="*/ 101 h 371"/>
                <a:gd name="T66" fmla="*/ 144 w 216"/>
                <a:gd name="T67" fmla="*/ 101 h 371"/>
                <a:gd name="T68" fmla="*/ 150 w 216"/>
                <a:gd name="T69" fmla="*/ 99 h 371"/>
                <a:gd name="T70" fmla="*/ 155 w 216"/>
                <a:gd name="T71" fmla="*/ 98 h 371"/>
                <a:gd name="T72" fmla="*/ 160 w 216"/>
                <a:gd name="T73" fmla="*/ 96 h 371"/>
                <a:gd name="T74" fmla="*/ 164 w 216"/>
                <a:gd name="T75" fmla="*/ 93 h 371"/>
                <a:gd name="T76" fmla="*/ 167 w 216"/>
                <a:gd name="T77" fmla="*/ 89 h 371"/>
                <a:gd name="T78" fmla="*/ 170 w 216"/>
                <a:gd name="T79" fmla="*/ 84 h 371"/>
                <a:gd name="T80" fmla="*/ 171 w 216"/>
                <a:gd name="T81" fmla="*/ 79 h 371"/>
                <a:gd name="T82" fmla="*/ 172 w 216"/>
                <a:gd name="T83" fmla="*/ 75 h 371"/>
                <a:gd name="T84" fmla="*/ 172 w 216"/>
                <a:gd name="T85" fmla="*/ 7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371">
                  <a:moveTo>
                    <a:pt x="188" y="371"/>
                  </a:moveTo>
                  <a:lnTo>
                    <a:pt x="0" y="284"/>
                  </a:lnTo>
                  <a:lnTo>
                    <a:pt x="110" y="0"/>
                  </a:lnTo>
                  <a:lnTo>
                    <a:pt x="216" y="41"/>
                  </a:lnTo>
                  <a:lnTo>
                    <a:pt x="188" y="371"/>
                  </a:lnTo>
                  <a:close/>
                  <a:moveTo>
                    <a:pt x="172" y="75"/>
                  </a:moveTo>
                  <a:lnTo>
                    <a:pt x="172" y="75"/>
                  </a:lnTo>
                  <a:lnTo>
                    <a:pt x="171" y="69"/>
                  </a:lnTo>
                  <a:lnTo>
                    <a:pt x="170" y="64"/>
                  </a:lnTo>
                  <a:lnTo>
                    <a:pt x="167" y="59"/>
                  </a:lnTo>
                  <a:lnTo>
                    <a:pt x="164" y="55"/>
                  </a:lnTo>
                  <a:lnTo>
                    <a:pt x="160" y="52"/>
                  </a:lnTo>
                  <a:lnTo>
                    <a:pt x="155" y="50"/>
                  </a:lnTo>
                  <a:lnTo>
                    <a:pt x="150" y="49"/>
                  </a:lnTo>
                  <a:lnTo>
                    <a:pt x="144" y="48"/>
                  </a:lnTo>
                  <a:lnTo>
                    <a:pt x="144" y="48"/>
                  </a:lnTo>
                  <a:lnTo>
                    <a:pt x="138" y="49"/>
                  </a:lnTo>
                  <a:lnTo>
                    <a:pt x="134" y="50"/>
                  </a:lnTo>
                  <a:lnTo>
                    <a:pt x="129" y="52"/>
                  </a:lnTo>
                  <a:lnTo>
                    <a:pt x="125" y="55"/>
                  </a:lnTo>
                  <a:lnTo>
                    <a:pt x="122" y="59"/>
                  </a:lnTo>
                  <a:lnTo>
                    <a:pt x="119" y="64"/>
                  </a:lnTo>
                  <a:lnTo>
                    <a:pt x="117" y="69"/>
                  </a:lnTo>
                  <a:lnTo>
                    <a:pt x="117" y="75"/>
                  </a:lnTo>
                  <a:lnTo>
                    <a:pt x="117" y="75"/>
                  </a:lnTo>
                  <a:lnTo>
                    <a:pt x="117" y="79"/>
                  </a:lnTo>
                  <a:lnTo>
                    <a:pt x="119" y="84"/>
                  </a:lnTo>
                  <a:lnTo>
                    <a:pt x="122" y="89"/>
                  </a:lnTo>
                  <a:lnTo>
                    <a:pt x="125" y="93"/>
                  </a:lnTo>
                  <a:lnTo>
                    <a:pt x="129" y="96"/>
                  </a:lnTo>
                  <a:lnTo>
                    <a:pt x="134" y="98"/>
                  </a:lnTo>
                  <a:lnTo>
                    <a:pt x="138" y="99"/>
                  </a:lnTo>
                  <a:lnTo>
                    <a:pt x="144" y="101"/>
                  </a:lnTo>
                  <a:lnTo>
                    <a:pt x="144" y="101"/>
                  </a:lnTo>
                  <a:lnTo>
                    <a:pt x="150" y="99"/>
                  </a:lnTo>
                  <a:lnTo>
                    <a:pt x="155" y="98"/>
                  </a:lnTo>
                  <a:lnTo>
                    <a:pt x="160" y="96"/>
                  </a:lnTo>
                  <a:lnTo>
                    <a:pt x="164" y="93"/>
                  </a:lnTo>
                  <a:lnTo>
                    <a:pt x="167" y="89"/>
                  </a:lnTo>
                  <a:lnTo>
                    <a:pt x="170" y="84"/>
                  </a:lnTo>
                  <a:lnTo>
                    <a:pt x="171" y="79"/>
                  </a:lnTo>
                  <a:lnTo>
                    <a:pt x="172" y="75"/>
                  </a:lnTo>
                  <a:lnTo>
                    <a:pt x="172" y="7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a:xfrm>
            <a:off x="747245" y="2292781"/>
            <a:ext cx="6014788" cy="461665"/>
          </a:xfrm>
          <a:prstGeom prst="rect">
            <a:avLst/>
          </a:prstGeom>
        </p:spPr>
        <p:txBody>
          <a:bodyPr wrap="none">
            <a:spAutoFit/>
          </a:bodyPr>
          <a:lstStyle/>
          <a:p>
            <a:r>
              <a:rPr lang="en-US" sz="2400" b="1" dirty="0"/>
              <a:t>Why Should You Learn Git and GitHub?</a:t>
            </a:r>
          </a:p>
        </p:txBody>
      </p:sp>
    </p:spTree>
    <p:extLst>
      <p:ext uri="{BB962C8B-B14F-4D97-AF65-F5344CB8AC3E}">
        <p14:creationId xmlns:p14="http://schemas.microsoft.com/office/powerpoint/2010/main" val="3567941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 presetClass="entr" presetSubtype="6" fill="hold" nodeType="afterEffect">
                                  <p:stCondLst>
                                    <p:cond delay="0"/>
                                  </p:stCondLst>
                                  <p:childTnLst>
                                    <p:set>
                                      <p:cBhvr>
                                        <p:cTn id="14" dur="1" fill="hold">
                                          <p:stCondLst>
                                            <p:cond delay="0"/>
                                          </p:stCondLst>
                                        </p:cTn>
                                        <p:tgtEl>
                                          <p:spTgt spid="16388"/>
                                        </p:tgtEl>
                                        <p:attrNameLst>
                                          <p:attrName>style.visibility</p:attrName>
                                        </p:attrNameLst>
                                      </p:cBhvr>
                                      <p:to>
                                        <p:strVal val="visible"/>
                                      </p:to>
                                    </p:set>
                                    <p:anim calcmode="lin" valueType="num">
                                      <p:cBhvr additive="base">
                                        <p:cTn id="15" dur="750" fill="hold"/>
                                        <p:tgtEl>
                                          <p:spTgt spid="16388"/>
                                        </p:tgtEl>
                                        <p:attrNameLst>
                                          <p:attrName>ppt_x</p:attrName>
                                        </p:attrNameLst>
                                      </p:cBhvr>
                                      <p:tavLst>
                                        <p:tav tm="0">
                                          <p:val>
                                            <p:strVal val="1+#ppt_w/2"/>
                                          </p:val>
                                        </p:tav>
                                        <p:tav tm="100000">
                                          <p:val>
                                            <p:strVal val="#ppt_x"/>
                                          </p:val>
                                        </p:tav>
                                      </p:tavLst>
                                    </p:anim>
                                    <p:anim calcmode="lin" valueType="num">
                                      <p:cBhvr additive="base">
                                        <p:cTn id="16" dur="750" fill="hold"/>
                                        <p:tgtEl>
                                          <p:spTgt spid="16388"/>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1" presetClass="entr" presetSubtype="0" fill="hold" nodeType="afterEffect">
                                  <p:stCondLst>
                                    <p:cond delay="0"/>
                                  </p:stCondLst>
                                  <p:childTnLst>
                                    <p:set>
                                      <p:cBhvr>
                                        <p:cTn id="19" dur="1" fill="hold">
                                          <p:stCondLst>
                                            <p:cond delay="499"/>
                                          </p:stCondLst>
                                        </p:cTn>
                                        <p:tgtEl>
                                          <p:spTgt spid="131"/>
                                        </p:tgtEl>
                                        <p:attrNameLst>
                                          <p:attrName>style.visibility</p:attrName>
                                        </p:attrNameLst>
                                      </p:cBhvr>
                                      <p:to>
                                        <p:strVal val="visible"/>
                                      </p:to>
                                    </p:set>
                                  </p:childTnLst>
                                </p:cTn>
                              </p:par>
                            </p:childTnLst>
                          </p:cTn>
                        </p:par>
                        <p:par>
                          <p:cTn id="20" fill="hold">
                            <p:stCondLst>
                              <p:cond delay="2250"/>
                            </p:stCondLst>
                            <p:childTnLst>
                              <p:par>
                                <p:cTn id="21" presetID="1" presetClass="entr" presetSubtype="0" fill="hold" nodeType="afterEffect">
                                  <p:stCondLst>
                                    <p:cond delay="0"/>
                                  </p:stCondLst>
                                  <p:childTnLst>
                                    <p:set>
                                      <p:cBhvr>
                                        <p:cTn id="22" dur="1" fill="hold">
                                          <p:stCondLst>
                                            <p:cond delay="499"/>
                                          </p:stCondLst>
                                        </p:cTn>
                                        <p:tgtEl>
                                          <p:spTgt spid="296"/>
                                        </p:tgtEl>
                                        <p:attrNameLst>
                                          <p:attrName>style.visibility</p:attrName>
                                        </p:attrNameLst>
                                      </p:cBhvr>
                                      <p:to>
                                        <p:strVal val="visible"/>
                                      </p:to>
                                    </p:set>
                                  </p:childTnLst>
                                </p:cTn>
                              </p:par>
                            </p:childTnLst>
                          </p:cTn>
                        </p:par>
                        <p:par>
                          <p:cTn id="23" fill="hold">
                            <p:stCondLst>
                              <p:cond delay="2750"/>
                            </p:stCondLst>
                            <p:childTnLst>
                              <p:par>
                                <p:cTn id="24" presetID="1" presetClass="entr" presetSubtype="0" fill="hold" nodeType="afterEffect">
                                  <p:stCondLst>
                                    <p:cond delay="0"/>
                                  </p:stCondLst>
                                  <p:childTnLst>
                                    <p:set>
                                      <p:cBhvr>
                                        <p:cTn id="25"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19</a:t>
            </a:fld>
            <a:endParaRPr lang="en-US" dirty="0"/>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676874" y="3044909"/>
            <a:ext cx="4129261" cy="3139321"/>
          </a:xfrm>
          <a:prstGeom prst="rect">
            <a:avLst/>
          </a:prstGeom>
        </p:spPr>
        <p:txBody>
          <a:bodyPr wrap="square">
            <a:spAutoFit/>
          </a:bodyPr>
          <a:lstStyle/>
          <a:p>
            <a:pPr algn="ctr"/>
            <a:r>
              <a:rPr lang="en-US" dirty="0"/>
              <a:t>Git is a version control system that manages and keeps track of your code. GitHub, on the other hand, is a service that let you host, share, and manage your code files on the internet.</a:t>
            </a:r>
          </a:p>
          <a:p>
            <a:pPr algn="ctr"/>
            <a:endParaRPr lang="en-US" dirty="0"/>
          </a:p>
          <a:p>
            <a:pPr algn="ctr"/>
            <a:r>
              <a:rPr lang="en-US" dirty="0"/>
              <a:t>GitHub uses Git underneath, and lets you manage your Git repositories or folders easily on its platform.</a:t>
            </a:r>
            <a:endParaRPr lang="fr-FR" dirty="0"/>
          </a:p>
        </p:txBody>
      </p:sp>
      <p:sp>
        <p:nvSpPr>
          <p:cNvPr id="3" name="Rectangle 2"/>
          <p:cNvSpPr/>
          <p:nvPr/>
        </p:nvSpPr>
        <p:spPr>
          <a:xfrm>
            <a:off x="144168" y="2351184"/>
            <a:ext cx="5556329" cy="461665"/>
          </a:xfrm>
          <a:prstGeom prst="rect">
            <a:avLst/>
          </a:prstGeom>
        </p:spPr>
        <p:txBody>
          <a:bodyPr wrap="none">
            <a:spAutoFit/>
          </a:bodyPr>
          <a:lstStyle/>
          <a:p>
            <a:r>
              <a:rPr lang="en-US" sz="2400" b="1" dirty="0"/>
              <a:t>Differences between Git and GitHub</a:t>
            </a:r>
          </a:p>
        </p:txBody>
      </p:sp>
      <p:sp>
        <p:nvSpPr>
          <p:cNvPr id="5" name="Rectangle 4"/>
          <p:cNvSpPr/>
          <p:nvPr/>
        </p:nvSpPr>
        <p:spPr>
          <a:xfrm>
            <a:off x="6397824" y="2351183"/>
            <a:ext cx="5202065" cy="461665"/>
          </a:xfrm>
          <a:prstGeom prst="rect">
            <a:avLst/>
          </a:prstGeom>
        </p:spPr>
        <p:txBody>
          <a:bodyPr wrap="none">
            <a:spAutoFit/>
          </a:bodyPr>
          <a:lstStyle/>
          <a:p>
            <a:r>
              <a:rPr lang="en-US" sz="2400" b="1" dirty="0"/>
              <a:t>Common Git Commands to Know</a:t>
            </a:r>
            <a:endParaRPr lang="fr-FR" sz="2400" b="1" dirty="0"/>
          </a:p>
        </p:txBody>
      </p:sp>
      <p:graphicFrame>
        <p:nvGraphicFramePr>
          <p:cNvPr id="6" name="Tableau 5"/>
          <p:cNvGraphicFramePr>
            <a:graphicFrameLocks noGrp="1"/>
          </p:cNvGraphicFramePr>
          <p:nvPr>
            <p:extLst>
              <p:ext uri="{D42A27DB-BD31-4B8C-83A1-F6EECF244321}">
                <p14:modId xmlns:p14="http://schemas.microsoft.com/office/powerpoint/2010/main" val="4199700219"/>
              </p:ext>
            </p:extLst>
          </p:nvPr>
        </p:nvGraphicFramePr>
        <p:xfrm>
          <a:off x="5304971" y="3044909"/>
          <a:ext cx="6778172" cy="3413781"/>
        </p:xfrm>
        <a:graphic>
          <a:graphicData uri="http://schemas.openxmlformats.org/drawingml/2006/table">
            <a:tbl>
              <a:tblPr firstRow="1" bandRow="1">
                <a:tableStyleId>{0505E3EF-67EA-436B-97B2-0124C06EBD24}</a:tableStyleId>
              </a:tblPr>
              <a:tblGrid>
                <a:gridCol w="3389086"/>
                <a:gridCol w="3389086"/>
              </a:tblGrid>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kern="1200" dirty="0" smtClean="0">
                          <a:effectLst/>
                        </a:rPr>
                        <a:t>git </a:t>
                      </a:r>
                      <a:r>
                        <a:rPr lang="fr-FR" sz="1600" kern="1200" dirty="0" err="1" smtClean="0">
                          <a:effectLst/>
                        </a:rPr>
                        <a:t>init</a:t>
                      </a:r>
                      <a:endParaRPr lang="fr-FR" sz="1600" dirty="0" smtClean="0"/>
                    </a:p>
                  </a:txBody>
                  <a:tcPr/>
                </a:tc>
                <a:tc>
                  <a:txBody>
                    <a:bodyPr/>
                    <a:lstStyle/>
                    <a:p>
                      <a:r>
                        <a:rPr lang="en-US" sz="1600" kern="1200" dirty="0" smtClean="0">
                          <a:effectLst/>
                        </a:rPr>
                        <a:t>lets you initialize Git in your folder.</a:t>
                      </a:r>
                      <a:endParaRPr lang="fr-FR" sz="1600" dirty="0"/>
                    </a:p>
                  </a:txBody>
                  <a:tcPr/>
                </a:tc>
              </a:tr>
              <a:tr h="814272">
                <a:tc>
                  <a:txBody>
                    <a:bodyPr/>
                    <a:lstStyle/>
                    <a:p>
                      <a:r>
                        <a:rPr lang="fr-FR" sz="1600" kern="1200" dirty="0" smtClean="0">
                          <a:effectLst/>
                        </a:rPr>
                        <a:t>git </a:t>
                      </a:r>
                      <a:r>
                        <a:rPr lang="fr-FR" sz="1600" kern="1200" dirty="0" err="1" smtClean="0">
                          <a:effectLst/>
                        </a:rPr>
                        <a:t>add</a:t>
                      </a:r>
                      <a:r>
                        <a:rPr lang="fr-FR" sz="1600" kern="1200" dirty="0" smtClean="0">
                          <a:effectLst/>
                        </a:rPr>
                        <a:t> </a:t>
                      </a:r>
                      <a:r>
                        <a:rPr lang="fr-FR" sz="1600" u="sng" kern="1200" dirty="0" smtClean="0">
                          <a:effectLst/>
                          <a:hlinkClick r:id="rId6"/>
                        </a:rPr>
                        <a:t>Readme.md</a:t>
                      </a:r>
                      <a:endParaRPr lang="fr-FR" sz="1600" dirty="0"/>
                    </a:p>
                  </a:txBody>
                  <a:tcPr/>
                </a:tc>
                <a:tc>
                  <a:txBody>
                    <a:bodyPr/>
                    <a:lstStyle/>
                    <a:p>
                      <a:r>
                        <a:rPr lang="en-US" sz="1600" kern="1200" dirty="0" smtClean="0">
                          <a:effectLst/>
                        </a:rPr>
                        <a:t>lets you add the Readme file, while </a:t>
                      </a:r>
                      <a:r>
                        <a:rPr lang="en-US" sz="1600" dirty="0" err="1" smtClean="0"/>
                        <a:t>git</a:t>
                      </a:r>
                      <a:r>
                        <a:rPr lang="en-US" sz="1600" dirty="0" smtClean="0"/>
                        <a:t> add .</a:t>
                      </a:r>
                      <a:r>
                        <a:rPr lang="en-US" sz="1600" kern="1200" dirty="0" smtClean="0">
                          <a:effectLst/>
                        </a:rPr>
                        <a:t> lets you add all files in the present folder.</a:t>
                      </a:r>
                      <a:endParaRPr lang="fr-FR" sz="1600" dirty="0"/>
                    </a:p>
                  </a:txBody>
                  <a:tcPr/>
                </a:tc>
              </a:tr>
              <a:tr h="687998">
                <a:tc>
                  <a:txBody>
                    <a:bodyPr/>
                    <a:lstStyle/>
                    <a:p>
                      <a:r>
                        <a:rPr lang="fr-FR" sz="1600" kern="1200" dirty="0" smtClean="0">
                          <a:effectLst/>
                        </a:rPr>
                        <a:t>git commit</a:t>
                      </a:r>
                      <a:endParaRPr lang="fr-FR" sz="1600" dirty="0"/>
                    </a:p>
                  </a:txBody>
                  <a:tcPr/>
                </a:tc>
                <a:tc>
                  <a:txBody>
                    <a:bodyPr/>
                    <a:lstStyle/>
                    <a:p>
                      <a:r>
                        <a:rPr lang="en-US" sz="1600" kern="1200" dirty="0" smtClean="0">
                          <a:effectLst/>
                        </a:rPr>
                        <a:t>stores the added files. Use </a:t>
                      </a:r>
                      <a:r>
                        <a:rPr lang="en-US" sz="1600" dirty="0" smtClean="0"/>
                        <a:t>-m</a:t>
                      </a:r>
                      <a:r>
                        <a:rPr lang="en-US" sz="1600" kern="1200" dirty="0" smtClean="0">
                          <a:effectLst/>
                        </a:rPr>
                        <a:t> for message followed by the actual message.</a:t>
                      </a:r>
                      <a:endParaRPr lang="fr-FR" sz="1600" dirty="0"/>
                    </a:p>
                  </a:txBody>
                  <a:tcPr/>
                </a:tc>
              </a:tr>
              <a:tr h="1127781">
                <a:tc>
                  <a:txBody>
                    <a:bodyPr/>
                    <a:lstStyle/>
                    <a:p>
                      <a:r>
                        <a:rPr lang="fr-FR" sz="1600" kern="1200" dirty="0" smtClean="0">
                          <a:effectLst/>
                        </a:rPr>
                        <a:t>git </a:t>
                      </a:r>
                      <a:r>
                        <a:rPr lang="fr-FR" sz="1600" kern="1200" dirty="0" err="1" smtClean="0">
                          <a:effectLst/>
                        </a:rPr>
                        <a:t>branch</a:t>
                      </a:r>
                      <a:endParaRPr lang="fr-FR" sz="1600" dirty="0"/>
                    </a:p>
                  </a:txBody>
                  <a:tcPr/>
                </a:tc>
                <a:tc>
                  <a:txBody>
                    <a:bodyPr/>
                    <a:lstStyle/>
                    <a:p>
                      <a:r>
                        <a:rPr lang="en-US" sz="1600" kern="1200" dirty="0" smtClean="0">
                          <a:effectLst/>
                        </a:rPr>
                        <a:t>creates a new branch which is a new version of the repository as it appears when added, and </a:t>
                      </a:r>
                      <a:r>
                        <a:rPr lang="en-US" sz="1600" dirty="0" smtClean="0"/>
                        <a:t>-M</a:t>
                      </a:r>
                      <a:r>
                        <a:rPr lang="en-US" sz="1600" kern="1200" dirty="0" smtClean="0">
                          <a:effectLst/>
                        </a:rPr>
                        <a:t> to move the name to </a:t>
                      </a:r>
                      <a:r>
                        <a:rPr lang="en-US" sz="1600" dirty="0" smtClean="0"/>
                        <a:t>main</a:t>
                      </a:r>
                      <a:r>
                        <a:rPr lang="en-US" sz="1600" kern="1200" dirty="0" smtClean="0">
                          <a:effectLst/>
                        </a:rPr>
                        <a:t>.</a:t>
                      </a:r>
                      <a:endParaRPr lang="fr-FR" sz="1600" dirty="0"/>
                    </a:p>
                  </a:txBody>
                  <a:tcPr/>
                </a:tc>
              </a:tr>
            </a:tbl>
          </a:graphicData>
        </a:graphic>
      </p:graphicFrame>
    </p:spTree>
    <p:extLst>
      <p:ext uri="{BB962C8B-B14F-4D97-AF65-F5344CB8AC3E}">
        <p14:creationId xmlns:p14="http://schemas.microsoft.com/office/powerpoint/2010/main" val="215553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749744" cy="923330"/>
          </a:xfrm>
          <a:prstGeom prst="rect">
            <a:avLst/>
          </a:prstGeom>
          <a:noFill/>
        </p:spPr>
        <p:txBody>
          <a:bodyPr wrap="none" rtlCol="0">
            <a:spAutoFit/>
          </a:bodyPr>
          <a:lstStyle/>
          <a:p>
            <a:r>
              <a:rPr lang="en-US" sz="5400" i="1" dirty="0" smtClean="0">
                <a:ln w="0"/>
                <a:effectLst>
                  <a:outerShdw blurRad="38100" dist="19050" dir="2700000" algn="tl" rotWithShape="0">
                    <a:schemeClr val="dk1">
                      <a:alpha val="40000"/>
                    </a:schemeClr>
                  </a:outerShdw>
                </a:effectLst>
              </a:rPr>
              <a:t>Work</a:t>
            </a:r>
            <a:r>
              <a:rPr lang="fr-FR" sz="5400" i="1" dirty="0" smtClean="0">
                <a:ln w="0"/>
                <a:effectLst>
                  <a:outerShdw blurRad="38100" dist="19050" dir="2700000" algn="tl" rotWithShape="0">
                    <a:schemeClr val="dk1">
                      <a:alpha val="40000"/>
                    </a:schemeClr>
                  </a:outerShdw>
                </a:effectLst>
              </a:rPr>
              <a:t> plan </a:t>
            </a:r>
            <a:endParaRPr lang="fr-FR" sz="5400" i="1" dirty="0">
              <a:ln w="0"/>
              <a:effectLst>
                <a:outerShdw blurRad="38100" dist="19050" dir="2700000" algn="tl" rotWithShape="0">
                  <a:schemeClr val="dk1">
                    <a:alpha val="40000"/>
                  </a:schemeClr>
                </a:outerShdw>
              </a:effectLst>
            </a:endParaRPr>
          </a:p>
        </p:txBody>
      </p:sp>
      <p:grpSp>
        <p:nvGrpSpPr>
          <p:cNvPr id="35" name="Groupe 34"/>
          <p:cNvGrpSpPr/>
          <p:nvPr/>
        </p:nvGrpSpPr>
        <p:grpSpPr>
          <a:xfrm>
            <a:off x="1418854" y="1296333"/>
            <a:ext cx="9339280" cy="6620807"/>
            <a:chOff x="1209718" y="2700844"/>
            <a:chExt cx="5418352" cy="3047824"/>
          </a:xfrm>
        </p:grpSpPr>
        <p:sp>
          <p:nvSpPr>
            <p:cNvPr id="36" name="Rectangle 35"/>
            <p:cNvSpPr/>
            <p:nvPr/>
          </p:nvSpPr>
          <p:spPr>
            <a:xfrm>
              <a:off x="2501496" y="3158171"/>
              <a:ext cx="2834796" cy="177247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718" y="2700844"/>
              <a:ext cx="5418352" cy="3047824"/>
            </a:xfrm>
            <a:prstGeom prst="rect">
              <a:avLst/>
            </a:prstGeom>
          </p:spPr>
        </p:pic>
      </p:gr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a:t>
            </a:fld>
            <a:endParaRPr lang="en-US" dirty="0"/>
          </a:p>
        </p:txBody>
      </p:sp>
      <p:grpSp>
        <p:nvGrpSpPr>
          <p:cNvPr id="119" name="Groupe 118"/>
          <p:cNvGrpSpPr/>
          <p:nvPr/>
        </p:nvGrpSpPr>
        <p:grpSpPr>
          <a:xfrm>
            <a:off x="3676650" y="2304135"/>
            <a:ext cx="4836316" cy="506416"/>
            <a:chOff x="4847452" y="2128426"/>
            <a:chExt cx="2405063" cy="622300"/>
          </a:xfrm>
          <a:solidFill>
            <a:srgbClr val="ACCBF9"/>
          </a:solidFill>
        </p:grpSpPr>
        <p:sp>
          <p:nvSpPr>
            <p:cNvPr id="104"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107"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0179"/>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01</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42" name="Groupe 41"/>
          <p:cNvGrpSpPr/>
          <p:nvPr/>
        </p:nvGrpSpPr>
        <p:grpSpPr>
          <a:xfrm>
            <a:off x="3676650" y="2827465"/>
            <a:ext cx="4836316" cy="506416"/>
            <a:chOff x="4847452" y="2128426"/>
            <a:chExt cx="2405063" cy="622300"/>
          </a:xfrm>
          <a:solidFill>
            <a:srgbClr val="4E79A9"/>
          </a:solidFill>
        </p:grpSpPr>
        <p:sp>
          <p:nvSpPr>
            <p:cNvPr id="43"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4"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46360"/>
              <a:ext cx="264020"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02</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45" name="Groupe 44"/>
          <p:cNvGrpSpPr/>
          <p:nvPr/>
        </p:nvGrpSpPr>
        <p:grpSpPr>
          <a:xfrm>
            <a:off x="3681712" y="3350795"/>
            <a:ext cx="4836316" cy="506416"/>
            <a:chOff x="4847452" y="2128426"/>
            <a:chExt cx="2405063" cy="622300"/>
          </a:xfrm>
          <a:solidFill>
            <a:srgbClr val="297FD5"/>
          </a:solidFill>
        </p:grpSpPr>
        <p:sp>
          <p:nvSpPr>
            <p:cNvPr id="46"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7"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09930" y="2157098"/>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03</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48" name="Groupe 47"/>
          <p:cNvGrpSpPr/>
          <p:nvPr/>
        </p:nvGrpSpPr>
        <p:grpSpPr>
          <a:xfrm>
            <a:off x="3676650" y="3869931"/>
            <a:ext cx="4836316" cy="506416"/>
            <a:chOff x="4847452" y="2128426"/>
            <a:chExt cx="2405063" cy="622300"/>
          </a:xfrm>
          <a:solidFill>
            <a:srgbClr val="6D98CA"/>
          </a:solidFill>
        </p:grpSpPr>
        <p:sp>
          <p:nvSpPr>
            <p:cNvPr id="49"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0"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8801"/>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04</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1" name="Groupe 50"/>
          <p:cNvGrpSpPr/>
          <p:nvPr/>
        </p:nvGrpSpPr>
        <p:grpSpPr>
          <a:xfrm>
            <a:off x="3676649" y="4381893"/>
            <a:ext cx="4836316" cy="506416"/>
            <a:chOff x="4847452" y="2128426"/>
            <a:chExt cx="2405063" cy="622300"/>
          </a:xfrm>
          <a:solidFill>
            <a:srgbClr val="00B0F0"/>
          </a:solidFill>
        </p:grpSpPr>
        <p:sp>
          <p:nvSpPr>
            <p:cNvPr id="52"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3"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4348"/>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05</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4" name="Groupe 53"/>
          <p:cNvGrpSpPr/>
          <p:nvPr/>
        </p:nvGrpSpPr>
        <p:grpSpPr>
          <a:xfrm>
            <a:off x="3676649" y="4903069"/>
            <a:ext cx="4836316" cy="506416"/>
            <a:chOff x="4847452" y="2128426"/>
            <a:chExt cx="2405063" cy="622300"/>
          </a:xfrm>
          <a:solidFill>
            <a:srgbClr val="9D90A0"/>
          </a:solidFill>
        </p:grpSpPr>
        <p:sp>
          <p:nvSpPr>
            <p:cNvPr id="55"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6"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61705"/>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06</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7" name="Groupe 56"/>
          <p:cNvGrpSpPr/>
          <p:nvPr/>
        </p:nvGrpSpPr>
        <p:grpSpPr>
          <a:xfrm>
            <a:off x="3676649" y="5429905"/>
            <a:ext cx="4836316" cy="506416"/>
            <a:chOff x="4847452" y="2128426"/>
            <a:chExt cx="2405063" cy="622300"/>
          </a:xfrm>
          <a:solidFill>
            <a:srgbClr val="FFFFFF"/>
          </a:solidFill>
        </p:grpSpPr>
        <p:sp>
          <p:nvSpPr>
            <p:cNvPr id="58"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9"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3634"/>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07</a:t>
              </a:r>
              <a:endParaRPr lang="en-US" sz="2400" b="1" dirty="0">
                <a:solidFill>
                  <a:schemeClr val="bg1"/>
                </a:solidFill>
                <a:latin typeface="Arial" panose="020B0604020202020204" pitchFamily="34" charset="0"/>
                <a:cs typeface="Arial" panose="020B0604020202020204" pitchFamily="34" charset="0"/>
              </a:endParaRPr>
            </a:p>
          </p:txBody>
        </p:sp>
      </p:grpSp>
      <p:sp>
        <p:nvSpPr>
          <p:cNvPr id="78" name="TextBox 85">
            <a:extLst>
              <a:ext uri="{FF2B5EF4-FFF2-40B4-BE49-F238E27FC236}">
                <a16:creationId xmlns:a16="http://schemas.microsoft.com/office/drawing/2014/main" xmlns="" id="{7AD7B274-BE56-47F5-BDDE-2AD6B4BB2F94}"/>
              </a:ext>
            </a:extLst>
          </p:cNvPr>
          <p:cNvSpPr txBox="1"/>
          <p:nvPr/>
        </p:nvSpPr>
        <p:spPr>
          <a:xfrm>
            <a:off x="457253" y="2238632"/>
            <a:ext cx="3853498" cy="646331"/>
          </a:xfrm>
          <a:prstGeom prst="rect">
            <a:avLst/>
          </a:prstGeom>
          <a:noFill/>
        </p:spPr>
        <p:txBody>
          <a:bodyPr wrap="square" lIns="0" rIns="0" rtlCol="0" anchor="b">
            <a:spAutoFit/>
          </a:bodyPr>
          <a:lstStyle/>
          <a:p>
            <a:r>
              <a:rPr lang="en-US" sz="3600" b="1" dirty="0" smtClean="0">
                <a:solidFill>
                  <a:srgbClr val="ACCBF9"/>
                </a:solidFill>
              </a:rPr>
              <a:t>Introduction</a:t>
            </a:r>
            <a:r>
              <a:rPr lang="en-US" sz="3600" b="1" dirty="0" smtClean="0">
                <a:solidFill>
                  <a:schemeClr val="tx2"/>
                </a:solidFill>
              </a:rPr>
              <a:t> </a:t>
            </a:r>
            <a:endParaRPr lang="en-US" sz="3600" b="1" dirty="0">
              <a:solidFill>
                <a:schemeClr val="tx2"/>
              </a:solidFill>
            </a:endParaRPr>
          </a:p>
        </p:txBody>
      </p:sp>
      <p:sp>
        <p:nvSpPr>
          <p:cNvPr id="79" name="TextBox 85">
            <a:extLst>
              <a:ext uri="{FF2B5EF4-FFF2-40B4-BE49-F238E27FC236}">
                <a16:creationId xmlns:a16="http://schemas.microsoft.com/office/drawing/2014/main" xmlns="" id="{7AD7B274-BE56-47F5-BDDE-2AD6B4BB2F94}"/>
              </a:ext>
            </a:extLst>
          </p:cNvPr>
          <p:cNvSpPr txBox="1"/>
          <p:nvPr/>
        </p:nvSpPr>
        <p:spPr>
          <a:xfrm>
            <a:off x="457253" y="3278741"/>
            <a:ext cx="3853498" cy="646331"/>
          </a:xfrm>
          <a:prstGeom prst="rect">
            <a:avLst/>
          </a:prstGeom>
          <a:noFill/>
        </p:spPr>
        <p:txBody>
          <a:bodyPr wrap="square" lIns="0" rIns="0" rtlCol="0" anchor="b">
            <a:spAutoFit/>
          </a:bodyPr>
          <a:lstStyle/>
          <a:p>
            <a:r>
              <a:rPr lang="en-US" sz="3600" b="1" dirty="0" smtClean="0">
                <a:solidFill>
                  <a:srgbClr val="297FD5"/>
                </a:solidFill>
              </a:rPr>
              <a:t>Latex</a:t>
            </a:r>
            <a:endParaRPr lang="en-US" sz="3600" b="1" dirty="0">
              <a:solidFill>
                <a:srgbClr val="297FD5"/>
              </a:solidFill>
            </a:endParaRPr>
          </a:p>
        </p:txBody>
      </p:sp>
      <p:sp>
        <p:nvSpPr>
          <p:cNvPr id="80" name="TextBox 85">
            <a:extLst>
              <a:ext uri="{FF2B5EF4-FFF2-40B4-BE49-F238E27FC236}">
                <a16:creationId xmlns:a16="http://schemas.microsoft.com/office/drawing/2014/main" xmlns="" id="{7AD7B274-BE56-47F5-BDDE-2AD6B4BB2F94}"/>
              </a:ext>
            </a:extLst>
          </p:cNvPr>
          <p:cNvSpPr txBox="1"/>
          <p:nvPr/>
        </p:nvSpPr>
        <p:spPr>
          <a:xfrm>
            <a:off x="457253" y="4316543"/>
            <a:ext cx="3853498" cy="646331"/>
          </a:xfrm>
          <a:prstGeom prst="rect">
            <a:avLst/>
          </a:prstGeom>
          <a:noFill/>
        </p:spPr>
        <p:txBody>
          <a:bodyPr wrap="square" lIns="0" rIns="0" rtlCol="0" anchor="b">
            <a:spAutoFit/>
          </a:bodyPr>
          <a:lstStyle/>
          <a:p>
            <a:r>
              <a:rPr lang="en-US" sz="3600" b="1" dirty="0" smtClean="0">
                <a:solidFill>
                  <a:srgbClr val="00B0F0"/>
                </a:solidFill>
              </a:rPr>
              <a:t>Git / GitHub</a:t>
            </a:r>
            <a:endParaRPr lang="en-US" sz="3600" b="1" dirty="0">
              <a:solidFill>
                <a:srgbClr val="00B0F0"/>
              </a:solidFill>
            </a:endParaRPr>
          </a:p>
        </p:txBody>
      </p:sp>
      <p:sp>
        <p:nvSpPr>
          <p:cNvPr id="81" name="TextBox 85">
            <a:extLst>
              <a:ext uri="{FF2B5EF4-FFF2-40B4-BE49-F238E27FC236}">
                <a16:creationId xmlns:a16="http://schemas.microsoft.com/office/drawing/2014/main" xmlns="" id="{7AD7B274-BE56-47F5-BDDE-2AD6B4BB2F94}"/>
              </a:ext>
            </a:extLst>
          </p:cNvPr>
          <p:cNvSpPr txBox="1"/>
          <p:nvPr/>
        </p:nvSpPr>
        <p:spPr>
          <a:xfrm>
            <a:off x="8831384" y="2757507"/>
            <a:ext cx="3853498" cy="646331"/>
          </a:xfrm>
          <a:prstGeom prst="rect">
            <a:avLst/>
          </a:prstGeom>
          <a:noFill/>
        </p:spPr>
        <p:txBody>
          <a:bodyPr wrap="square" lIns="0" rIns="0" rtlCol="0" anchor="b">
            <a:spAutoFit/>
          </a:bodyPr>
          <a:lstStyle/>
          <a:p>
            <a:r>
              <a:rPr lang="en-US" sz="3600" b="1" dirty="0" smtClean="0">
                <a:solidFill>
                  <a:srgbClr val="629DD1"/>
                </a:solidFill>
              </a:rPr>
              <a:t>Microsoft Tools</a:t>
            </a:r>
            <a:endParaRPr lang="en-US" sz="3600" b="1" dirty="0">
              <a:solidFill>
                <a:srgbClr val="629DD1"/>
              </a:solidFill>
            </a:endParaRPr>
          </a:p>
        </p:txBody>
      </p:sp>
      <p:sp>
        <p:nvSpPr>
          <p:cNvPr id="82" name="TextBox 85">
            <a:extLst>
              <a:ext uri="{FF2B5EF4-FFF2-40B4-BE49-F238E27FC236}">
                <a16:creationId xmlns:a16="http://schemas.microsoft.com/office/drawing/2014/main" xmlns="" id="{7AD7B274-BE56-47F5-BDDE-2AD6B4BB2F94}"/>
              </a:ext>
            </a:extLst>
          </p:cNvPr>
          <p:cNvSpPr txBox="1"/>
          <p:nvPr/>
        </p:nvSpPr>
        <p:spPr>
          <a:xfrm>
            <a:off x="8831384" y="3799973"/>
            <a:ext cx="3853498" cy="646331"/>
          </a:xfrm>
          <a:prstGeom prst="rect">
            <a:avLst/>
          </a:prstGeom>
          <a:noFill/>
        </p:spPr>
        <p:txBody>
          <a:bodyPr wrap="square" lIns="0" rIns="0" rtlCol="0" anchor="b">
            <a:spAutoFit/>
          </a:bodyPr>
          <a:lstStyle/>
          <a:p>
            <a:r>
              <a:rPr lang="en-US" sz="3600" b="1" dirty="0" smtClean="0">
                <a:solidFill>
                  <a:srgbClr val="7EB2E6"/>
                </a:solidFill>
              </a:rPr>
              <a:t>HTML / </a:t>
            </a:r>
            <a:r>
              <a:rPr lang="en-US" sz="3600" b="1" dirty="0" err="1" smtClean="0">
                <a:solidFill>
                  <a:srgbClr val="7EB2E6"/>
                </a:solidFill>
              </a:rPr>
              <a:t>CSS</a:t>
            </a:r>
            <a:endParaRPr lang="en-US" sz="3600" b="1" dirty="0">
              <a:solidFill>
                <a:srgbClr val="7EB2E6"/>
              </a:solidFill>
            </a:endParaRPr>
          </a:p>
        </p:txBody>
      </p:sp>
      <p:sp>
        <p:nvSpPr>
          <p:cNvPr id="83" name="TextBox 85">
            <a:extLst>
              <a:ext uri="{FF2B5EF4-FFF2-40B4-BE49-F238E27FC236}">
                <a16:creationId xmlns:a16="http://schemas.microsoft.com/office/drawing/2014/main" xmlns="" id="{7AD7B274-BE56-47F5-BDDE-2AD6B4BB2F94}"/>
              </a:ext>
            </a:extLst>
          </p:cNvPr>
          <p:cNvSpPr txBox="1"/>
          <p:nvPr/>
        </p:nvSpPr>
        <p:spPr>
          <a:xfrm>
            <a:off x="8831384" y="4544348"/>
            <a:ext cx="3853498" cy="1200329"/>
          </a:xfrm>
          <a:prstGeom prst="rect">
            <a:avLst/>
          </a:prstGeom>
          <a:noFill/>
        </p:spPr>
        <p:txBody>
          <a:bodyPr wrap="square" lIns="0" rIns="0" rtlCol="0" anchor="b">
            <a:spAutoFit/>
          </a:bodyPr>
          <a:lstStyle/>
          <a:p>
            <a:r>
              <a:rPr lang="en-US" sz="3600" b="1" dirty="0" smtClean="0">
                <a:solidFill>
                  <a:srgbClr val="9D90A0"/>
                </a:solidFill>
              </a:rPr>
              <a:t>Google </a:t>
            </a:r>
          </a:p>
          <a:p>
            <a:r>
              <a:rPr lang="en-US" sz="3600" b="1" dirty="0" smtClean="0">
                <a:solidFill>
                  <a:srgbClr val="9D90A0"/>
                </a:solidFill>
              </a:rPr>
              <a:t>Services</a:t>
            </a:r>
            <a:endParaRPr lang="en-US" sz="3600" b="1" dirty="0">
              <a:solidFill>
                <a:srgbClr val="9D90A0"/>
              </a:solidFill>
            </a:endParaRPr>
          </a:p>
        </p:txBody>
      </p:sp>
      <p:sp>
        <p:nvSpPr>
          <p:cNvPr id="84" name="TextBox 85">
            <a:extLst>
              <a:ext uri="{FF2B5EF4-FFF2-40B4-BE49-F238E27FC236}">
                <a16:creationId xmlns:a16="http://schemas.microsoft.com/office/drawing/2014/main" xmlns="" id="{7AD7B274-BE56-47F5-BDDE-2AD6B4BB2F94}"/>
              </a:ext>
            </a:extLst>
          </p:cNvPr>
          <p:cNvSpPr txBox="1"/>
          <p:nvPr/>
        </p:nvSpPr>
        <p:spPr>
          <a:xfrm>
            <a:off x="457253" y="5354345"/>
            <a:ext cx="3853498" cy="646331"/>
          </a:xfrm>
          <a:prstGeom prst="rect">
            <a:avLst/>
          </a:prstGeom>
          <a:noFill/>
        </p:spPr>
        <p:txBody>
          <a:bodyPr wrap="square" lIns="0" rIns="0" rtlCol="0" anchor="b">
            <a:spAutoFit/>
          </a:bodyPr>
          <a:lstStyle/>
          <a:p>
            <a:r>
              <a:rPr lang="en-US" sz="3600" b="1" dirty="0" smtClean="0">
                <a:solidFill>
                  <a:srgbClr val="FFFFFF"/>
                </a:solidFill>
              </a:rPr>
              <a:t>Conclusion </a:t>
            </a:r>
            <a:endParaRPr lang="en-US" sz="3600" b="1" dirty="0">
              <a:solidFill>
                <a:srgbClr val="FFFFFF"/>
              </a:solidFill>
            </a:endParaRPr>
          </a:p>
        </p:txBody>
      </p:sp>
    </p:spTree>
    <p:extLst>
      <p:ext uri="{BB962C8B-B14F-4D97-AF65-F5344CB8AC3E}">
        <p14:creationId xmlns:p14="http://schemas.microsoft.com/office/powerpoint/2010/main" val="2056197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wipe(up)">
                                      <p:cBhvr>
                                        <p:cTn id="17" dur="500"/>
                                        <p:tgtEl>
                                          <p:spTgt spid="119"/>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right)">
                                      <p:cBhvr>
                                        <p:cTn id="21" dur="500"/>
                                        <p:tgtEl>
                                          <p:spTgt spid="78"/>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up)">
                                      <p:cBhvr>
                                        <p:cTn id="25" dur="500"/>
                                        <p:tgtEl>
                                          <p:spTgt spid="42"/>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up)">
                                      <p:cBhvr>
                                        <p:cTn id="33" dur="500"/>
                                        <p:tgtEl>
                                          <p:spTgt spid="45"/>
                                        </p:tgtEl>
                                      </p:cBhvr>
                                    </p:animEffect>
                                  </p:childTnLst>
                                </p:cTn>
                              </p:par>
                            </p:childTnLst>
                          </p:cTn>
                        </p:par>
                        <p:par>
                          <p:cTn id="34" fill="hold">
                            <p:stCondLst>
                              <p:cond delay="3500"/>
                            </p:stCondLst>
                            <p:childTnLst>
                              <p:par>
                                <p:cTn id="35" presetID="22" presetClass="entr" presetSubtype="2" fill="hold" grpId="0"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right)">
                                      <p:cBhvr>
                                        <p:cTn id="37" dur="500"/>
                                        <p:tgtEl>
                                          <p:spTgt spid="79"/>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up)">
                                      <p:cBhvr>
                                        <p:cTn id="41" dur="500"/>
                                        <p:tgtEl>
                                          <p:spTgt spid="48"/>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left)">
                                      <p:cBhvr>
                                        <p:cTn id="45" dur="500"/>
                                        <p:tgtEl>
                                          <p:spTgt spid="82"/>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up)">
                                      <p:cBhvr>
                                        <p:cTn id="49" dur="500"/>
                                        <p:tgtEl>
                                          <p:spTgt spid="51"/>
                                        </p:tgtEl>
                                      </p:cBhvr>
                                    </p:animEffect>
                                  </p:childTnLst>
                                </p:cTn>
                              </p:par>
                            </p:childTnLst>
                          </p:cTn>
                        </p:par>
                        <p:par>
                          <p:cTn id="50" fill="hold">
                            <p:stCondLst>
                              <p:cond delay="5500"/>
                            </p:stCondLst>
                            <p:childTnLst>
                              <p:par>
                                <p:cTn id="51" presetID="22" presetClass="entr" presetSubtype="2" fill="hold" grpId="0"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right)">
                                      <p:cBhvr>
                                        <p:cTn id="53" dur="500"/>
                                        <p:tgtEl>
                                          <p:spTgt spid="80"/>
                                        </p:tgtEl>
                                      </p:cBhvr>
                                    </p:animEffect>
                                  </p:childTnLst>
                                </p:cTn>
                              </p:par>
                            </p:childTnLst>
                          </p:cTn>
                        </p:par>
                        <p:par>
                          <p:cTn id="54" fill="hold">
                            <p:stCondLst>
                              <p:cond delay="6000"/>
                            </p:stCondLst>
                            <p:childTnLst>
                              <p:par>
                                <p:cTn id="55" presetID="22" presetClass="entr" presetSubtype="1" fill="hold"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left)">
                                      <p:cBhvr>
                                        <p:cTn id="61" dur="500"/>
                                        <p:tgtEl>
                                          <p:spTgt spid="83"/>
                                        </p:tgtEl>
                                      </p:cBhvr>
                                    </p:animEffect>
                                  </p:childTnLst>
                                </p:cTn>
                              </p:par>
                            </p:childTnLst>
                          </p:cTn>
                        </p:par>
                        <p:par>
                          <p:cTn id="62" fill="hold">
                            <p:stCondLst>
                              <p:cond delay="7000"/>
                            </p:stCondLst>
                            <p:childTnLst>
                              <p:par>
                                <p:cTn id="63" presetID="22" presetClass="entr" presetSubtype="1"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up)">
                                      <p:cBhvr>
                                        <p:cTn id="65" dur="500"/>
                                        <p:tgtEl>
                                          <p:spTgt spid="57"/>
                                        </p:tgtEl>
                                      </p:cBhvr>
                                    </p:animEffect>
                                  </p:childTnLst>
                                </p:cTn>
                              </p:par>
                            </p:childTnLst>
                          </p:cTn>
                        </p:par>
                        <p:par>
                          <p:cTn id="66" fill="hold">
                            <p:stCondLst>
                              <p:cond delay="7500"/>
                            </p:stCondLst>
                            <p:childTnLst>
                              <p:par>
                                <p:cTn id="67" presetID="22" presetClass="entr" presetSubtype="2"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wipe(right)">
                                      <p:cBhvr>
                                        <p:cTn id="6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8" grpId="0"/>
      <p:bldP spid="79" grpId="0"/>
      <p:bldP spid="80" grpId="0"/>
      <p:bldP spid="81" grpId="0"/>
      <p:bldP spid="82" grpId="0"/>
      <p:bldP spid="83" grpId="0"/>
      <p:bldP spid="8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11235" y="3451960"/>
            <a:ext cx="11841279" cy="3030483"/>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 name="Groupe 5"/>
          <p:cNvGrpSpPr/>
          <p:nvPr/>
        </p:nvGrpSpPr>
        <p:grpSpPr>
          <a:xfrm>
            <a:off x="2978728" y="2510013"/>
            <a:ext cx="5464514" cy="641445"/>
            <a:chOff x="3460264" y="2371476"/>
            <a:chExt cx="5260654" cy="641445"/>
          </a:xfrm>
        </p:grpSpPr>
        <p:sp>
          <p:nvSpPr>
            <p:cNvPr id="7" name="Rectangle à coins arrondis 6"/>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5634876"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Google Services</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20</a:t>
            </a:fld>
            <a:endParaRPr lang="en-US" dirty="0"/>
          </a:p>
        </p:txBody>
      </p:sp>
      <p:sp>
        <p:nvSpPr>
          <p:cNvPr id="2" name="Rectangle 1"/>
          <p:cNvSpPr/>
          <p:nvPr/>
        </p:nvSpPr>
        <p:spPr>
          <a:xfrm>
            <a:off x="341361" y="3677431"/>
            <a:ext cx="11324165" cy="2800767"/>
          </a:xfrm>
          <a:prstGeom prst="rect">
            <a:avLst/>
          </a:prstGeom>
        </p:spPr>
        <p:txBody>
          <a:bodyPr wrap="square">
            <a:spAutoFit/>
          </a:bodyPr>
          <a:lstStyle/>
          <a:p>
            <a:pPr algn="ctr"/>
            <a:r>
              <a:rPr lang="en-US" sz="2200" dirty="0">
                <a:solidFill>
                  <a:schemeClr val="bg1"/>
                </a:solidFill>
              </a:rPr>
              <a:t>Established in 1998 by Larry Page and Sergey </a:t>
            </a:r>
            <a:r>
              <a:rPr lang="en-US" sz="2200" dirty="0" err="1">
                <a:solidFill>
                  <a:schemeClr val="bg1"/>
                </a:solidFill>
              </a:rPr>
              <a:t>Brin</a:t>
            </a:r>
            <a:r>
              <a:rPr lang="en-US" sz="2200" dirty="0">
                <a:solidFill>
                  <a:schemeClr val="bg1"/>
                </a:solidFill>
              </a:rPr>
              <a:t>, Google has grown into a worldwide technology powerhouse, transforming how individuals access information and engage with the digital landscape. Originating as a modest search engine, Google has evolved to offer a diverse set of tools integral to our daily routines</a:t>
            </a:r>
            <a:r>
              <a:rPr lang="en-US" sz="2200" dirty="0" smtClean="0">
                <a:solidFill>
                  <a:schemeClr val="bg1"/>
                </a:solidFill>
              </a:rPr>
              <a:t>.</a:t>
            </a:r>
          </a:p>
          <a:p>
            <a:pPr algn="ctr"/>
            <a:r>
              <a:rPr lang="en-US" sz="2200" dirty="0">
                <a:solidFill>
                  <a:schemeClr val="bg1"/>
                </a:solidFill>
              </a:rPr>
              <a:t>Google has transformed into a global technology powerhouse, reshaping how people access information and engage with the digital realm. Initially a search engine, Google has expanded its services significantly.</a:t>
            </a:r>
            <a:endParaRPr lang="fr-FR" sz="2200" dirty="0">
              <a:solidFill>
                <a:schemeClr val="bg1"/>
              </a:solidFill>
            </a:endParaRPr>
          </a:p>
        </p:txBody>
      </p:sp>
      <p:sp>
        <p:nvSpPr>
          <p:cNvPr id="9" name="Rectangle 8"/>
          <p:cNvSpPr/>
          <p:nvPr/>
        </p:nvSpPr>
        <p:spPr>
          <a:xfrm>
            <a:off x="3103418" y="2569307"/>
            <a:ext cx="4893785" cy="830997"/>
          </a:xfrm>
          <a:prstGeom prst="rect">
            <a:avLst/>
          </a:prstGeom>
        </p:spPr>
        <p:txBody>
          <a:bodyPr wrap="square">
            <a:spAutoFit/>
          </a:bodyPr>
          <a:lstStyle/>
          <a:p>
            <a:r>
              <a:rPr lang="en-US" sz="2400" dirty="0" smtClean="0">
                <a:solidFill>
                  <a:schemeClr val="bg2">
                    <a:lumMod val="50000"/>
                  </a:schemeClr>
                </a:solidFill>
              </a:rPr>
              <a:t>What is Google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pic>
        <p:nvPicPr>
          <p:cNvPr id="3" name="Image 2"/>
          <p:cNvPicPr>
            <a:picLocks noChangeAspect="1"/>
          </p:cNvPicPr>
          <p:nvPr/>
        </p:nvPicPr>
        <p:blipFill>
          <a:blip r:embed="rId3"/>
          <a:stretch>
            <a:fillRect/>
          </a:stretch>
        </p:blipFill>
        <p:spPr>
          <a:xfrm>
            <a:off x="8728364" y="-85224"/>
            <a:ext cx="2438400" cy="2438400"/>
          </a:xfrm>
          <a:prstGeom prst="roundRect">
            <a:avLst/>
          </a:prstGeom>
        </p:spPr>
      </p:pic>
    </p:spTree>
    <p:extLst>
      <p:ext uri="{BB962C8B-B14F-4D97-AF65-F5344CB8AC3E}">
        <p14:creationId xmlns:p14="http://schemas.microsoft.com/office/powerpoint/2010/main" val="3146884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3025"/>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750"/>
                                        <p:tgtEl>
                                          <p:spTgt spid="6"/>
                                        </p:tgtEl>
                                      </p:cBhvr>
                                    </p:animEffect>
                                  </p:childTnLst>
                                </p:cTn>
                              </p:par>
                            </p:childTnLst>
                          </p:cTn>
                        </p:par>
                        <p:par>
                          <p:cTn id="18" fill="hold">
                            <p:stCondLst>
                              <p:cond delay="3775"/>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750" fill="hold"/>
                                        <p:tgtEl>
                                          <p:spTgt spid="9"/>
                                        </p:tgtEl>
                                        <p:attrNameLst>
                                          <p:attrName>ppt_y</p:attrName>
                                        </p:attrNameLst>
                                      </p:cBhvr>
                                      <p:tavLst>
                                        <p:tav tm="0">
                                          <p:val>
                                            <p:strVal val="#ppt_y"/>
                                          </p:val>
                                        </p:tav>
                                        <p:tav tm="100000">
                                          <p:val>
                                            <p:strVal val="#ppt_y"/>
                                          </p:val>
                                        </p:tav>
                                      </p:tavLst>
                                    </p:anim>
                                    <p:anim calcmode="lin" valueType="num">
                                      <p:cBhvr>
                                        <p:cTn id="23"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750" tmFilter="0,0; .5, 1; 1, 1"/>
                                        <p:tgtEl>
                                          <p:spTgt spid="9"/>
                                        </p:tgtEl>
                                      </p:cBhvr>
                                    </p:animEffect>
                                  </p:childTnLst>
                                </p:cTn>
                              </p:par>
                            </p:childTnLst>
                          </p:cTn>
                        </p:par>
                        <p:par>
                          <p:cTn id="26" fill="hold">
                            <p:stCondLst>
                              <p:cond delay="5800"/>
                            </p:stCondLst>
                            <p:childTnLst>
                              <p:par>
                                <p:cTn id="27" presetID="1"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5800"/>
                            </p:stCondLst>
                            <p:childTnLst>
                              <p:par>
                                <p:cTn id="30" presetID="1"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2"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634876"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Google Services</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21</a:t>
            </a:fld>
            <a:endParaRPr lang="en-US" dirty="0"/>
          </a:p>
        </p:txBody>
      </p:sp>
      <p:pic>
        <p:nvPicPr>
          <p:cNvPr id="3" name="Image 2"/>
          <p:cNvPicPr>
            <a:picLocks noChangeAspect="1"/>
          </p:cNvPicPr>
          <p:nvPr/>
        </p:nvPicPr>
        <p:blipFill>
          <a:blip r:embed="rId2"/>
          <a:stretch>
            <a:fillRect/>
          </a:stretch>
        </p:blipFill>
        <p:spPr>
          <a:xfrm>
            <a:off x="8728364" y="-85224"/>
            <a:ext cx="2438400" cy="2438400"/>
          </a:xfrm>
          <a:prstGeom prst="roundRect">
            <a:avLst/>
          </a:prstGeom>
        </p:spPr>
      </p:pic>
      <p:sp>
        <p:nvSpPr>
          <p:cNvPr id="10" name="Rectangle 9"/>
          <p:cNvSpPr/>
          <p:nvPr/>
        </p:nvSpPr>
        <p:spPr>
          <a:xfrm>
            <a:off x="572116" y="2218729"/>
            <a:ext cx="11457656" cy="1323439"/>
          </a:xfrm>
          <a:prstGeom prst="rect">
            <a:avLst/>
          </a:prstGeom>
        </p:spPr>
        <p:txBody>
          <a:bodyPr wrap="square">
            <a:spAutoFit/>
          </a:bodyPr>
          <a:lstStyle/>
          <a:p>
            <a:pPr algn="ctr"/>
            <a:r>
              <a:rPr lang="en-US" sz="2000" b="1" dirty="0"/>
              <a:t>Google services are integral to the contemporary digital landscape, underscoring their crucial role in our daily lives. The widespread use of Google Search ensures instant and comprehensive information access, fundamentally shaping our knowledge-seeking behaviors. </a:t>
            </a:r>
            <a:endParaRPr lang="fr-FR" sz="2000" b="1" dirty="0"/>
          </a:p>
        </p:txBody>
      </p:sp>
      <p:sp>
        <p:nvSpPr>
          <p:cNvPr id="11" name="Rectangle 10"/>
          <p:cNvSpPr/>
          <p:nvPr/>
        </p:nvSpPr>
        <p:spPr>
          <a:xfrm>
            <a:off x="698886" y="3406541"/>
            <a:ext cx="4767652" cy="584775"/>
          </a:xfrm>
          <a:prstGeom prst="rect">
            <a:avLst/>
          </a:prstGeom>
        </p:spPr>
        <p:txBody>
          <a:bodyPr wrap="none">
            <a:spAutoFit/>
          </a:bodyPr>
          <a:lstStyle/>
          <a:p>
            <a:r>
              <a:rPr lang="fr-FR" sz="3200" b="1" dirty="0" err="1" smtClean="0"/>
              <a:t>Some</a:t>
            </a:r>
            <a:r>
              <a:rPr lang="fr-FR" sz="3200" b="1" dirty="0" smtClean="0"/>
              <a:t> Google services </a:t>
            </a:r>
            <a:endParaRPr lang="fr-FR" sz="3200" b="1" dirty="0"/>
          </a:p>
        </p:txBody>
      </p:sp>
      <p:sp>
        <p:nvSpPr>
          <p:cNvPr id="13" name="Shape 2190"/>
          <p:cNvSpPr/>
          <p:nvPr/>
        </p:nvSpPr>
        <p:spPr>
          <a:xfrm rot="10800000" flipH="1">
            <a:off x="6320769" y="4936679"/>
            <a:ext cx="1778636" cy="1778634"/>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4"/>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4" name="Shape 2190"/>
          <p:cNvSpPr/>
          <p:nvPr/>
        </p:nvSpPr>
        <p:spPr>
          <a:xfrm rot="10800000" flipH="1">
            <a:off x="10075787" y="4991901"/>
            <a:ext cx="1226427" cy="1226425"/>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6"/>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5" name="Shape 2190"/>
          <p:cNvSpPr/>
          <p:nvPr/>
        </p:nvSpPr>
        <p:spPr>
          <a:xfrm rot="10800000" flipH="1">
            <a:off x="8713847" y="4090790"/>
            <a:ext cx="1007922" cy="1007920"/>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3"/>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6" name="Shape 11"/>
          <p:cNvSpPr/>
          <p:nvPr/>
        </p:nvSpPr>
        <p:spPr>
          <a:xfrm>
            <a:off x="7844854" y="4329547"/>
            <a:ext cx="1324707" cy="1324707"/>
          </a:xfrm>
          <a:prstGeom prst="gear9">
            <a:avLst>
              <a:gd name="adj1" fmla="val 12347"/>
              <a:gd name="adj2" fmla="val 1763"/>
            </a:avLst>
          </a:prstGeom>
          <a:solidFill>
            <a:schemeClr val="accent5"/>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7" name="Shape 13"/>
          <p:cNvSpPr/>
          <p:nvPr/>
        </p:nvSpPr>
        <p:spPr>
          <a:xfrm>
            <a:off x="9812522" y="4075562"/>
            <a:ext cx="1049196" cy="1049196"/>
          </a:xfrm>
          <a:prstGeom prst="gear9">
            <a:avLst>
              <a:gd name="adj1" fmla="val 12347"/>
              <a:gd name="adj2" fmla="val 1763"/>
            </a:avLst>
          </a:prstGeom>
          <a:solidFill>
            <a:srgbClr val="ACCBF9"/>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9" name="Shape 3420"/>
          <p:cNvSpPr/>
          <p:nvPr/>
        </p:nvSpPr>
        <p:spPr>
          <a:xfrm>
            <a:off x="6860923" y="4127724"/>
            <a:ext cx="865419" cy="865420"/>
          </a:xfrm>
          <a:custGeom>
            <a:avLst/>
            <a:gdLst/>
            <a:ahLst/>
            <a:cxnLst>
              <a:cxn ang="0">
                <a:pos x="wd2" y="hd2"/>
              </a:cxn>
              <a:cxn ang="5400000">
                <a:pos x="wd2" y="hd2"/>
              </a:cxn>
              <a:cxn ang="10800000">
                <a:pos x="wd2" y="hd2"/>
              </a:cxn>
              <a:cxn ang="16200000">
                <a:pos x="wd2" y="hd2"/>
              </a:cxn>
            </a:cxnLst>
            <a:rect l="0" t="0" r="r" b="b"/>
            <a:pathLst>
              <a:path w="21600" h="21600" extrusionOk="0">
                <a:moveTo>
                  <a:pt x="15885" y="18154"/>
                </a:moveTo>
                <a:cubicBezTo>
                  <a:pt x="15212" y="17860"/>
                  <a:pt x="14498" y="17860"/>
                  <a:pt x="13868" y="18154"/>
                </a:cubicBezTo>
                <a:cubicBezTo>
                  <a:pt x="12775" y="18574"/>
                  <a:pt x="12145" y="19625"/>
                  <a:pt x="12229" y="20760"/>
                </a:cubicBezTo>
                <a:cubicBezTo>
                  <a:pt x="12271" y="21012"/>
                  <a:pt x="12313" y="21264"/>
                  <a:pt x="12397" y="21474"/>
                </a:cubicBezTo>
                <a:cubicBezTo>
                  <a:pt x="11851" y="21558"/>
                  <a:pt x="11346" y="21600"/>
                  <a:pt x="10800" y="21600"/>
                </a:cubicBezTo>
                <a:cubicBezTo>
                  <a:pt x="10800" y="21600"/>
                  <a:pt x="10800" y="21600"/>
                  <a:pt x="10800" y="21600"/>
                </a:cubicBezTo>
                <a:cubicBezTo>
                  <a:pt x="10296" y="21600"/>
                  <a:pt x="9749" y="21558"/>
                  <a:pt x="9245" y="21474"/>
                </a:cubicBezTo>
                <a:cubicBezTo>
                  <a:pt x="9455" y="20844"/>
                  <a:pt x="9455" y="20171"/>
                  <a:pt x="9203" y="19541"/>
                </a:cubicBezTo>
                <a:cubicBezTo>
                  <a:pt x="8909" y="18911"/>
                  <a:pt x="8405" y="18406"/>
                  <a:pt x="7774" y="18154"/>
                </a:cubicBezTo>
                <a:cubicBezTo>
                  <a:pt x="7102" y="17860"/>
                  <a:pt x="6388" y="17860"/>
                  <a:pt x="5757" y="18154"/>
                </a:cubicBezTo>
                <a:cubicBezTo>
                  <a:pt x="5379" y="18280"/>
                  <a:pt x="5043" y="18532"/>
                  <a:pt x="4749" y="18868"/>
                </a:cubicBezTo>
                <a:cubicBezTo>
                  <a:pt x="4581" y="19037"/>
                  <a:pt x="4454" y="19247"/>
                  <a:pt x="4370" y="19457"/>
                </a:cubicBezTo>
                <a:cubicBezTo>
                  <a:pt x="3950" y="19163"/>
                  <a:pt x="3530" y="18826"/>
                  <a:pt x="3152" y="18448"/>
                </a:cubicBezTo>
                <a:cubicBezTo>
                  <a:pt x="3152" y="18448"/>
                  <a:pt x="3152" y="18448"/>
                  <a:pt x="3152" y="18448"/>
                </a:cubicBezTo>
                <a:cubicBezTo>
                  <a:pt x="2774" y="18070"/>
                  <a:pt x="2437" y="17650"/>
                  <a:pt x="2143" y="17230"/>
                </a:cubicBezTo>
                <a:cubicBezTo>
                  <a:pt x="2732" y="16977"/>
                  <a:pt x="3194" y="16473"/>
                  <a:pt x="3488" y="15843"/>
                </a:cubicBezTo>
                <a:cubicBezTo>
                  <a:pt x="3740" y="15212"/>
                  <a:pt x="3740" y="14498"/>
                  <a:pt x="3488" y="13826"/>
                </a:cubicBezTo>
                <a:cubicBezTo>
                  <a:pt x="3026" y="12775"/>
                  <a:pt x="1975" y="12145"/>
                  <a:pt x="840" y="12229"/>
                </a:cubicBezTo>
                <a:cubicBezTo>
                  <a:pt x="588" y="12229"/>
                  <a:pt x="336" y="12271"/>
                  <a:pt x="126" y="12355"/>
                </a:cubicBezTo>
                <a:cubicBezTo>
                  <a:pt x="42" y="11851"/>
                  <a:pt x="0" y="11346"/>
                  <a:pt x="0" y="10800"/>
                </a:cubicBezTo>
                <a:cubicBezTo>
                  <a:pt x="0" y="10800"/>
                  <a:pt x="0" y="10800"/>
                  <a:pt x="0" y="10800"/>
                </a:cubicBezTo>
                <a:cubicBezTo>
                  <a:pt x="0" y="10254"/>
                  <a:pt x="42" y="9749"/>
                  <a:pt x="126" y="9203"/>
                </a:cubicBezTo>
                <a:cubicBezTo>
                  <a:pt x="756" y="9455"/>
                  <a:pt x="1429" y="9455"/>
                  <a:pt x="2059" y="9203"/>
                </a:cubicBezTo>
                <a:cubicBezTo>
                  <a:pt x="2689" y="8909"/>
                  <a:pt x="3194" y="8405"/>
                  <a:pt x="3488" y="7774"/>
                </a:cubicBezTo>
                <a:cubicBezTo>
                  <a:pt x="3908" y="6682"/>
                  <a:pt x="3614" y="5505"/>
                  <a:pt x="2732" y="4749"/>
                </a:cubicBezTo>
                <a:cubicBezTo>
                  <a:pt x="2563" y="4581"/>
                  <a:pt x="2353" y="4454"/>
                  <a:pt x="2143" y="4370"/>
                </a:cubicBezTo>
                <a:cubicBezTo>
                  <a:pt x="2437" y="3908"/>
                  <a:pt x="2774" y="3530"/>
                  <a:pt x="3152" y="3152"/>
                </a:cubicBezTo>
                <a:cubicBezTo>
                  <a:pt x="3152" y="3152"/>
                  <a:pt x="3152" y="3152"/>
                  <a:pt x="3152" y="3152"/>
                </a:cubicBezTo>
                <a:cubicBezTo>
                  <a:pt x="3530" y="2774"/>
                  <a:pt x="3950" y="2437"/>
                  <a:pt x="4370" y="2101"/>
                </a:cubicBezTo>
                <a:cubicBezTo>
                  <a:pt x="4623" y="2732"/>
                  <a:pt x="5127" y="3194"/>
                  <a:pt x="5757" y="3446"/>
                </a:cubicBezTo>
                <a:cubicBezTo>
                  <a:pt x="5925" y="3530"/>
                  <a:pt x="6093" y="3572"/>
                  <a:pt x="6261" y="3614"/>
                </a:cubicBezTo>
                <a:cubicBezTo>
                  <a:pt x="6766" y="3698"/>
                  <a:pt x="7270" y="3656"/>
                  <a:pt x="7774" y="3446"/>
                </a:cubicBezTo>
                <a:cubicBezTo>
                  <a:pt x="7774" y="3446"/>
                  <a:pt x="7774" y="3446"/>
                  <a:pt x="7774" y="3446"/>
                </a:cubicBezTo>
                <a:cubicBezTo>
                  <a:pt x="8825" y="3026"/>
                  <a:pt x="9497" y="1975"/>
                  <a:pt x="9371" y="798"/>
                </a:cubicBezTo>
                <a:cubicBezTo>
                  <a:pt x="9371" y="714"/>
                  <a:pt x="9371" y="630"/>
                  <a:pt x="9329" y="546"/>
                </a:cubicBezTo>
                <a:cubicBezTo>
                  <a:pt x="9329" y="378"/>
                  <a:pt x="9287" y="252"/>
                  <a:pt x="9245" y="84"/>
                </a:cubicBezTo>
                <a:cubicBezTo>
                  <a:pt x="9749" y="42"/>
                  <a:pt x="10296" y="0"/>
                  <a:pt x="10800" y="0"/>
                </a:cubicBezTo>
                <a:cubicBezTo>
                  <a:pt x="10800" y="0"/>
                  <a:pt x="10800" y="0"/>
                  <a:pt x="10800" y="0"/>
                </a:cubicBezTo>
                <a:cubicBezTo>
                  <a:pt x="11346" y="0"/>
                  <a:pt x="11851" y="42"/>
                  <a:pt x="12397" y="84"/>
                </a:cubicBezTo>
                <a:cubicBezTo>
                  <a:pt x="12145" y="714"/>
                  <a:pt x="12145" y="1429"/>
                  <a:pt x="12439" y="2017"/>
                </a:cubicBezTo>
                <a:cubicBezTo>
                  <a:pt x="12691" y="2689"/>
                  <a:pt x="13195" y="3194"/>
                  <a:pt x="13868" y="3446"/>
                </a:cubicBezTo>
                <a:cubicBezTo>
                  <a:pt x="14498" y="3740"/>
                  <a:pt x="15212" y="3740"/>
                  <a:pt x="15885" y="3446"/>
                </a:cubicBezTo>
                <a:cubicBezTo>
                  <a:pt x="15885" y="3446"/>
                  <a:pt x="15885" y="3446"/>
                  <a:pt x="15885" y="3446"/>
                </a:cubicBezTo>
                <a:cubicBezTo>
                  <a:pt x="16263" y="3320"/>
                  <a:pt x="16599" y="3068"/>
                  <a:pt x="16851" y="2732"/>
                </a:cubicBezTo>
                <a:cubicBezTo>
                  <a:pt x="17019" y="2563"/>
                  <a:pt x="17146" y="2353"/>
                  <a:pt x="17272" y="2101"/>
                </a:cubicBezTo>
                <a:cubicBezTo>
                  <a:pt x="17692" y="2437"/>
                  <a:pt x="18070" y="2774"/>
                  <a:pt x="18448" y="3152"/>
                </a:cubicBezTo>
                <a:cubicBezTo>
                  <a:pt x="18448" y="3152"/>
                  <a:pt x="18448" y="3152"/>
                  <a:pt x="18448" y="3152"/>
                </a:cubicBezTo>
                <a:cubicBezTo>
                  <a:pt x="18826" y="3530"/>
                  <a:pt x="19163" y="3908"/>
                  <a:pt x="19499" y="4370"/>
                </a:cubicBezTo>
                <a:cubicBezTo>
                  <a:pt x="18868" y="4623"/>
                  <a:pt x="18406" y="5127"/>
                  <a:pt x="18154" y="5757"/>
                </a:cubicBezTo>
                <a:cubicBezTo>
                  <a:pt x="17860" y="6388"/>
                  <a:pt x="17860" y="7102"/>
                  <a:pt x="18154" y="7774"/>
                </a:cubicBezTo>
                <a:cubicBezTo>
                  <a:pt x="18574" y="8825"/>
                  <a:pt x="19667" y="9455"/>
                  <a:pt x="20802" y="9371"/>
                </a:cubicBezTo>
                <a:cubicBezTo>
                  <a:pt x="21054" y="9371"/>
                  <a:pt x="21264" y="9287"/>
                  <a:pt x="21516" y="9203"/>
                </a:cubicBezTo>
                <a:cubicBezTo>
                  <a:pt x="21600" y="9749"/>
                  <a:pt x="21600" y="10254"/>
                  <a:pt x="21600" y="10800"/>
                </a:cubicBezTo>
                <a:cubicBezTo>
                  <a:pt x="21600" y="10800"/>
                  <a:pt x="21600" y="10800"/>
                  <a:pt x="21600" y="10800"/>
                </a:cubicBezTo>
                <a:cubicBezTo>
                  <a:pt x="21600" y="11346"/>
                  <a:pt x="21600" y="11851"/>
                  <a:pt x="21516" y="12355"/>
                </a:cubicBezTo>
                <a:cubicBezTo>
                  <a:pt x="20886" y="12145"/>
                  <a:pt x="20213" y="12145"/>
                  <a:pt x="19583" y="12397"/>
                </a:cubicBezTo>
                <a:cubicBezTo>
                  <a:pt x="18911" y="12691"/>
                  <a:pt x="18406" y="13195"/>
                  <a:pt x="18154" y="13826"/>
                </a:cubicBezTo>
                <a:cubicBezTo>
                  <a:pt x="17692" y="14876"/>
                  <a:pt x="17986" y="16095"/>
                  <a:pt x="18868" y="16851"/>
                </a:cubicBezTo>
                <a:cubicBezTo>
                  <a:pt x="19079" y="17019"/>
                  <a:pt x="19247" y="17146"/>
                  <a:pt x="19499" y="17230"/>
                </a:cubicBezTo>
                <a:cubicBezTo>
                  <a:pt x="19163" y="17650"/>
                  <a:pt x="18826" y="18070"/>
                  <a:pt x="18448" y="18448"/>
                </a:cubicBezTo>
                <a:cubicBezTo>
                  <a:pt x="18448" y="18448"/>
                  <a:pt x="18448" y="18448"/>
                  <a:pt x="18448" y="18448"/>
                </a:cubicBezTo>
                <a:cubicBezTo>
                  <a:pt x="18070" y="18826"/>
                  <a:pt x="17692" y="19163"/>
                  <a:pt x="17272" y="19457"/>
                </a:cubicBezTo>
                <a:cubicBezTo>
                  <a:pt x="16977" y="18868"/>
                  <a:pt x="16473" y="18406"/>
                  <a:pt x="15885" y="18154"/>
                </a:cubicBezTo>
                <a:close/>
              </a:path>
            </a:pathLst>
          </a:custGeom>
          <a:solidFill>
            <a:schemeClr val="tx1">
              <a:lumMod val="60000"/>
              <a:lumOff val="40000"/>
            </a:schemeClr>
          </a:solidFill>
          <a:ln w="57150" cap="flat">
            <a:noFill/>
            <a:prstDash val="solid"/>
            <a:round/>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20" name="Shape 3420"/>
          <p:cNvSpPr/>
          <p:nvPr/>
        </p:nvSpPr>
        <p:spPr>
          <a:xfrm>
            <a:off x="9480112" y="4904690"/>
            <a:ext cx="552208" cy="552208"/>
          </a:xfrm>
          <a:custGeom>
            <a:avLst/>
            <a:gdLst/>
            <a:ahLst/>
            <a:cxnLst>
              <a:cxn ang="0">
                <a:pos x="wd2" y="hd2"/>
              </a:cxn>
              <a:cxn ang="5400000">
                <a:pos x="wd2" y="hd2"/>
              </a:cxn>
              <a:cxn ang="10800000">
                <a:pos x="wd2" y="hd2"/>
              </a:cxn>
              <a:cxn ang="16200000">
                <a:pos x="wd2" y="hd2"/>
              </a:cxn>
            </a:cxnLst>
            <a:rect l="0" t="0" r="r" b="b"/>
            <a:pathLst>
              <a:path w="21600" h="21600" extrusionOk="0">
                <a:moveTo>
                  <a:pt x="15885" y="18154"/>
                </a:moveTo>
                <a:cubicBezTo>
                  <a:pt x="15212" y="17860"/>
                  <a:pt x="14498" y="17860"/>
                  <a:pt x="13868" y="18154"/>
                </a:cubicBezTo>
                <a:cubicBezTo>
                  <a:pt x="12775" y="18574"/>
                  <a:pt x="12145" y="19625"/>
                  <a:pt x="12229" y="20760"/>
                </a:cubicBezTo>
                <a:cubicBezTo>
                  <a:pt x="12271" y="21012"/>
                  <a:pt x="12313" y="21264"/>
                  <a:pt x="12397" y="21474"/>
                </a:cubicBezTo>
                <a:cubicBezTo>
                  <a:pt x="11851" y="21558"/>
                  <a:pt x="11346" y="21600"/>
                  <a:pt x="10800" y="21600"/>
                </a:cubicBezTo>
                <a:cubicBezTo>
                  <a:pt x="10800" y="21600"/>
                  <a:pt x="10800" y="21600"/>
                  <a:pt x="10800" y="21600"/>
                </a:cubicBezTo>
                <a:cubicBezTo>
                  <a:pt x="10296" y="21600"/>
                  <a:pt x="9749" y="21558"/>
                  <a:pt x="9245" y="21474"/>
                </a:cubicBezTo>
                <a:cubicBezTo>
                  <a:pt x="9455" y="20844"/>
                  <a:pt x="9455" y="20171"/>
                  <a:pt x="9203" y="19541"/>
                </a:cubicBezTo>
                <a:cubicBezTo>
                  <a:pt x="8909" y="18911"/>
                  <a:pt x="8405" y="18406"/>
                  <a:pt x="7774" y="18154"/>
                </a:cubicBezTo>
                <a:cubicBezTo>
                  <a:pt x="7102" y="17860"/>
                  <a:pt x="6388" y="17860"/>
                  <a:pt x="5757" y="18154"/>
                </a:cubicBezTo>
                <a:cubicBezTo>
                  <a:pt x="5379" y="18280"/>
                  <a:pt x="5043" y="18532"/>
                  <a:pt x="4749" y="18868"/>
                </a:cubicBezTo>
                <a:cubicBezTo>
                  <a:pt x="4581" y="19037"/>
                  <a:pt x="4454" y="19247"/>
                  <a:pt x="4370" y="19457"/>
                </a:cubicBezTo>
                <a:cubicBezTo>
                  <a:pt x="3950" y="19163"/>
                  <a:pt x="3530" y="18826"/>
                  <a:pt x="3152" y="18448"/>
                </a:cubicBezTo>
                <a:cubicBezTo>
                  <a:pt x="3152" y="18448"/>
                  <a:pt x="3152" y="18448"/>
                  <a:pt x="3152" y="18448"/>
                </a:cubicBezTo>
                <a:cubicBezTo>
                  <a:pt x="2774" y="18070"/>
                  <a:pt x="2437" y="17650"/>
                  <a:pt x="2143" y="17230"/>
                </a:cubicBezTo>
                <a:cubicBezTo>
                  <a:pt x="2732" y="16977"/>
                  <a:pt x="3194" y="16473"/>
                  <a:pt x="3488" y="15843"/>
                </a:cubicBezTo>
                <a:cubicBezTo>
                  <a:pt x="3740" y="15212"/>
                  <a:pt x="3740" y="14498"/>
                  <a:pt x="3488" y="13826"/>
                </a:cubicBezTo>
                <a:cubicBezTo>
                  <a:pt x="3026" y="12775"/>
                  <a:pt x="1975" y="12145"/>
                  <a:pt x="840" y="12229"/>
                </a:cubicBezTo>
                <a:cubicBezTo>
                  <a:pt x="588" y="12229"/>
                  <a:pt x="336" y="12271"/>
                  <a:pt x="126" y="12355"/>
                </a:cubicBezTo>
                <a:cubicBezTo>
                  <a:pt x="42" y="11851"/>
                  <a:pt x="0" y="11346"/>
                  <a:pt x="0" y="10800"/>
                </a:cubicBezTo>
                <a:cubicBezTo>
                  <a:pt x="0" y="10800"/>
                  <a:pt x="0" y="10800"/>
                  <a:pt x="0" y="10800"/>
                </a:cubicBezTo>
                <a:cubicBezTo>
                  <a:pt x="0" y="10254"/>
                  <a:pt x="42" y="9749"/>
                  <a:pt x="126" y="9203"/>
                </a:cubicBezTo>
                <a:cubicBezTo>
                  <a:pt x="756" y="9455"/>
                  <a:pt x="1429" y="9455"/>
                  <a:pt x="2059" y="9203"/>
                </a:cubicBezTo>
                <a:cubicBezTo>
                  <a:pt x="2689" y="8909"/>
                  <a:pt x="3194" y="8405"/>
                  <a:pt x="3488" y="7774"/>
                </a:cubicBezTo>
                <a:cubicBezTo>
                  <a:pt x="3908" y="6682"/>
                  <a:pt x="3614" y="5505"/>
                  <a:pt x="2732" y="4749"/>
                </a:cubicBezTo>
                <a:cubicBezTo>
                  <a:pt x="2563" y="4581"/>
                  <a:pt x="2353" y="4454"/>
                  <a:pt x="2143" y="4370"/>
                </a:cubicBezTo>
                <a:cubicBezTo>
                  <a:pt x="2437" y="3908"/>
                  <a:pt x="2774" y="3530"/>
                  <a:pt x="3152" y="3152"/>
                </a:cubicBezTo>
                <a:cubicBezTo>
                  <a:pt x="3152" y="3152"/>
                  <a:pt x="3152" y="3152"/>
                  <a:pt x="3152" y="3152"/>
                </a:cubicBezTo>
                <a:cubicBezTo>
                  <a:pt x="3530" y="2774"/>
                  <a:pt x="3950" y="2437"/>
                  <a:pt x="4370" y="2101"/>
                </a:cubicBezTo>
                <a:cubicBezTo>
                  <a:pt x="4623" y="2732"/>
                  <a:pt x="5127" y="3194"/>
                  <a:pt x="5757" y="3446"/>
                </a:cubicBezTo>
                <a:cubicBezTo>
                  <a:pt x="5925" y="3530"/>
                  <a:pt x="6093" y="3572"/>
                  <a:pt x="6261" y="3614"/>
                </a:cubicBezTo>
                <a:cubicBezTo>
                  <a:pt x="6766" y="3698"/>
                  <a:pt x="7270" y="3656"/>
                  <a:pt x="7774" y="3446"/>
                </a:cubicBezTo>
                <a:cubicBezTo>
                  <a:pt x="7774" y="3446"/>
                  <a:pt x="7774" y="3446"/>
                  <a:pt x="7774" y="3446"/>
                </a:cubicBezTo>
                <a:cubicBezTo>
                  <a:pt x="8825" y="3026"/>
                  <a:pt x="9497" y="1975"/>
                  <a:pt x="9371" y="798"/>
                </a:cubicBezTo>
                <a:cubicBezTo>
                  <a:pt x="9371" y="714"/>
                  <a:pt x="9371" y="630"/>
                  <a:pt x="9329" y="546"/>
                </a:cubicBezTo>
                <a:cubicBezTo>
                  <a:pt x="9329" y="378"/>
                  <a:pt x="9287" y="252"/>
                  <a:pt x="9245" y="84"/>
                </a:cubicBezTo>
                <a:cubicBezTo>
                  <a:pt x="9749" y="42"/>
                  <a:pt x="10296" y="0"/>
                  <a:pt x="10800" y="0"/>
                </a:cubicBezTo>
                <a:cubicBezTo>
                  <a:pt x="10800" y="0"/>
                  <a:pt x="10800" y="0"/>
                  <a:pt x="10800" y="0"/>
                </a:cubicBezTo>
                <a:cubicBezTo>
                  <a:pt x="11346" y="0"/>
                  <a:pt x="11851" y="42"/>
                  <a:pt x="12397" y="84"/>
                </a:cubicBezTo>
                <a:cubicBezTo>
                  <a:pt x="12145" y="714"/>
                  <a:pt x="12145" y="1429"/>
                  <a:pt x="12439" y="2017"/>
                </a:cubicBezTo>
                <a:cubicBezTo>
                  <a:pt x="12691" y="2689"/>
                  <a:pt x="13195" y="3194"/>
                  <a:pt x="13868" y="3446"/>
                </a:cubicBezTo>
                <a:cubicBezTo>
                  <a:pt x="14498" y="3740"/>
                  <a:pt x="15212" y="3740"/>
                  <a:pt x="15885" y="3446"/>
                </a:cubicBezTo>
                <a:cubicBezTo>
                  <a:pt x="15885" y="3446"/>
                  <a:pt x="15885" y="3446"/>
                  <a:pt x="15885" y="3446"/>
                </a:cubicBezTo>
                <a:cubicBezTo>
                  <a:pt x="16263" y="3320"/>
                  <a:pt x="16599" y="3068"/>
                  <a:pt x="16851" y="2732"/>
                </a:cubicBezTo>
                <a:cubicBezTo>
                  <a:pt x="17019" y="2563"/>
                  <a:pt x="17146" y="2353"/>
                  <a:pt x="17272" y="2101"/>
                </a:cubicBezTo>
                <a:cubicBezTo>
                  <a:pt x="17692" y="2437"/>
                  <a:pt x="18070" y="2774"/>
                  <a:pt x="18448" y="3152"/>
                </a:cubicBezTo>
                <a:cubicBezTo>
                  <a:pt x="18448" y="3152"/>
                  <a:pt x="18448" y="3152"/>
                  <a:pt x="18448" y="3152"/>
                </a:cubicBezTo>
                <a:cubicBezTo>
                  <a:pt x="18826" y="3530"/>
                  <a:pt x="19163" y="3908"/>
                  <a:pt x="19499" y="4370"/>
                </a:cubicBezTo>
                <a:cubicBezTo>
                  <a:pt x="18868" y="4623"/>
                  <a:pt x="18406" y="5127"/>
                  <a:pt x="18154" y="5757"/>
                </a:cubicBezTo>
                <a:cubicBezTo>
                  <a:pt x="17860" y="6388"/>
                  <a:pt x="17860" y="7102"/>
                  <a:pt x="18154" y="7774"/>
                </a:cubicBezTo>
                <a:cubicBezTo>
                  <a:pt x="18574" y="8825"/>
                  <a:pt x="19667" y="9455"/>
                  <a:pt x="20802" y="9371"/>
                </a:cubicBezTo>
                <a:cubicBezTo>
                  <a:pt x="21054" y="9371"/>
                  <a:pt x="21264" y="9287"/>
                  <a:pt x="21516" y="9203"/>
                </a:cubicBezTo>
                <a:cubicBezTo>
                  <a:pt x="21600" y="9749"/>
                  <a:pt x="21600" y="10254"/>
                  <a:pt x="21600" y="10800"/>
                </a:cubicBezTo>
                <a:cubicBezTo>
                  <a:pt x="21600" y="10800"/>
                  <a:pt x="21600" y="10800"/>
                  <a:pt x="21600" y="10800"/>
                </a:cubicBezTo>
                <a:cubicBezTo>
                  <a:pt x="21600" y="11346"/>
                  <a:pt x="21600" y="11851"/>
                  <a:pt x="21516" y="12355"/>
                </a:cubicBezTo>
                <a:cubicBezTo>
                  <a:pt x="20886" y="12145"/>
                  <a:pt x="20213" y="12145"/>
                  <a:pt x="19583" y="12397"/>
                </a:cubicBezTo>
                <a:cubicBezTo>
                  <a:pt x="18911" y="12691"/>
                  <a:pt x="18406" y="13195"/>
                  <a:pt x="18154" y="13826"/>
                </a:cubicBezTo>
                <a:cubicBezTo>
                  <a:pt x="17692" y="14876"/>
                  <a:pt x="17986" y="16095"/>
                  <a:pt x="18868" y="16851"/>
                </a:cubicBezTo>
                <a:cubicBezTo>
                  <a:pt x="19079" y="17019"/>
                  <a:pt x="19247" y="17146"/>
                  <a:pt x="19499" y="17230"/>
                </a:cubicBezTo>
                <a:cubicBezTo>
                  <a:pt x="19163" y="17650"/>
                  <a:pt x="18826" y="18070"/>
                  <a:pt x="18448" y="18448"/>
                </a:cubicBezTo>
                <a:cubicBezTo>
                  <a:pt x="18448" y="18448"/>
                  <a:pt x="18448" y="18448"/>
                  <a:pt x="18448" y="18448"/>
                </a:cubicBezTo>
                <a:cubicBezTo>
                  <a:pt x="18070" y="18826"/>
                  <a:pt x="17692" y="19163"/>
                  <a:pt x="17272" y="19457"/>
                </a:cubicBezTo>
                <a:cubicBezTo>
                  <a:pt x="16977" y="18868"/>
                  <a:pt x="16473" y="18406"/>
                  <a:pt x="15885" y="18154"/>
                </a:cubicBezTo>
                <a:close/>
              </a:path>
            </a:pathLst>
          </a:custGeom>
          <a:solidFill>
            <a:schemeClr val="tx1">
              <a:lumMod val="60000"/>
              <a:lumOff val="40000"/>
            </a:schemeClr>
          </a:solidFill>
          <a:ln w="57150" cap="flat">
            <a:noFill/>
            <a:prstDash val="solid"/>
            <a:round/>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22" name="Freeform 49"/>
          <p:cNvSpPr>
            <a:spLocks noEditPoints="1"/>
          </p:cNvSpPr>
          <p:nvPr/>
        </p:nvSpPr>
        <p:spPr bwMode="auto">
          <a:xfrm>
            <a:off x="10440399" y="3434292"/>
            <a:ext cx="981075" cy="981075"/>
          </a:xfrm>
          <a:custGeom>
            <a:avLst/>
            <a:gdLst>
              <a:gd name="T0" fmla="*/ 295 w 618"/>
              <a:gd name="T1" fmla="*/ 219 h 618"/>
              <a:gd name="T2" fmla="*/ 253 w 618"/>
              <a:gd name="T3" fmla="*/ 237 h 618"/>
              <a:gd name="T4" fmla="*/ 224 w 618"/>
              <a:gd name="T5" fmla="*/ 275 h 618"/>
              <a:gd name="T6" fmla="*/ 219 w 618"/>
              <a:gd name="T7" fmla="*/ 323 h 618"/>
              <a:gd name="T8" fmla="*/ 237 w 618"/>
              <a:gd name="T9" fmla="*/ 364 h 618"/>
              <a:gd name="T10" fmla="*/ 275 w 618"/>
              <a:gd name="T11" fmla="*/ 393 h 618"/>
              <a:gd name="T12" fmla="*/ 322 w 618"/>
              <a:gd name="T13" fmla="*/ 398 h 618"/>
              <a:gd name="T14" fmla="*/ 364 w 618"/>
              <a:gd name="T15" fmla="*/ 380 h 618"/>
              <a:gd name="T16" fmla="*/ 393 w 618"/>
              <a:gd name="T17" fmla="*/ 342 h 618"/>
              <a:gd name="T18" fmla="*/ 398 w 618"/>
              <a:gd name="T19" fmla="*/ 295 h 618"/>
              <a:gd name="T20" fmla="*/ 380 w 618"/>
              <a:gd name="T21" fmla="*/ 253 h 618"/>
              <a:gd name="T22" fmla="*/ 342 w 618"/>
              <a:gd name="T23" fmla="*/ 224 h 618"/>
              <a:gd name="T24" fmla="*/ 393 w 618"/>
              <a:gd name="T25" fmla="*/ 0 h 618"/>
              <a:gd name="T26" fmla="*/ 428 w 618"/>
              <a:gd name="T27" fmla="*/ 135 h 618"/>
              <a:gd name="T28" fmla="*/ 472 w 618"/>
              <a:gd name="T29" fmla="*/ 175 h 618"/>
              <a:gd name="T30" fmla="*/ 610 w 618"/>
              <a:gd name="T31" fmla="*/ 206 h 618"/>
              <a:gd name="T32" fmla="*/ 519 w 618"/>
              <a:gd name="T33" fmla="*/ 300 h 618"/>
              <a:gd name="T34" fmla="*/ 618 w 618"/>
              <a:gd name="T35" fmla="*/ 393 h 618"/>
              <a:gd name="T36" fmla="*/ 482 w 618"/>
              <a:gd name="T37" fmla="*/ 429 h 618"/>
              <a:gd name="T38" fmla="*/ 443 w 618"/>
              <a:gd name="T39" fmla="*/ 472 h 618"/>
              <a:gd name="T40" fmla="*/ 413 w 618"/>
              <a:gd name="T41" fmla="*/ 612 h 618"/>
              <a:gd name="T42" fmla="*/ 317 w 618"/>
              <a:gd name="T43" fmla="*/ 520 h 618"/>
              <a:gd name="T44" fmla="*/ 224 w 618"/>
              <a:gd name="T45" fmla="*/ 618 h 618"/>
              <a:gd name="T46" fmla="*/ 189 w 618"/>
              <a:gd name="T47" fmla="*/ 482 h 618"/>
              <a:gd name="T48" fmla="*/ 146 w 618"/>
              <a:gd name="T49" fmla="*/ 443 h 618"/>
              <a:gd name="T50" fmla="*/ 7 w 618"/>
              <a:gd name="T51" fmla="*/ 413 h 618"/>
              <a:gd name="T52" fmla="*/ 99 w 618"/>
              <a:gd name="T53" fmla="*/ 319 h 618"/>
              <a:gd name="T54" fmla="*/ 0 w 618"/>
              <a:gd name="T55" fmla="*/ 224 h 618"/>
              <a:gd name="T56" fmla="*/ 135 w 618"/>
              <a:gd name="T57" fmla="*/ 189 h 618"/>
              <a:gd name="T58" fmla="*/ 174 w 618"/>
              <a:gd name="T59" fmla="*/ 147 h 618"/>
              <a:gd name="T60" fmla="*/ 206 w 618"/>
              <a:gd name="T61" fmla="*/ 7 h 618"/>
              <a:gd name="T62" fmla="*/ 300 w 618"/>
              <a:gd name="T63" fmla="*/ 99 h 618"/>
              <a:gd name="T64" fmla="*/ 393 w 618"/>
              <a:gd name="T65" fmla="*/ 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8" h="618">
                <a:moveTo>
                  <a:pt x="318" y="219"/>
                </a:moveTo>
                <a:lnTo>
                  <a:pt x="295" y="219"/>
                </a:lnTo>
                <a:lnTo>
                  <a:pt x="273" y="226"/>
                </a:lnTo>
                <a:lnTo>
                  <a:pt x="253" y="237"/>
                </a:lnTo>
                <a:lnTo>
                  <a:pt x="236" y="254"/>
                </a:lnTo>
                <a:lnTo>
                  <a:pt x="224" y="275"/>
                </a:lnTo>
                <a:lnTo>
                  <a:pt x="219" y="299"/>
                </a:lnTo>
                <a:lnTo>
                  <a:pt x="219" y="323"/>
                </a:lnTo>
                <a:lnTo>
                  <a:pt x="226" y="345"/>
                </a:lnTo>
                <a:lnTo>
                  <a:pt x="237" y="364"/>
                </a:lnTo>
                <a:lnTo>
                  <a:pt x="254" y="381"/>
                </a:lnTo>
                <a:lnTo>
                  <a:pt x="275" y="393"/>
                </a:lnTo>
                <a:lnTo>
                  <a:pt x="299" y="400"/>
                </a:lnTo>
                <a:lnTo>
                  <a:pt x="322" y="398"/>
                </a:lnTo>
                <a:lnTo>
                  <a:pt x="345" y="392"/>
                </a:lnTo>
                <a:lnTo>
                  <a:pt x="364" y="380"/>
                </a:lnTo>
                <a:lnTo>
                  <a:pt x="381" y="363"/>
                </a:lnTo>
                <a:lnTo>
                  <a:pt x="393" y="342"/>
                </a:lnTo>
                <a:lnTo>
                  <a:pt x="398" y="319"/>
                </a:lnTo>
                <a:lnTo>
                  <a:pt x="398" y="295"/>
                </a:lnTo>
                <a:lnTo>
                  <a:pt x="392" y="273"/>
                </a:lnTo>
                <a:lnTo>
                  <a:pt x="380" y="253"/>
                </a:lnTo>
                <a:lnTo>
                  <a:pt x="363" y="236"/>
                </a:lnTo>
                <a:lnTo>
                  <a:pt x="342" y="224"/>
                </a:lnTo>
                <a:lnTo>
                  <a:pt x="318" y="219"/>
                </a:lnTo>
                <a:close/>
                <a:moveTo>
                  <a:pt x="393" y="0"/>
                </a:moveTo>
                <a:lnTo>
                  <a:pt x="449" y="23"/>
                </a:lnTo>
                <a:lnTo>
                  <a:pt x="428" y="135"/>
                </a:lnTo>
                <a:lnTo>
                  <a:pt x="452" y="154"/>
                </a:lnTo>
                <a:lnTo>
                  <a:pt x="472" y="175"/>
                </a:lnTo>
                <a:lnTo>
                  <a:pt x="587" y="151"/>
                </a:lnTo>
                <a:lnTo>
                  <a:pt x="610" y="206"/>
                </a:lnTo>
                <a:lnTo>
                  <a:pt x="516" y="271"/>
                </a:lnTo>
                <a:lnTo>
                  <a:pt x="519" y="300"/>
                </a:lnTo>
                <a:lnTo>
                  <a:pt x="519" y="329"/>
                </a:lnTo>
                <a:lnTo>
                  <a:pt x="618" y="393"/>
                </a:lnTo>
                <a:lnTo>
                  <a:pt x="596" y="450"/>
                </a:lnTo>
                <a:lnTo>
                  <a:pt x="482" y="429"/>
                </a:lnTo>
                <a:lnTo>
                  <a:pt x="464" y="452"/>
                </a:lnTo>
                <a:lnTo>
                  <a:pt x="443" y="472"/>
                </a:lnTo>
                <a:lnTo>
                  <a:pt x="468" y="587"/>
                </a:lnTo>
                <a:lnTo>
                  <a:pt x="413" y="612"/>
                </a:lnTo>
                <a:lnTo>
                  <a:pt x="346" y="516"/>
                </a:lnTo>
                <a:lnTo>
                  <a:pt x="317" y="520"/>
                </a:lnTo>
                <a:lnTo>
                  <a:pt x="288" y="519"/>
                </a:lnTo>
                <a:lnTo>
                  <a:pt x="224" y="618"/>
                </a:lnTo>
                <a:lnTo>
                  <a:pt x="168" y="596"/>
                </a:lnTo>
                <a:lnTo>
                  <a:pt x="189" y="482"/>
                </a:lnTo>
                <a:lnTo>
                  <a:pt x="165" y="464"/>
                </a:lnTo>
                <a:lnTo>
                  <a:pt x="146" y="443"/>
                </a:lnTo>
                <a:lnTo>
                  <a:pt x="30" y="468"/>
                </a:lnTo>
                <a:lnTo>
                  <a:pt x="7" y="413"/>
                </a:lnTo>
                <a:lnTo>
                  <a:pt x="101" y="346"/>
                </a:lnTo>
                <a:lnTo>
                  <a:pt x="99" y="319"/>
                </a:lnTo>
                <a:lnTo>
                  <a:pt x="99" y="288"/>
                </a:lnTo>
                <a:lnTo>
                  <a:pt x="0" y="224"/>
                </a:lnTo>
                <a:lnTo>
                  <a:pt x="23" y="168"/>
                </a:lnTo>
                <a:lnTo>
                  <a:pt x="135" y="189"/>
                </a:lnTo>
                <a:lnTo>
                  <a:pt x="154" y="167"/>
                </a:lnTo>
                <a:lnTo>
                  <a:pt x="174" y="147"/>
                </a:lnTo>
                <a:lnTo>
                  <a:pt x="150" y="31"/>
                </a:lnTo>
                <a:lnTo>
                  <a:pt x="206" y="7"/>
                </a:lnTo>
                <a:lnTo>
                  <a:pt x="271" y="101"/>
                </a:lnTo>
                <a:lnTo>
                  <a:pt x="300" y="99"/>
                </a:lnTo>
                <a:lnTo>
                  <a:pt x="329" y="100"/>
                </a:lnTo>
                <a:lnTo>
                  <a:pt x="39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p>
        </p:txBody>
      </p:sp>
      <p:pic>
        <p:nvPicPr>
          <p:cNvPr id="13314" name="Picture 2" descr="Brand, brands, google,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162" y="4319467"/>
            <a:ext cx="468686" cy="46868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Google ad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1203" y="5323250"/>
            <a:ext cx="564887" cy="56488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Google, mail, email, message, bubble, talk, chat, social, social m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428" y="46634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Drive, google, google 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9928" y="5358935"/>
            <a:ext cx="801203" cy="801203"/>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Android, goog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2320" y="4295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rand, brands, google,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04" y="4215728"/>
            <a:ext cx="468686" cy="4686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Google, mail, email, message, bubble, talk, chat, social, social m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672" y="4756332"/>
            <a:ext cx="539143" cy="53914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Drive, google, google 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294" y="5349956"/>
            <a:ext cx="439897" cy="43989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Google ad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93" y="6267463"/>
            <a:ext cx="508606" cy="50860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4" descr="Android, goog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844" y="5808484"/>
            <a:ext cx="440347" cy="44034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219862" y="4369144"/>
            <a:ext cx="3725700" cy="369332"/>
          </a:xfrm>
          <a:prstGeom prst="rect">
            <a:avLst/>
          </a:prstGeom>
        </p:spPr>
        <p:txBody>
          <a:bodyPr wrap="none">
            <a:spAutoFit/>
          </a:bodyPr>
          <a:lstStyle/>
          <a:p>
            <a:r>
              <a:rPr lang="fr-FR" dirty="0" err="1"/>
              <a:t>Search</a:t>
            </a:r>
            <a:r>
              <a:rPr lang="fr-FR" dirty="0"/>
              <a:t> Engine (Google </a:t>
            </a:r>
            <a:r>
              <a:rPr lang="fr-FR" dirty="0" err="1"/>
              <a:t>Search</a:t>
            </a:r>
            <a:r>
              <a:rPr lang="fr-FR" dirty="0"/>
              <a:t>)</a:t>
            </a:r>
          </a:p>
        </p:txBody>
      </p:sp>
      <p:sp>
        <p:nvSpPr>
          <p:cNvPr id="25" name="Rectangle 24"/>
          <p:cNvSpPr/>
          <p:nvPr/>
        </p:nvSpPr>
        <p:spPr>
          <a:xfrm>
            <a:off x="1214327" y="4841237"/>
            <a:ext cx="2614818" cy="369332"/>
          </a:xfrm>
          <a:prstGeom prst="rect">
            <a:avLst/>
          </a:prstGeom>
        </p:spPr>
        <p:txBody>
          <a:bodyPr wrap="none">
            <a:spAutoFit/>
          </a:bodyPr>
          <a:lstStyle/>
          <a:p>
            <a:r>
              <a:rPr lang="fr-FR" dirty="0"/>
              <a:t>Email Service (Gmail</a:t>
            </a:r>
            <a:r>
              <a:rPr lang="fr-FR" dirty="0" smtClean="0"/>
              <a:t>)</a:t>
            </a:r>
            <a:endParaRPr lang="fr-FR" dirty="0"/>
          </a:p>
        </p:txBody>
      </p:sp>
      <p:sp>
        <p:nvSpPr>
          <p:cNvPr id="26" name="Rectangle 25"/>
          <p:cNvSpPr/>
          <p:nvPr/>
        </p:nvSpPr>
        <p:spPr>
          <a:xfrm>
            <a:off x="1217150" y="6337100"/>
            <a:ext cx="3985386" cy="369332"/>
          </a:xfrm>
          <a:prstGeom prst="rect">
            <a:avLst/>
          </a:prstGeom>
        </p:spPr>
        <p:txBody>
          <a:bodyPr wrap="none">
            <a:spAutoFit/>
          </a:bodyPr>
          <a:lstStyle/>
          <a:p>
            <a:r>
              <a:rPr lang="fr-FR" dirty="0" err="1"/>
              <a:t>Advertising</a:t>
            </a:r>
            <a:r>
              <a:rPr lang="fr-FR" dirty="0"/>
              <a:t> Platform (Google </a:t>
            </a:r>
            <a:r>
              <a:rPr lang="fr-FR" dirty="0" err="1"/>
              <a:t>Ads</a:t>
            </a:r>
            <a:r>
              <a:rPr lang="fr-FR" dirty="0"/>
              <a:t>)</a:t>
            </a:r>
          </a:p>
        </p:txBody>
      </p:sp>
      <p:sp>
        <p:nvSpPr>
          <p:cNvPr id="27" name="Rectangle 26"/>
          <p:cNvSpPr/>
          <p:nvPr/>
        </p:nvSpPr>
        <p:spPr>
          <a:xfrm>
            <a:off x="1217150" y="5879499"/>
            <a:ext cx="4264309" cy="369332"/>
          </a:xfrm>
          <a:prstGeom prst="rect">
            <a:avLst/>
          </a:prstGeom>
        </p:spPr>
        <p:txBody>
          <a:bodyPr wrap="none">
            <a:spAutoFit/>
          </a:bodyPr>
          <a:lstStyle/>
          <a:p>
            <a:r>
              <a:rPr lang="fr-FR" dirty="0"/>
              <a:t>Mobile Operating System (Android</a:t>
            </a:r>
            <a:r>
              <a:rPr lang="fr-FR" dirty="0" smtClean="0"/>
              <a:t>) </a:t>
            </a:r>
            <a:endParaRPr lang="fr-FR" dirty="0"/>
          </a:p>
        </p:txBody>
      </p:sp>
      <p:sp>
        <p:nvSpPr>
          <p:cNvPr id="28" name="Rectangle 27"/>
          <p:cNvSpPr/>
          <p:nvPr/>
        </p:nvSpPr>
        <p:spPr>
          <a:xfrm>
            <a:off x="1214327" y="5323250"/>
            <a:ext cx="4140877" cy="369332"/>
          </a:xfrm>
          <a:prstGeom prst="rect">
            <a:avLst/>
          </a:prstGeom>
        </p:spPr>
        <p:txBody>
          <a:bodyPr wrap="none">
            <a:spAutoFit/>
          </a:bodyPr>
          <a:lstStyle/>
          <a:p>
            <a:r>
              <a:rPr lang="fr-FR" dirty="0"/>
              <a:t>File Sharing </a:t>
            </a:r>
            <a:r>
              <a:rPr lang="fr-FR" dirty="0" smtClean="0"/>
              <a:t>Platform (Google Drive)</a:t>
            </a:r>
            <a:endParaRPr lang="fr-FR" dirty="0"/>
          </a:p>
        </p:txBody>
      </p:sp>
      <p:sp>
        <p:nvSpPr>
          <p:cNvPr id="41" name="Freeform 191">
            <a:extLst>
              <a:ext uri="{FF2B5EF4-FFF2-40B4-BE49-F238E27FC236}">
                <a16:creationId xmlns="" xmlns:a16="http://schemas.microsoft.com/office/drawing/2014/main" id="{ACF7C291-64B8-4E33-BC7B-553455658FDC}"/>
              </a:ext>
            </a:extLst>
          </p:cNvPr>
          <p:cNvSpPr>
            <a:spLocks/>
          </p:cNvSpPr>
          <p:nvPr/>
        </p:nvSpPr>
        <p:spPr bwMode="auto">
          <a:xfrm>
            <a:off x="480760" y="3248351"/>
            <a:ext cx="5147256" cy="1008112"/>
          </a:xfrm>
          <a:custGeom>
            <a:avLst/>
            <a:gdLst>
              <a:gd name="T0" fmla="*/ 4017 w 4210"/>
              <a:gd name="T1" fmla="*/ 53 h 1948"/>
              <a:gd name="T2" fmla="*/ 3974 w 4210"/>
              <a:gd name="T3" fmla="*/ 58 h 1948"/>
              <a:gd name="T4" fmla="*/ 3956 w 4210"/>
              <a:gd name="T5" fmla="*/ 49 h 1948"/>
              <a:gd name="T6" fmla="*/ 3788 w 4210"/>
              <a:gd name="T7" fmla="*/ 27 h 1948"/>
              <a:gd name="T8" fmla="*/ 3503 w 4210"/>
              <a:gd name="T9" fmla="*/ 17 h 1948"/>
              <a:gd name="T10" fmla="*/ 3017 w 4210"/>
              <a:gd name="T11" fmla="*/ 2 h 1948"/>
              <a:gd name="T12" fmla="*/ 2302 w 4210"/>
              <a:gd name="T13" fmla="*/ 6 h 1948"/>
              <a:gd name="T14" fmla="*/ 1829 w 4210"/>
              <a:gd name="T15" fmla="*/ 27 h 1948"/>
              <a:gd name="T16" fmla="*/ 882 w 4210"/>
              <a:gd name="T17" fmla="*/ 104 h 1948"/>
              <a:gd name="T18" fmla="*/ 299 w 4210"/>
              <a:gd name="T19" fmla="*/ 199 h 1948"/>
              <a:gd name="T20" fmla="*/ 174 w 4210"/>
              <a:gd name="T21" fmla="*/ 228 h 1948"/>
              <a:gd name="T22" fmla="*/ 166 w 4210"/>
              <a:gd name="T23" fmla="*/ 264 h 1948"/>
              <a:gd name="T24" fmla="*/ 191 w 4210"/>
              <a:gd name="T25" fmla="*/ 277 h 1948"/>
              <a:gd name="T26" fmla="*/ 1360 w 4210"/>
              <a:gd name="T27" fmla="*/ 153 h 1948"/>
              <a:gd name="T28" fmla="*/ 2064 w 4210"/>
              <a:gd name="T29" fmla="*/ 101 h 1948"/>
              <a:gd name="T30" fmla="*/ 2763 w 4210"/>
              <a:gd name="T31" fmla="*/ 84 h 1948"/>
              <a:gd name="T32" fmla="*/ 3228 w 4210"/>
              <a:gd name="T33" fmla="*/ 91 h 1948"/>
              <a:gd name="T34" fmla="*/ 3578 w 4210"/>
              <a:gd name="T35" fmla="*/ 107 h 1948"/>
              <a:gd name="T36" fmla="*/ 3875 w 4210"/>
              <a:gd name="T37" fmla="*/ 124 h 1948"/>
              <a:gd name="T38" fmla="*/ 3959 w 4210"/>
              <a:gd name="T39" fmla="*/ 220 h 1948"/>
              <a:gd name="T40" fmla="*/ 4002 w 4210"/>
              <a:gd name="T41" fmla="*/ 610 h 1948"/>
              <a:gd name="T42" fmla="*/ 3983 w 4210"/>
              <a:gd name="T43" fmla="*/ 1100 h 1948"/>
              <a:gd name="T44" fmla="*/ 3965 w 4210"/>
              <a:gd name="T45" fmla="*/ 1593 h 1948"/>
              <a:gd name="T46" fmla="*/ 3965 w 4210"/>
              <a:gd name="T47" fmla="*/ 1690 h 1948"/>
              <a:gd name="T48" fmla="*/ 3862 w 4210"/>
              <a:gd name="T49" fmla="*/ 1684 h 1948"/>
              <a:gd name="T50" fmla="*/ 3680 w 4210"/>
              <a:gd name="T51" fmla="*/ 1662 h 1948"/>
              <a:gd name="T52" fmla="*/ 3267 w 4210"/>
              <a:gd name="T53" fmla="*/ 1611 h 1948"/>
              <a:gd name="T54" fmla="*/ 2598 w 4210"/>
              <a:gd name="T55" fmla="*/ 1592 h 1948"/>
              <a:gd name="T56" fmla="*/ 2218 w 4210"/>
              <a:gd name="T57" fmla="*/ 1582 h 1948"/>
              <a:gd name="T58" fmla="*/ 1529 w 4210"/>
              <a:gd name="T59" fmla="*/ 1547 h 1948"/>
              <a:gd name="T60" fmla="*/ 330 w 4210"/>
              <a:gd name="T61" fmla="*/ 1514 h 1948"/>
              <a:gd name="T62" fmla="*/ 89 w 4210"/>
              <a:gd name="T63" fmla="*/ 1441 h 1948"/>
              <a:gd name="T64" fmla="*/ 113 w 4210"/>
              <a:gd name="T65" fmla="*/ 1050 h 1948"/>
              <a:gd name="T66" fmla="*/ 140 w 4210"/>
              <a:gd name="T67" fmla="*/ 722 h 1948"/>
              <a:gd name="T68" fmla="*/ 159 w 4210"/>
              <a:gd name="T69" fmla="*/ 473 h 1948"/>
              <a:gd name="T70" fmla="*/ 160 w 4210"/>
              <a:gd name="T71" fmla="*/ 281 h 1948"/>
              <a:gd name="T72" fmla="*/ 152 w 4210"/>
              <a:gd name="T73" fmla="*/ 238 h 1948"/>
              <a:gd name="T74" fmla="*/ 127 w 4210"/>
              <a:gd name="T75" fmla="*/ 234 h 1948"/>
              <a:gd name="T76" fmla="*/ 108 w 4210"/>
              <a:gd name="T77" fmla="*/ 282 h 1948"/>
              <a:gd name="T78" fmla="*/ 78 w 4210"/>
              <a:gd name="T79" fmla="*/ 490 h 1948"/>
              <a:gd name="T80" fmla="*/ 55 w 4210"/>
              <a:gd name="T81" fmla="*/ 753 h 1948"/>
              <a:gd name="T82" fmla="*/ 25 w 4210"/>
              <a:gd name="T83" fmla="*/ 1108 h 1948"/>
              <a:gd name="T84" fmla="*/ 4 w 4210"/>
              <a:gd name="T85" fmla="*/ 1350 h 1948"/>
              <a:gd name="T86" fmla="*/ 12 w 4210"/>
              <a:gd name="T87" fmla="*/ 1527 h 1948"/>
              <a:gd name="T88" fmla="*/ 24 w 4210"/>
              <a:gd name="T89" fmla="*/ 1569 h 1948"/>
              <a:gd name="T90" fmla="*/ 37 w 4210"/>
              <a:gd name="T91" fmla="*/ 1599 h 1948"/>
              <a:gd name="T92" fmla="*/ 159 w 4210"/>
              <a:gd name="T93" fmla="*/ 1693 h 1948"/>
              <a:gd name="T94" fmla="*/ 353 w 4210"/>
              <a:gd name="T95" fmla="*/ 1757 h 1948"/>
              <a:gd name="T96" fmla="*/ 724 w 4210"/>
              <a:gd name="T97" fmla="*/ 1783 h 1948"/>
              <a:gd name="T98" fmla="*/ 1368 w 4210"/>
              <a:gd name="T99" fmla="*/ 1814 h 1948"/>
              <a:gd name="T100" fmla="*/ 2992 w 4210"/>
              <a:gd name="T101" fmla="*/ 1897 h 1948"/>
              <a:gd name="T102" fmla="*/ 4087 w 4210"/>
              <a:gd name="T103" fmla="*/ 1948 h 1948"/>
              <a:gd name="T104" fmla="*/ 4138 w 4210"/>
              <a:gd name="T105" fmla="*/ 1913 h 1948"/>
              <a:gd name="T106" fmla="*/ 4152 w 4210"/>
              <a:gd name="T107" fmla="*/ 1868 h 1948"/>
              <a:gd name="T108" fmla="*/ 4192 w 4210"/>
              <a:gd name="T109" fmla="*/ 767 h 1948"/>
              <a:gd name="T110" fmla="*/ 4208 w 4210"/>
              <a:gd name="T111" fmla="*/ 531 h 1948"/>
              <a:gd name="T112" fmla="*/ 4203 w 4210"/>
              <a:gd name="T113" fmla="*/ 326 h 1948"/>
              <a:gd name="T114" fmla="*/ 4151 w 4210"/>
              <a:gd name="T115" fmla="*/ 170 h 1948"/>
              <a:gd name="T116" fmla="*/ 4094 w 4210"/>
              <a:gd name="T117" fmla="*/ 100 h 1948"/>
              <a:gd name="T118" fmla="*/ 4033 w 4210"/>
              <a:gd name="T119" fmla="*/ 59 h 1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10" h="1948">
                <a:moveTo>
                  <a:pt x="4033" y="59"/>
                </a:moveTo>
                <a:lnTo>
                  <a:pt x="4017" y="53"/>
                </a:lnTo>
                <a:lnTo>
                  <a:pt x="3987" y="53"/>
                </a:lnTo>
                <a:lnTo>
                  <a:pt x="3974" y="58"/>
                </a:lnTo>
                <a:lnTo>
                  <a:pt x="3968" y="53"/>
                </a:lnTo>
                <a:lnTo>
                  <a:pt x="3956" y="49"/>
                </a:lnTo>
                <a:lnTo>
                  <a:pt x="3902" y="39"/>
                </a:lnTo>
                <a:lnTo>
                  <a:pt x="3788" y="27"/>
                </a:lnTo>
                <a:lnTo>
                  <a:pt x="3617" y="21"/>
                </a:lnTo>
                <a:lnTo>
                  <a:pt x="3503" y="17"/>
                </a:lnTo>
                <a:lnTo>
                  <a:pt x="3260" y="6"/>
                </a:lnTo>
                <a:lnTo>
                  <a:pt x="3017" y="2"/>
                </a:lnTo>
                <a:lnTo>
                  <a:pt x="2778" y="0"/>
                </a:lnTo>
                <a:lnTo>
                  <a:pt x="2302" y="6"/>
                </a:lnTo>
                <a:lnTo>
                  <a:pt x="2064" y="15"/>
                </a:lnTo>
                <a:lnTo>
                  <a:pt x="1829" y="27"/>
                </a:lnTo>
                <a:lnTo>
                  <a:pt x="1355" y="57"/>
                </a:lnTo>
                <a:lnTo>
                  <a:pt x="882" y="104"/>
                </a:lnTo>
                <a:lnTo>
                  <a:pt x="531" y="155"/>
                </a:lnTo>
                <a:lnTo>
                  <a:pt x="299" y="199"/>
                </a:lnTo>
                <a:lnTo>
                  <a:pt x="183" y="224"/>
                </a:lnTo>
                <a:lnTo>
                  <a:pt x="174" y="228"/>
                </a:lnTo>
                <a:lnTo>
                  <a:pt x="165" y="245"/>
                </a:lnTo>
                <a:lnTo>
                  <a:pt x="166" y="264"/>
                </a:lnTo>
                <a:lnTo>
                  <a:pt x="181" y="277"/>
                </a:lnTo>
                <a:lnTo>
                  <a:pt x="191" y="277"/>
                </a:lnTo>
                <a:lnTo>
                  <a:pt x="659" y="229"/>
                </a:lnTo>
                <a:lnTo>
                  <a:pt x="1360" y="153"/>
                </a:lnTo>
                <a:lnTo>
                  <a:pt x="1828" y="113"/>
                </a:lnTo>
                <a:lnTo>
                  <a:pt x="2064" y="101"/>
                </a:lnTo>
                <a:lnTo>
                  <a:pt x="2297" y="92"/>
                </a:lnTo>
                <a:lnTo>
                  <a:pt x="2763" y="84"/>
                </a:lnTo>
                <a:lnTo>
                  <a:pt x="2996" y="87"/>
                </a:lnTo>
                <a:lnTo>
                  <a:pt x="3228" y="91"/>
                </a:lnTo>
                <a:lnTo>
                  <a:pt x="3461" y="100"/>
                </a:lnTo>
                <a:lnTo>
                  <a:pt x="3578" y="107"/>
                </a:lnTo>
                <a:lnTo>
                  <a:pt x="3757" y="120"/>
                </a:lnTo>
                <a:lnTo>
                  <a:pt x="3875" y="124"/>
                </a:lnTo>
                <a:lnTo>
                  <a:pt x="3934" y="123"/>
                </a:lnTo>
                <a:lnTo>
                  <a:pt x="3959" y="220"/>
                </a:lnTo>
                <a:lnTo>
                  <a:pt x="3990" y="415"/>
                </a:lnTo>
                <a:lnTo>
                  <a:pt x="4002" y="610"/>
                </a:lnTo>
                <a:lnTo>
                  <a:pt x="4000" y="806"/>
                </a:lnTo>
                <a:lnTo>
                  <a:pt x="3983" y="1100"/>
                </a:lnTo>
                <a:lnTo>
                  <a:pt x="3967" y="1396"/>
                </a:lnTo>
                <a:lnTo>
                  <a:pt x="3965" y="1593"/>
                </a:lnTo>
                <a:lnTo>
                  <a:pt x="3971" y="1691"/>
                </a:lnTo>
                <a:lnTo>
                  <a:pt x="3965" y="1690"/>
                </a:lnTo>
                <a:lnTo>
                  <a:pt x="3960" y="1690"/>
                </a:lnTo>
                <a:lnTo>
                  <a:pt x="3862" y="1684"/>
                </a:lnTo>
                <a:lnTo>
                  <a:pt x="3762" y="1676"/>
                </a:lnTo>
                <a:lnTo>
                  <a:pt x="3680" y="1662"/>
                </a:lnTo>
                <a:lnTo>
                  <a:pt x="3516" y="1637"/>
                </a:lnTo>
                <a:lnTo>
                  <a:pt x="3267" y="1611"/>
                </a:lnTo>
                <a:lnTo>
                  <a:pt x="2932" y="1594"/>
                </a:lnTo>
                <a:lnTo>
                  <a:pt x="2598" y="1592"/>
                </a:lnTo>
                <a:lnTo>
                  <a:pt x="2431" y="1593"/>
                </a:lnTo>
                <a:lnTo>
                  <a:pt x="2218" y="1582"/>
                </a:lnTo>
                <a:lnTo>
                  <a:pt x="2007" y="1572"/>
                </a:lnTo>
                <a:lnTo>
                  <a:pt x="1529" y="1547"/>
                </a:lnTo>
                <a:lnTo>
                  <a:pt x="809" y="1519"/>
                </a:lnTo>
                <a:lnTo>
                  <a:pt x="330" y="1514"/>
                </a:lnTo>
                <a:lnTo>
                  <a:pt x="91" y="1519"/>
                </a:lnTo>
                <a:lnTo>
                  <a:pt x="89" y="1441"/>
                </a:lnTo>
                <a:lnTo>
                  <a:pt x="94" y="1284"/>
                </a:lnTo>
                <a:lnTo>
                  <a:pt x="113" y="1050"/>
                </a:lnTo>
                <a:lnTo>
                  <a:pt x="127" y="893"/>
                </a:lnTo>
                <a:lnTo>
                  <a:pt x="140" y="722"/>
                </a:lnTo>
                <a:lnTo>
                  <a:pt x="152" y="549"/>
                </a:lnTo>
                <a:lnTo>
                  <a:pt x="159" y="473"/>
                </a:lnTo>
                <a:lnTo>
                  <a:pt x="164" y="358"/>
                </a:lnTo>
                <a:lnTo>
                  <a:pt x="160" y="281"/>
                </a:lnTo>
                <a:lnTo>
                  <a:pt x="155" y="245"/>
                </a:lnTo>
                <a:lnTo>
                  <a:pt x="152" y="238"/>
                </a:lnTo>
                <a:lnTo>
                  <a:pt x="143" y="232"/>
                </a:lnTo>
                <a:lnTo>
                  <a:pt x="127" y="234"/>
                </a:lnTo>
                <a:lnTo>
                  <a:pt x="121" y="245"/>
                </a:lnTo>
                <a:lnTo>
                  <a:pt x="108" y="282"/>
                </a:lnTo>
                <a:lnTo>
                  <a:pt x="91" y="364"/>
                </a:lnTo>
                <a:lnTo>
                  <a:pt x="78" y="490"/>
                </a:lnTo>
                <a:lnTo>
                  <a:pt x="72" y="571"/>
                </a:lnTo>
                <a:lnTo>
                  <a:pt x="55" y="753"/>
                </a:lnTo>
                <a:lnTo>
                  <a:pt x="39" y="936"/>
                </a:lnTo>
                <a:lnTo>
                  <a:pt x="25" y="1108"/>
                </a:lnTo>
                <a:lnTo>
                  <a:pt x="11" y="1279"/>
                </a:lnTo>
                <a:lnTo>
                  <a:pt x="4" y="1350"/>
                </a:lnTo>
                <a:lnTo>
                  <a:pt x="0" y="1457"/>
                </a:lnTo>
                <a:lnTo>
                  <a:pt x="12" y="1527"/>
                </a:lnTo>
                <a:lnTo>
                  <a:pt x="26" y="1559"/>
                </a:lnTo>
                <a:lnTo>
                  <a:pt x="24" y="1569"/>
                </a:lnTo>
                <a:lnTo>
                  <a:pt x="29" y="1590"/>
                </a:lnTo>
                <a:lnTo>
                  <a:pt x="37" y="1599"/>
                </a:lnTo>
                <a:lnTo>
                  <a:pt x="73" y="1636"/>
                </a:lnTo>
                <a:lnTo>
                  <a:pt x="159" y="1693"/>
                </a:lnTo>
                <a:lnTo>
                  <a:pt x="252" y="1732"/>
                </a:lnTo>
                <a:lnTo>
                  <a:pt x="353" y="1757"/>
                </a:lnTo>
                <a:lnTo>
                  <a:pt x="512" y="1777"/>
                </a:lnTo>
                <a:lnTo>
                  <a:pt x="724" y="1783"/>
                </a:lnTo>
                <a:lnTo>
                  <a:pt x="824" y="1786"/>
                </a:lnTo>
                <a:lnTo>
                  <a:pt x="1368" y="1814"/>
                </a:lnTo>
                <a:lnTo>
                  <a:pt x="1912" y="1843"/>
                </a:lnTo>
                <a:lnTo>
                  <a:pt x="2992" y="1897"/>
                </a:lnTo>
                <a:lnTo>
                  <a:pt x="4070" y="1948"/>
                </a:lnTo>
                <a:lnTo>
                  <a:pt x="4087" y="1948"/>
                </a:lnTo>
                <a:lnTo>
                  <a:pt x="4116" y="1935"/>
                </a:lnTo>
                <a:lnTo>
                  <a:pt x="4138" y="1913"/>
                </a:lnTo>
                <a:lnTo>
                  <a:pt x="4151" y="1883"/>
                </a:lnTo>
                <a:lnTo>
                  <a:pt x="4152" y="1868"/>
                </a:lnTo>
                <a:lnTo>
                  <a:pt x="4171" y="1317"/>
                </a:lnTo>
                <a:lnTo>
                  <a:pt x="4192" y="767"/>
                </a:lnTo>
                <a:lnTo>
                  <a:pt x="4197" y="680"/>
                </a:lnTo>
                <a:lnTo>
                  <a:pt x="4208" y="531"/>
                </a:lnTo>
                <a:lnTo>
                  <a:pt x="4210" y="428"/>
                </a:lnTo>
                <a:lnTo>
                  <a:pt x="4203" y="326"/>
                </a:lnTo>
                <a:lnTo>
                  <a:pt x="4180" y="233"/>
                </a:lnTo>
                <a:lnTo>
                  <a:pt x="4151" y="170"/>
                </a:lnTo>
                <a:lnTo>
                  <a:pt x="4125" y="132"/>
                </a:lnTo>
                <a:lnTo>
                  <a:pt x="4094" y="100"/>
                </a:lnTo>
                <a:lnTo>
                  <a:pt x="4055" y="71"/>
                </a:lnTo>
                <a:lnTo>
                  <a:pt x="4033" y="59"/>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84210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250"/>
                                        <p:tgtEl>
                                          <p:spTgt spid="41"/>
                                        </p:tgtEl>
                                      </p:cBhvr>
                                    </p:animEffect>
                                  </p:childTnLst>
                                </p:cTn>
                              </p:par>
                              <p:par>
                                <p:cTn id="15" presetID="1" presetClass="entr" presetSubtype="0" fill="hold" grpId="0" nodeType="withEffect">
                                  <p:stCondLst>
                                    <p:cond delay="0"/>
                                  </p:stCondLst>
                                  <p:childTnLst>
                                    <p:set>
                                      <p:cBhvr>
                                        <p:cTn id="16" dur="1" fill="hold">
                                          <p:stCondLst>
                                            <p:cond delay="249"/>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249"/>
                                          </p:stCondLst>
                                        </p:cTn>
                                        <p:tgtEl>
                                          <p:spTgt spid="133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24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249"/>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249"/>
                                          </p:stCondLst>
                                        </p:cTn>
                                        <p:tgtEl>
                                          <p:spTgt spid="133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3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8" presetClass="emph" presetSubtype="0" fill="hold" grpId="1" nodeType="withEffect">
                                  <p:stCondLst>
                                    <p:cond delay="0"/>
                                  </p:stCondLst>
                                  <p:childTnLst>
                                    <p:animRot by="21600000">
                                      <p:cBhvr>
                                        <p:cTn id="42" dur="8500" fill="hold"/>
                                        <p:tgtEl>
                                          <p:spTgt spid="13"/>
                                        </p:tgtEl>
                                        <p:attrNameLst>
                                          <p:attrName>r</p:attrName>
                                        </p:attrNameLst>
                                      </p:cBhvr>
                                    </p:animRot>
                                  </p:childTnLst>
                                </p:cTn>
                              </p:par>
                              <p:par>
                                <p:cTn id="43" presetID="8" presetClass="emph" presetSubtype="0" fill="hold" grpId="1" nodeType="withEffect">
                                  <p:stCondLst>
                                    <p:cond delay="0"/>
                                  </p:stCondLst>
                                  <p:childTnLst>
                                    <p:animRot by="21600000">
                                      <p:cBhvr>
                                        <p:cTn id="44" dur="8600" fill="hold"/>
                                        <p:tgtEl>
                                          <p:spTgt spid="19"/>
                                        </p:tgtEl>
                                        <p:attrNameLst>
                                          <p:attrName>r</p:attrName>
                                        </p:attrNameLst>
                                      </p:cBhvr>
                                    </p:animRot>
                                  </p:childTnLst>
                                </p:cTn>
                              </p:par>
                              <p:par>
                                <p:cTn id="45" presetID="8" presetClass="emph" presetSubtype="0" fill="hold" grpId="1" nodeType="withEffect">
                                  <p:stCondLst>
                                    <p:cond delay="0"/>
                                  </p:stCondLst>
                                  <p:childTnLst>
                                    <p:animRot by="-21600000">
                                      <p:cBhvr>
                                        <p:cTn id="46" dur="8500" fill="hold"/>
                                        <p:tgtEl>
                                          <p:spTgt spid="16"/>
                                        </p:tgtEl>
                                        <p:attrNameLst>
                                          <p:attrName>r</p:attrName>
                                        </p:attrNameLst>
                                      </p:cBhvr>
                                    </p:animRot>
                                  </p:childTnLst>
                                </p:cTn>
                              </p:par>
                              <p:par>
                                <p:cTn id="47" presetID="8" presetClass="emph" presetSubtype="0" fill="hold" grpId="1" nodeType="withEffect">
                                  <p:stCondLst>
                                    <p:cond delay="0"/>
                                  </p:stCondLst>
                                  <p:childTnLst>
                                    <p:animRot by="21600000">
                                      <p:cBhvr>
                                        <p:cTn id="48" dur="8500" fill="hold"/>
                                        <p:tgtEl>
                                          <p:spTgt spid="15"/>
                                        </p:tgtEl>
                                        <p:attrNameLst>
                                          <p:attrName>r</p:attrName>
                                        </p:attrNameLst>
                                      </p:cBhvr>
                                    </p:animRot>
                                  </p:childTnLst>
                                </p:cTn>
                              </p:par>
                              <p:par>
                                <p:cTn id="49" presetID="8" presetClass="emph" presetSubtype="0" fill="hold" grpId="1" nodeType="withEffect">
                                  <p:stCondLst>
                                    <p:cond delay="0"/>
                                  </p:stCondLst>
                                  <p:childTnLst>
                                    <p:animRot by="21600000">
                                      <p:cBhvr>
                                        <p:cTn id="50" dur="8500" fill="hold"/>
                                        <p:tgtEl>
                                          <p:spTgt spid="17"/>
                                        </p:tgtEl>
                                        <p:attrNameLst>
                                          <p:attrName>r</p:attrName>
                                        </p:attrNameLst>
                                      </p:cBhvr>
                                    </p:animRot>
                                  </p:childTnLst>
                                </p:cTn>
                              </p:par>
                              <p:par>
                                <p:cTn id="51" presetID="8" presetClass="emph" presetSubtype="0" fill="hold" grpId="1" nodeType="withEffect">
                                  <p:stCondLst>
                                    <p:cond delay="0"/>
                                  </p:stCondLst>
                                  <p:childTnLst>
                                    <p:animRot by="-21600000">
                                      <p:cBhvr>
                                        <p:cTn id="52" dur="8500" fill="hold"/>
                                        <p:tgtEl>
                                          <p:spTgt spid="14"/>
                                        </p:tgtEl>
                                        <p:attrNameLst>
                                          <p:attrName>r</p:attrName>
                                        </p:attrNameLst>
                                      </p:cBhvr>
                                    </p:animRot>
                                  </p:childTnLst>
                                </p:cTn>
                              </p:par>
                              <p:par>
                                <p:cTn id="53" presetID="8" presetClass="emph" presetSubtype="0" fill="hold" grpId="1" nodeType="withEffect">
                                  <p:stCondLst>
                                    <p:cond delay="0"/>
                                  </p:stCondLst>
                                  <p:childTnLst>
                                    <p:animRot by="-21600000">
                                      <p:cBhvr>
                                        <p:cTn id="54" dur="8500" fill="hold"/>
                                        <p:tgtEl>
                                          <p:spTgt spid="22"/>
                                        </p:tgtEl>
                                        <p:attrNameLst>
                                          <p:attrName>r</p:attrName>
                                        </p:attrNameLst>
                                      </p:cBhvr>
                                    </p:animRot>
                                  </p:childTnLst>
                                </p:cTn>
                              </p:par>
                              <p:par>
                                <p:cTn id="55" presetID="1" presetClass="entr" presetSubtype="0" fill="hold" nodeType="withEffect">
                                  <p:stCondLst>
                                    <p:cond delay="0"/>
                                  </p:stCondLst>
                                  <p:childTnLst>
                                    <p:set>
                                      <p:cBhvr>
                                        <p:cTn id="56" dur="1" fill="hold">
                                          <p:stCondLst>
                                            <p:cond delay="249"/>
                                          </p:stCondLst>
                                        </p:cTn>
                                        <p:tgtEl>
                                          <p:spTgt spid="31"/>
                                        </p:tgtEl>
                                        <p:attrNameLst>
                                          <p:attrName>style.visibility</p:attrName>
                                        </p:attrNameLst>
                                      </p:cBhvr>
                                      <p:to>
                                        <p:strVal val="visible"/>
                                      </p:to>
                                    </p:se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750"/>
                                        <p:tgtEl>
                                          <p:spTgt spid="24"/>
                                        </p:tgtEl>
                                      </p:cBhvr>
                                    </p:animEffect>
                                  </p:childTnLst>
                                </p:cTn>
                              </p:par>
                              <p:par>
                                <p:cTn id="60" presetID="1" presetClass="entr" presetSubtype="0" fill="hold" nodeType="withEffect">
                                  <p:stCondLst>
                                    <p:cond delay="0"/>
                                  </p:stCondLst>
                                  <p:childTnLst>
                                    <p:set>
                                      <p:cBhvr>
                                        <p:cTn id="61" dur="1" fill="hold">
                                          <p:stCondLst>
                                            <p:cond delay="249"/>
                                          </p:stCondLst>
                                        </p:cTn>
                                        <p:tgtEl>
                                          <p:spTgt spid="32"/>
                                        </p:tgtEl>
                                        <p:attrNameLst>
                                          <p:attrName>style.visibility</p:attrName>
                                        </p:attrNameLst>
                                      </p:cBhvr>
                                      <p:to>
                                        <p:strVal val="visible"/>
                                      </p:to>
                                    </p:set>
                                  </p:childTnLst>
                                </p:cTn>
                              </p:par>
                              <p:par>
                                <p:cTn id="62" presetID="22" presetClass="entr" presetSubtype="8"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750"/>
                                        <p:tgtEl>
                                          <p:spTgt spid="25"/>
                                        </p:tgtEl>
                                      </p:cBhvr>
                                    </p:animEffect>
                                  </p:childTnLst>
                                </p:cTn>
                              </p:par>
                              <p:par>
                                <p:cTn id="65" presetID="1" presetClass="entr" presetSubtype="0" fill="hold" nodeType="withEffect">
                                  <p:stCondLst>
                                    <p:cond delay="0"/>
                                  </p:stCondLst>
                                  <p:childTnLst>
                                    <p:set>
                                      <p:cBhvr>
                                        <p:cTn id="66" dur="1" fill="hold">
                                          <p:stCondLst>
                                            <p:cond delay="249"/>
                                          </p:stCondLst>
                                        </p:cTn>
                                        <p:tgtEl>
                                          <p:spTgt spid="33"/>
                                        </p:tgtEl>
                                        <p:attrNameLst>
                                          <p:attrName>style.visibility</p:attrName>
                                        </p:attrNameLst>
                                      </p:cBhvr>
                                      <p:to>
                                        <p:strVal val="visible"/>
                                      </p:to>
                                    </p:set>
                                  </p:childTnLst>
                                </p:cTn>
                              </p:par>
                              <p:par>
                                <p:cTn id="67" presetID="22" presetClass="entr" presetSubtype="8"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750"/>
                                        <p:tgtEl>
                                          <p:spTgt spid="28"/>
                                        </p:tgtEl>
                                      </p:cBhvr>
                                    </p:animEffect>
                                  </p:childTnLst>
                                </p:cTn>
                              </p:par>
                              <p:par>
                                <p:cTn id="70" presetID="1" presetClass="entr" presetSubtype="0" fill="hold" nodeType="withEffect">
                                  <p:stCondLst>
                                    <p:cond delay="0"/>
                                  </p:stCondLst>
                                  <p:childTnLst>
                                    <p:set>
                                      <p:cBhvr>
                                        <p:cTn id="71" dur="1" fill="hold">
                                          <p:stCondLst>
                                            <p:cond delay="249"/>
                                          </p:stCondLst>
                                        </p:cTn>
                                        <p:tgtEl>
                                          <p:spTgt spid="34"/>
                                        </p:tgtEl>
                                        <p:attrNameLst>
                                          <p:attrName>style.visibility</p:attrName>
                                        </p:attrNameLst>
                                      </p:cBhvr>
                                      <p:to>
                                        <p:strVal val="visible"/>
                                      </p:to>
                                    </p:set>
                                  </p:childTnLst>
                                </p:cTn>
                              </p:par>
                              <p:par>
                                <p:cTn id="72" presetID="22" presetClass="entr" presetSubtype="8"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750"/>
                                        <p:tgtEl>
                                          <p:spTgt spid="27"/>
                                        </p:tgtEl>
                                      </p:cBhvr>
                                    </p:animEffect>
                                  </p:childTnLst>
                                </p:cTn>
                              </p:par>
                              <p:par>
                                <p:cTn id="75" presetID="1" presetClass="entr" presetSubtype="0" fill="hold" nodeType="withEffect">
                                  <p:stCondLst>
                                    <p:cond delay="0"/>
                                  </p:stCondLst>
                                  <p:childTnLst>
                                    <p:set>
                                      <p:cBhvr>
                                        <p:cTn id="76" dur="1" fill="hold">
                                          <p:stCondLst>
                                            <p:cond delay="249"/>
                                          </p:stCondLst>
                                        </p:cTn>
                                        <p:tgtEl>
                                          <p:spTgt spid="35"/>
                                        </p:tgtEl>
                                        <p:attrNameLst>
                                          <p:attrName>style.visibility</p:attrName>
                                        </p:attrNameLst>
                                      </p:cBhvr>
                                      <p:to>
                                        <p:strVal val="visible"/>
                                      </p:to>
                                    </p:set>
                                  </p:childTnLst>
                                </p:cTn>
                              </p:par>
                              <p:par>
                                <p:cTn id="77" presetID="22" presetClass="entr" presetSubtype="8"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9" grpId="0" animBg="1"/>
      <p:bldP spid="19" grpId="1" animBg="1"/>
      <p:bldP spid="20" grpId="0" animBg="1"/>
      <p:bldP spid="22" grpId="0" animBg="1"/>
      <p:bldP spid="22" grpId="1" animBg="1"/>
      <p:bldP spid="24" grpId="0"/>
      <p:bldP spid="25" grpId="0"/>
      <p:bldP spid="26" grpId="0"/>
      <p:bldP spid="27" grpId="0"/>
      <p:bldP spid="28"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911648"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Conclusion</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22</a:t>
            </a:fld>
            <a:endParaRPr lang="en-US" dirty="0"/>
          </a:p>
        </p:txBody>
      </p:sp>
      <p:sp>
        <p:nvSpPr>
          <p:cNvPr id="2" name="Rectangle 1"/>
          <p:cNvSpPr/>
          <p:nvPr/>
        </p:nvSpPr>
        <p:spPr>
          <a:xfrm>
            <a:off x="3560104" y="2174293"/>
            <a:ext cx="8547032" cy="1938992"/>
          </a:xfrm>
          <a:prstGeom prst="rect">
            <a:avLst/>
          </a:prstGeom>
        </p:spPr>
        <p:txBody>
          <a:bodyPr wrap="square">
            <a:spAutoFit/>
          </a:bodyPr>
          <a:lstStyle/>
          <a:p>
            <a:pPr algn="ctr"/>
            <a:r>
              <a:rPr lang="en-US" sz="2000" b="1" dirty="0"/>
              <a:t>Microsoft Office is an essential tool that has revolutionized the way individuals, businesses, and organizations operate. </a:t>
            </a:r>
            <a:r>
              <a:rPr lang="en-US" sz="2000" b="1" dirty="0" smtClean="0"/>
              <a:t>This tools  </a:t>
            </a:r>
            <a:r>
              <a:rPr lang="en-US" sz="2000" b="1" dirty="0"/>
              <a:t>including Word, Excel, PowerPoint, </a:t>
            </a:r>
            <a:r>
              <a:rPr lang="en-US" sz="2000" b="1" dirty="0" smtClean="0"/>
              <a:t>have </a:t>
            </a:r>
            <a:r>
              <a:rPr lang="en-US" sz="2000" b="1" dirty="0"/>
              <a:t>had a tremendous impact on the work environment by enabling efficient and faster communication, collaboration, data organization, and management. </a:t>
            </a:r>
          </a:p>
        </p:txBody>
      </p:sp>
      <p:sp>
        <p:nvSpPr>
          <p:cNvPr id="39" name="Rectangle 38"/>
          <p:cNvSpPr/>
          <p:nvPr/>
        </p:nvSpPr>
        <p:spPr>
          <a:xfrm>
            <a:off x="3019095" y="3940620"/>
            <a:ext cx="7021563" cy="1323439"/>
          </a:xfrm>
          <a:prstGeom prst="rect">
            <a:avLst/>
          </a:prstGeom>
        </p:spPr>
        <p:txBody>
          <a:bodyPr wrap="square">
            <a:spAutoFit/>
          </a:bodyPr>
          <a:lstStyle/>
          <a:p>
            <a:r>
              <a:rPr lang="en-US" sz="2000" b="1" dirty="0" err="1"/>
              <a:t>LaTeX</a:t>
            </a:r>
            <a:r>
              <a:rPr lang="en-US" sz="2000" b="1" dirty="0"/>
              <a:t>, HTML, </a:t>
            </a:r>
            <a:r>
              <a:rPr lang="en-US" sz="2000" b="1" dirty="0" err="1" smtClean="0"/>
              <a:t>CSS</a:t>
            </a:r>
            <a:r>
              <a:rPr lang="en-US" sz="2000" b="1" dirty="0" smtClean="0"/>
              <a:t>, Git and </a:t>
            </a:r>
            <a:r>
              <a:rPr lang="en-US" sz="2000" b="1" dirty="0" err="1" smtClean="0"/>
              <a:t>GiThub</a:t>
            </a:r>
            <a:r>
              <a:rPr lang="en-US" sz="2000" b="1" dirty="0" smtClean="0"/>
              <a:t> are </a:t>
            </a:r>
            <a:r>
              <a:rPr lang="en-US" sz="2000" b="1" dirty="0"/>
              <a:t>not only important in the workplace but also in everyday life for creating documents, analyzing data, making presentations, and more.</a:t>
            </a:r>
            <a:endParaRPr lang="fr-FR" sz="2000" b="1" dirty="0"/>
          </a:p>
        </p:txBody>
      </p:sp>
      <p:sp>
        <p:nvSpPr>
          <p:cNvPr id="40" name="Rectangle 39"/>
          <p:cNvSpPr/>
          <p:nvPr/>
        </p:nvSpPr>
        <p:spPr>
          <a:xfrm>
            <a:off x="868385" y="5254971"/>
            <a:ext cx="8416322" cy="1015663"/>
          </a:xfrm>
          <a:prstGeom prst="rect">
            <a:avLst/>
          </a:prstGeom>
        </p:spPr>
        <p:txBody>
          <a:bodyPr wrap="square">
            <a:spAutoFit/>
          </a:bodyPr>
          <a:lstStyle/>
          <a:p>
            <a:pPr algn="ctr"/>
            <a:r>
              <a:rPr lang="en-US" sz="2000" b="1" dirty="0"/>
              <a:t>Furthermore, students and professionals rely on these tools to complete various tasks, making Microsoft Office, Latex, GitHub, Google services an essential component of modern life.</a:t>
            </a:r>
            <a:endParaRPr lang="fr-FR" sz="2000" b="1" dirty="0"/>
          </a:p>
        </p:txBody>
      </p:sp>
      <p:cxnSp>
        <p:nvCxnSpPr>
          <p:cNvPr id="45" name="Connecteur droit 44"/>
          <p:cNvCxnSpPr/>
          <p:nvPr/>
        </p:nvCxnSpPr>
        <p:spPr>
          <a:xfrm>
            <a:off x="868385" y="4001651"/>
            <a:ext cx="0" cy="2604348"/>
          </a:xfrm>
          <a:prstGeom prst="line">
            <a:avLst/>
          </a:prstGeom>
          <a:ln w="76200">
            <a:solidFill>
              <a:srgbClr val="41A5EE"/>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a:endCxn id="12" idx="0"/>
          </p:cNvCxnSpPr>
          <p:nvPr/>
        </p:nvCxnSpPr>
        <p:spPr>
          <a:xfrm flipV="1">
            <a:off x="868385" y="6605999"/>
            <a:ext cx="9905612" cy="31509"/>
          </a:xfrm>
          <a:prstGeom prst="line">
            <a:avLst/>
          </a:prstGeom>
          <a:ln w="76200">
            <a:solidFill>
              <a:srgbClr val="41A5EE"/>
            </a:solidFill>
          </a:ln>
        </p:spPr>
        <p:style>
          <a:lnRef idx="1">
            <a:schemeClr val="accent1"/>
          </a:lnRef>
          <a:fillRef idx="0">
            <a:schemeClr val="accent1"/>
          </a:fillRef>
          <a:effectRef idx="0">
            <a:schemeClr val="accent1"/>
          </a:effectRef>
          <a:fontRef idx="minor">
            <a:schemeClr val="tx1"/>
          </a:fontRef>
        </p:style>
      </p:cxnSp>
      <p:grpSp>
        <p:nvGrpSpPr>
          <p:cNvPr id="50" name="Groupe 49"/>
          <p:cNvGrpSpPr/>
          <p:nvPr/>
        </p:nvGrpSpPr>
        <p:grpSpPr>
          <a:xfrm>
            <a:off x="9960555" y="4520746"/>
            <a:ext cx="1630112" cy="2193389"/>
            <a:chOff x="9960555" y="4520746"/>
            <a:chExt cx="1630112" cy="2193389"/>
          </a:xfrm>
        </p:grpSpPr>
        <p:sp>
          <p:nvSpPr>
            <p:cNvPr id="7" name="Figure">
              <a:extLst>
                <a:ext uri="{FF2B5EF4-FFF2-40B4-BE49-F238E27FC236}">
                  <a16:creationId xmlns="" xmlns:a16="http://schemas.microsoft.com/office/drawing/2014/main" id="{7E56286E-94BC-4003-8B61-3D89ADC2E798}"/>
                </a:ext>
              </a:extLst>
            </p:cNvPr>
            <p:cNvSpPr/>
            <p:nvPr/>
          </p:nvSpPr>
          <p:spPr>
            <a:xfrm>
              <a:off x="10388258" y="5222824"/>
              <a:ext cx="773238" cy="712606"/>
            </a:xfrm>
            <a:custGeom>
              <a:avLst/>
              <a:gdLst/>
              <a:ahLst/>
              <a:cxnLst>
                <a:cxn ang="0">
                  <a:pos x="wd2" y="hd2"/>
                </a:cxn>
                <a:cxn ang="5400000">
                  <a:pos x="wd2" y="hd2"/>
                </a:cxn>
                <a:cxn ang="10800000">
                  <a:pos x="wd2" y="hd2"/>
                </a:cxn>
                <a:cxn ang="16200000">
                  <a:pos x="wd2" y="hd2"/>
                </a:cxn>
              </a:cxnLst>
              <a:rect l="0" t="0" r="r" b="b"/>
              <a:pathLst>
                <a:path w="21249" h="21577" extrusionOk="0">
                  <a:moveTo>
                    <a:pt x="20139" y="806"/>
                  </a:moveTo>
                  <a:cubicBezTo>
                    <a:pt x="19230" y="244"/>
                    <a:pt x="17655" y="195"/>
                    <a:pt x="16213" y="1906"/>
                  </a:cubicBezTo>
                  <a:cubicBezTo>
                    <a:pt x="15637" y="2590"/>
                    <a:pt x="15149" y="3690"/>
                    <a:pt x="14750" y="5009"/>
                  </a:cubicBezTo>
                  <a:cubicBezTo>
                    <a:pt x="14040" y="4960"/>
                    <a:pt x="13331" y="4862"/>
                    <a:pt x="12687" y="4691"/>
                  </a:cubicBezTo>
                  <a:cubicBezTo>
                    <a:pt x="13685" y="3910"/>
                    <a:pt x="13796" y="3005"/>
                    <a:pt x="13752" y="2566"/>
                  </a:cubicBezTo>
                  <a:cubicBezTo>
                    <a:pt x="13685" y="1295"/>
                    <a:pt x="12222" y="0"/>
                    <a:pt x="10625" y="0"/>
                  </a:cubicBezTo>
                  <a:cubicBezTo>
                    <a:pt x="9028" y="0"/>
                    <a:pt x="7565" y="1295"/>
                    <a:pt x="7498" y="2566"/>
                  </a:cubicBezTo>
                  <a:cubicBezTo>
                    <a:pt x="7476" y="3005"/>
                    <a:pt x="7565" y="3910"/>
                    <a:pt x="8563" y="4691"/>
                  </a:cubicBezTo>
                  <a:cubicBezTo>
                    <a:pt x="7919" y="4838"/>
                    <a:pt x="7210" y="4960"/>
                    <a:pt x="6500" y="5009"/>
                  </a:cubicBezTo>
                  <a:cubicBezTo>
                    <a:pt x="6101" y="3690"/>
                    <a:pt x="5613" y="2590"/>
                    <a:pt x="5037" y="1906"/>
                  </a:cubicBezTo>
                  <a:cubicBezTo>
                    <a:pt x="3595" y="195"/>
                    <a:pt x="2020" y="244"/>
                    <a:pt x="1111" y="806"/>
                  </a:cubicBezTo>
                  <a:cubicBezTo>
                    <a:pt x="246" y="1344"/>
                    <a:pt x="-175" y="2321"/>
                    <a:pt x="69" y="3274"/>
                  </a:cubicBezTo>
                  <a:cubicBezTo>
                    <a:pt x="335" y="4374"/>
                    <a:pt x="1023" y="5278"/>
                    <a:pt x="2020" y="5889"/>
                  </a:cubicBezTo>
                  <a:cubicBezTo>
                    <a:pt x="2952" y="6451"/>
                    <a:pt x="4105" y="6719"/>
                    <a:pt x="5325" y="6793"/>
                  </a:cubicBezTo>
                  <a:cubicBezTo>
                    <a:pt x="6367" y="11167"/>
                    <a:pt x="6766" y="17788"/>
                    <a:pt x="6833" y="20720"/>
                  </a:cubicBezTo>
                  <a:cubicBezTo>
                    <a:pt x="6855" y="21209"/>
                    <a:pt x="7210" y="21600"/>
                    <a:pt x="7653" y="21576"/>
                  </a:cubicBezTo>
                  <a:cubicBezTo>
                    <a:pt x="8097" y="21551"/>
                    <a:pt x="8452" y="21160"/>
                    <a:pt x="8430" y="20671"/>
                  </a:cubicBezTo>
                  <a:cubicBezTo>
                    <a:pt x="8407" y="19548"/>
                    <a:pt x="8163" y="12119"/>
                    <a:pt x="6944" y="6768"/>
                  </a:cubicBezTo>
                  <a:cubicBezTo>
                    <a:pt x="8008" y="6671"/>
                    <a:pt x="9028" y="6451"/>
                    <a:pt x="9938" y="6157"/>
                  </a:cubicBezTo>
                  <a:cubicBezTo>
                    <a:pt x="10181" y="6084"/>
                    <a:pt x="10403" y="5986"/>
                    <a:pt x="10625" y="5864"/>
                  </a:cubicBezTo>
                  <a:cubicBezTo>
                    <a:pt x="10847" y="5962"/>
                    <a:pt x="11069" y="6060"/>
                    <a:pt x="11312" y="6157"/>
                  </a:cubicBezTo>
                  <a:cubicBezTo>
                    <a:pt x="12200" y="6475"/>
                    <a:pt x="13242" y="6695"/>
                    <a:pt x="14306" y="6768"/>
                  </a:cubicBezTo>
                  <a:cubicBezTo>
                    <a:pt x="13087" y="12144"/>
                    <a:pt x="12865" y="19572"/>
                    <a:pt x="12820" y="20671"/>
                  </a:cubicBezTo>
                  <a:cubicBezTo>
                    <a:pt x="12798" y="21160"/>
                    <a:pt x="13153" y="21576"/>
                    <a:pt x="13597" y="21576"/>
                  </a:cubicBezTo>
                  <a:cubicBezTo>
                    <a:pt x="14040" y="21600"/>
                    <a:pt x="14417" y="21209"/>
                    <a:pt x="14417" y="20720"/>
                  </a:cubicBezTo>
                  <a:cubicBezTo>
                    <a:pt x="14484" y="17788"/>
                    <a:pt x="14905" y="11167"/>
                    <a:pt x="15925" y="6793"/>
                  </a:cubicBezTo>
                  <a:cubicBezTo>
                    <a:pt x="17123" y="6719"/>
                    <a:pt x="18298" y="6451"/>
                    <a:pt x="19230" y="5889"/>
                  </a:cubicBezTo>
                  <a:cubicBezTo>
                    <a:pt x="20227" y="5278"/>
                    <a:pt x="20893" y="4374"/>
                    <a:pt x="21181" y="3274"/>
                  </a:cubicBezTo>
                  <a:cubicBezTo>
                    <a:pt x="21425" y="2321"/>
                    <a:pt x="21004" y="1344"/>
                    <a:pt x="20139" y="806"/>
                  </a:cubicBezTo>
                  <a:close/>
                  <a:moveTo>
                    <a:pt x="2797" y="4325"/>
                  </a:moveTo>
                  <a:cubicBezTo>
                    <a:pt x="2176" y="3958"/>
                    <a:pt x="1799" y="3445"/>
                    <a:pt x="1621" y="2810"/>
                  </a:cubicBezTo>
                  <a:cubicBezTo>
                    <a:pt x="1599" y="2663"/>
                    <a:pt x="1710" y="2492"/>
                    <a:pt x="1887" y="2370"/>
                  </a:cubicBezTo>
                  <a:cubicBezTo>
                    <a:pt x="2287" y="2126"/>
                    <a:pt x="3041" y="2175"/>
                    <a:pt x="3861" y="3128"/>
                  </a:cubicBezTo>
                  <a:cubicBezTo>
                    <a:pt x="4216" y="3543"/>
                    <a:pt x="4526" y="4178"/>
                    <a:pt x="4793" y="4985"/>
                  </a:cubicBezTo>
                  <a:cubicBezTo>
                    <a:pt x="4061" y="4862"/>
                    <a:pt x="3351" y="4667"/>
                    <a:pt x="2797" y="4325"/>
                  </a:cubicBezTo>
                  <a:close/>
                  <a:moveTo>
                    <a:pt x="10625" y="3836"/>
                  </a:moveTo>
                  <a:cubicBezTo>
                    <a:pt x="9494" y="3421"/>
                    <a:pt x="9073" y="2932"/>
                    <a:pt x="9095" y="2688"/>
                  </a:cubicBezTo>
                  <a:cubicBezTo>
                    <a:pt x="9117" y="2419"/>
                    <a:pt x="9960" y="1808"/>
                    <a:pt x="10625" y="1808"/>
                  </a:cubicBezTo>
                  <a:cubicBezTo>
                    <a:pt x="11290" y="1808"/>
                    <a:pt x="12133" y="2419"/>
                    <a:pt x="12155" y="2688"/>
                  </a:cubicBezTo>
                  <a:cubicBezTo>
                    <a:pt x="12177" y="2932"/>
                    <a:pt x="11756" y="3445"/>
                    <a:pt x="10625" y="3836"/>
                  </a:cubicBezTo>
                  <a:close/>
                  <a:moveTo>
                    <a:pt x="18476" y="4325"/>
                  </a:moveTo>
                  <a:cubicBezTo>
                    <a:pt x="17899" y="4667"/>
                    <a:pt x="17211" y="4862"/>
                    <a:pt x="16480" y="4960"/>
                  </a:cubicBezTo>
                  <a:cubicBezTo>
                    <a:pt x="16746" y="4154"/>
                    <a:pt x="17056" y="3519"/>
                    <a:pt x="17411" y="3103"/>
                  </a:cubicBezTo>
                  <a:cubicBezTo>
                    <a:pt x="18209" y="2150"/>
                    <a:pt x="18963" y="2101"/>
                    <a:pt x="19385" y="2346"/>
                  </a:cubicBezTo>
                  <a:cubicBezTo>
                    <a:pt x="19584" y="2468"/>
                    <a:pt x="19695" y="2639"/>
                    <a:pt x="19651" y="2786"/>
                  </a:cubicBezTo>
                  <a:cubicBezTo>
                    <a:pt x="19473" y="3445"/>
                    <a:pt x="19096" y="3934"/>
                    <a:pt x="18476" y="4325"/>
                  </a:cubicBezTo>
                  <a:close/>
                </a:path>
              </a:pathLst>
            </a:custGeom>
            <a:solidFill>
              <a:srgbClr val="33C48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8" name="Figure">
              <a:extLst>
                <a:ext uri="{FF2B5EF4-FFF2-40B4-BE49-F238E27FC236}">
                  <a16:creationId xmlns="" xmlns:a16="http://schemas.microsoft.com/office/drawing/2014/main" id="{B2340358-01BA-46EC-A42B-CF35559AA833}"/>
                </a:ext>
              </a:extLst>
            </p:cNvPr>
            <p:cNvSpPr/>
            <p:nvPr/>
          </p:nvSpPr>
          <p:spPr>
            <a:xfrm>
              <a:off x="9960555" y="4520746"/>
              <a:ext cx="1630112" cy="1430787"/>
            </a:xfrm>
            <a:custGeom>
              <a:avLst/>
              <a:gdLst/>
              <a:ahLst/>
              <a:cxnLst>
                <a:cxn ang="0">
                  <a:pos x="wd2" y="hd2"/>
                </a:cxn>
                <a:cxn ang="5400000">
                  <a:pos x="wd2" y="hd2"/>
                </a:cxn>
                <a:cxn ang="10800000">
                  <a:pos x="wd2" y="hd2"/>
                </a:cxn>
                <a:cxn ang="16200000">
                  <a:pos x="wd2" y="hd2"/>
                </a:cxn>
              </a:cxnLst>
              <a:rect l="0" t="0" r="r" b="b"/>
              <a:pathLst>
                <a:path w="21600" h="21576" extrusionOk="0">
                  <a:moveTo>
                    <a:pt x="4074" y="21576"/>
                  </a:moveTo>
                  <a:cubicBezTo>
                    <a:pt x="3850" y="21576"/>
                    <a:pt x="3625" y="21478"/>
                    <a:pt x="3454" y="21296"/>
                  </a:cubicBezTo>
                  <a:cubicBezTo>
                    <a:pt x="1262" y="18984"/>
                    <a:pt x="0" y="15698"/>
                    <a:pt x="0" y="12291"/>
                  </a:cubicBezTo>
                  <a:cubicBezTo>
                    <a:pt x="0" y="5513"/>
                    <a:pt x="4844" y="0"/>
                    <a:pt x="10800" y="0"/>
                  </a:cubicBezTo>
                  <a:cubicBezTo>
                    <a:pt x="16756" y="0"/>
                    <a:pt x="21600" y="5513"/>
                    <a:pt x="21600" y="12291"/>
                  </a:cubicBezTo>
                  <a:cubicBezTo>
                    <a:pt x="21600" y="15698"/>
                    <a:pt x="20402" y="18862"/>
                    <a:pt x="18232" y="21198"/>
                  </a:cubicBezTo>
                  <a:cubicBezTo>
                    <a:pt x="17868" y="21600"/>
                    <a:pt x="17280" y="21576"/>
                    <a:pt x="16938" y="21162"/>
                  </a:cubicBezTo>
                  <a:cubicBezTo>
                    <a:pt x="16585" y="20748"/>
                    <a:pt x="16606" y="20079"/>
                    <a:pt x="16970" y="19689"/>
                  </a:cubicBezTo>
                  <a:cubicBezTo>
                    <a:pt x="18766" y="17742"/>
                    <a:pt x="19761" y="15114"/>
                    <a:pt x="19761" y="12291"/>
                  </a:cubicBezTo>
                  <a:cubicBezTo>
                    <a:pt x="19761" y="6669"/>
                    <a:pt x="15740" y="2093"/>
                    <a:pt x="10800" y="2093"/>
                  </a:cubicBezTo>
                  <a:cubicBezTo>
                    <a:pt x="5860" y="2093"/>
                    <a:pt x="1839" y="6669"/>
                    <a:pt x="1839" y="12291"/>
                  </a:cubicBezTo>
                  <a:cubicBezTo>
                    <a:pt x="1839" y="15114"/>
                    <a:pt x="2887" y="17840"/>
                    <a:pt x="4705" y="19762"/>
                  </a:cubicBezTo>
                  <a:cubicBezTo>
                    <a:pt x="5079" y="20152"/>
                    <a:pt x="5101" y="20821"/>
                    <a:pt x="4748" y="21235"/>
                  </a:cubicBezTo>
                  <a:cubicBezTo>
                    <a:pt x="4566" y="21466"/>
                    <a:pt x="4320" y="21576"/>
                    <a:pt x="4074" y="21576"/>
                  </a:cubicBezTo>
                  <a:close/>
                </a:path>
              </a:pathLst>
            </a:custGeom>
            <a:solidFill>
              <a:srgbClr val="FFC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Figure">
              <a:extLst>
                <a:ext uri="{FF2B5EF4-FFF2-40B4-BE49-F238E27FC236}">
                  <a16:creationId xmlns="" xmlns:a16="http://schemas.microsoft.com/office/drawing/2014/main" id="{4C20F025-875C-4D01-8BDA-9B34FA353DD7}"/>
                </a:ext>
              </a:extLst>
            </p:cNvPr>
            <p:cNvSpPr/>
            <p:nvPr/>
          </p:nvSpPr>
          <p:spPr>
            <a:xfrm>
              <a:off x="10380187" y="5973320"/>
              <a:ext cx="793268" cy="13557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43"/>
                    <a:pt x="20765" y="21600"/>
                    <a:pt x="19732" y="21600"/>
                  </a:cubicBezTo>
                  <a:lnTo>
                    <a:pt x="1868" y="21600"/>
                  </a:lnTo>
                  <a:cubicBezTo>
                    <a:pt x="835" y="21600"/>
                    <a:pt x="0" y="16714"/>
                    <a:pt x="0" y="10800"/>
                  </a:cubicBezTo>
                  <a:lnTo>
                    <a:pt x="0" y="10800"/>
                  </a:lnTo>
                  <a:cubicBezTo>
                    <a:pt x="0" y="4757"/>
                    <a:pt x="835" y="0"/>
                    <a:pt x="1868" y="0"/>
                  </a:cubicBezTo>
                  <a:lnTo>
                    <a:pt x="19732" y="0"/>
                  </a:lnTo>
                  <a:cubicBezTo>
                    <a:pt x="20787" y="0"/>
                    <a:pt x="21600" y="4757"/>
                    <a:pt x="21600" y="10800"/>
                  </a:cubicBezTo>
                  <a:lnTo>
                    <a:pt x="21600" y="10800"/>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0" name="Figure">
              <a:extLst>
                <a:ext uri="{FF2B5EF4-FFF2-40B4-BE49-F238E27FC236}">
                  <a16:creationId xmlns="" xmlns:a16="http://schemas.microsoft.com/office/drawing/2014/main" id="{CBE1CED8-3918-4A0F-AE8C-5E69C2D2DA63}"/>
                </a:ext>
              </a:extLst>
            </p:cNvPr>
            <p:cNvSpPr/>
            <p:nvPr/>
          </p:nvSpPr>
          <p:spPr>
            <a:xfrm>
              <a:off x="10380187" y="6150858"/>
              <a:ext cx="793268" cy="136397"/>
            </a:xfrm>
            <a:custGeom>
              <a:avLst/>
              <a:gdLst/>
              <a:ahLst/>
              <a:cxnLst>
                <a:cxn ang="0">
                  <a:pos x="wd2" y="hd2"/>
                </a:cxn>
                <a:cxn ang="5400000">
                  <a:pos x="wd2" y="hd2"/>
                </a:cxn>
                <a:cxn ang="10800000">
                  <a:pos x="wd2" y="hd2"/>
                </a:cxn>
                <a:cxn ang="16200000">
                  <a:pos x="wd2" y="hd2"/>
                </a:cxn>
              </a:cxnLst>
              <a:rect l="0" t="0" r="r" b="b"/>
              <a:pathLst>
                <a:path w="21600" h="21475" extrusionOk="0">
                  <a:moveTo>
                    <a:pt x="21600" y="10675"/>
                  </a:moveTo>
                  <a:cubicBezTo>
                    <a:pt x="21600" y="16647"/>
                    <a:pt x="20765" y="21475"/>
                    <a:pt x="19732" y="21475"/>
                  </a:cubicBezTo>
                  <a:lnTo>
                    <a:pt x="1868" y="21475"/>
                  </a:lnTo>
                  <a:cubicBezTo>
                    <a:pt x="835" y="21475"/>
                    <a:pt x="0" y="16647"/>
                    <a:pt x="0" y="10675"/>
                  </a:cubicBezTo>
                  <a:lnTo>
                    <a:pt x="0" y="10675"/>
                  </a:lnTo>
                  <a:cubicBezTo>
                    <a:pt x="0" y="4703"/>
                    <a:pt x="835" y="2"/>
                    <a:pt x="1868" y="2"/>
                  </a:cubicBezTo>
                  <a:lnTo>
                    <a:pt x="19732" y="2"/>
                  </a:lnTo>
                  <a:cubicBezTo>
                    <a:pt x="20787" y="-125"/>
                    <a:pt x="21600" y="4703"/>
                    <a:pt x="21600" y="10675"/>
                  </a:cubicBezTo>
                  <a:lnTo>
                    <a:pt x="21600" y="10675"/>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1" name="Figure">
              <a:extLst>
                <a:ext uri="{FF2B5EF4-FFF2-40B4-BE49-F238E27FC236}">
                  <a16:creationId xmlns="" xmlns:a16="http://schemas.microsoft.com/office/drawing/2014/main" id="{F0CF26EC-168D-4F56-ADD0-229966413E65}"/>
                </a:ext>
              </a:extLst>
            </p:cNvPr>
            <p:cNvSpPr/>
            <p:nvPr/>
          </p:nvSpPr>
          <p:spPr>
            <a:xfrm>
              <a:off x="10380187" y="6320327"/>
              <a:ext cx="793268" cy="135590"/>
            </a:xfrm>
            <a:custGeom>
              <a:avLst/>
              <a:gdLst/>
              <a:ahLst/>
              <a:cxnLst>
                <a:cxn ang="0">
                  <a:pos x="wd2" y="hd2"/>
                </a:cxn>
                <a:cxn ang="5400000">
                  <a:pos x="wd2" y="hd2"/>
                </a:cxn>
                <a:cxn ang="10800000">
                  <a:pos x="wd2" y="hd2"/>
                </a:cxn>
                <a:cxn ang="16200000">
                  <a:pos x="wd2" y="hd2"/>
                </a:cxn>
              </a:cxnLst>
              <a:rect l="0" t="0" r="r" b="b"/>
              <a:pathLst>
                <a:path w="21600" h="21475" extrusionOk="0">
                  <a:moveTo>
                    <a:pt x="21600" y="10739"/>
                  </a:moveTo>
                  <a:cubicBezTo>
                    <a:pt x="21600" y="16746"/>
                    <a:pt x="20765" y="21475"/>
                    <a:pt x="19732" y="21475"/>
                  </a:cubicBezTo>
                  <a:lnTo>
                    <a:pt x="1868" y="21475"/>
                  </a:lnTo>
                  <a:cubicBezTo>
                    <a:pt x="835" y="21475"/>
                    <a:pt x="0" y="16618"/>
                    <a:pt x="0" y="10739"/>
                  </a:cubicBezTo>
                  <a:lnTo>
                    <a:pt x="0" y="10739"/>
                  </a:lnTo>
                  <a:cubicBezTo>
                    <a:pt x="0" y="4732"/>
                    <a:pt x="835" y="3"/>
                    <a:pt x="1868" y="3"/>
                  </a:cubicBezTo>
                  <a:lnTo>
                    <a:pt x="19732" y="3"/>
                  </a:lnTo>
                  <a:cubicBezTo>
                    <a:pt x="20787" y="-125"/>
                    <a:pt x="21600" y="4732"/>
                    <a:pt x="21600" y="10739"/>
                  </a:cubicBezTo>
                  <a:lnTo>
                    <a:pt x="21600" y="10739"/>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2" name="Figure">
              <a:extLst>
                <a:ext uri="{FF2B5EF4-FFF2-40B4-BE49-F238E27FC236}">
                  <a16:creationId xmlns="" xmlns:a16="http://schemas.microsoft.com/office/drawing/2014/main" id="{82CBAC4F-4E93-4165-9C06-EB30F65F682B}"/>
                </a:ext>
              </a:extLst>
            </p:cNvPr>
            <p:cNvSpPr/>
            <p:nvPr/>
          </p:nvSpPr>
          <p:spPr>
            <a:xfrm>
              <a:off x="10525444" y="6497862"/>
              <a:ext cx="497105" cy="2162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3949"/>
                  </a:lnTo>
                  <a:cubicBezTo>
                    <a:pt x="0" y="13701"/>
                    <a:pt x="3436" y="21600"/>
                    <a:pt x="7679" y="21600"/>
                  </a:cubicBezTo>
                  <a:lnTo>
                    <a:pt x="13921" y="21600"/>
                  </a:lnTo>
                  <a:cubicBezTo>
                    <a:pt x="18164" y="21600"/>
                    <a:pt x="21600" y="13701"/>
                    <a:pt x="21600" y="3949"/>
                  </a:cubicBezTo>
                  <a:lnTo>
                    <a:pt x="21600" y="0"/>
                  </a:lnTo>
                  <a:lnTo>
                    <a:pt x="0" y="0"/>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5" name="Groupe 54"/>
          <p:cNvGrpSpPr/>
          <p:nvPr/>
        </p:nvGrpSpPr>
        <p:grpSpPr>
          <a:xfrm>
            <a:off x="216173" y="2128638"/>
            <a:ext cx="3370553" cy="2193390"/>
            <a:chOff x="216173" y="2128638"/>
            <a:chExt cx="3370553" cy="2193390"/>
          </a:xfrm>
          <a:solidFill>
            <a:srgbClr val="FF0000"/>
          </a:solidFill>
        </p:grpSpPr>
        <p:sp>
          <p:nvSpPr>
            <p:cNvPr id="20" name="Figure">
              <a:extLst>
                <a:ext uri="{FF2B5EF4-FFF2-40B4-BE49-F238E27FC236}">
                  <a16:creationId xmlns="" xmlns:a16="http://schemas.microsoft.com/office/drawing/2014/main" id="{A9030C5C-212F-4582-9AD3-87EBF19C8815}"/>
                </a:ext>
              </a:extLst>
            </p:cNvPr>
            <p:cNvSpPr/>
            <p:nvPr/>
          </p:nvSpPr>
          <p:spPr>
            <a:xfrm>
              <a:off x="998951" y="2225477"/>
              <a:ext cx="303559" cy="419700"/>
            </a:xfrm>
            <a:custGeom>
              <a:avLst/>
              <a:gdLst/>
              <a:ahLst/>
              <a:cxnLst>
                <a:cxn ang="0">
                  <a:pos x="wd2" y="hd2"/>
                </a:cxn>
                <a:cxn ang="5400000">
                  <a:pos x="wd2" y="hd2"/>
                </a:cxn>
                <a:cxn ang="10800000">
                  <a:pos x="wd2" y="hd2"/>
                </a:cxn>
                <a:cxn ang="16200000">
                  <a:pos x="wd2" y="hd2"/>
                </a:cxn>
              </a:cxnLst>
              <a:rect l="0" t="0" r="r" b="b"/>
              <a:pathLst>
                <a:path w="20415" h="21156" extrusionOk="0">
                  <a:moveTo>
                    <a:pt x="16340" y="21156"/>
                  </a:moveTo>
                  <a:cubicBezTo>
                    <a:pt x="14983" y="21156"/>
                    <a:pt x="13626" y="20627"/>
                    <a:pt x="12866" y="19692"/>
                  </a:cubicBezTo>
                  <a:lnTo>
                    <a:pt x="601" y="4641"/>
                  </a:lnTo>
                  <a:cubicBezTo>
                    <a:pt x="-593" y="3217"/>
                    <a:pt x="58" y="1305"/>
                    <a:pt x="1958" y="451"/>
                  </a:cubicBezTo>
                  <a:cubicBezTo>
                    <a:pt x="3857" y="-444"/>
                    <a:pt x="6408" y="44"/>
                    <a:pt x="7548" y="1468"/>
                  </a:cubicBezTo>
                  <a:lnTo>
                    <a:pt x="19813" y="16519"/>
                  </a:lnTo>
                  <a:cubicBezTo>
                    <a:pt x="21007" y="17942"/>
                    <a:pt x="20356" y="19854"/>
                    <a:pt x="18456" y="20709"/>
                  </a:cubicBezTo>
                  <a:cubicBezTo>
                    <a:pt x="17805" y="21034"/>
                    <a:pt x="17099" y="21156"/>
                    <a:pt x="16340" y="21156"/>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1" name="Figure">
              <a:extLst>
                <a:ext uri="{FF2B5EF4-FFF2-40B4-BE49-F238E27FC236}">
                  <a16:creationId xmlns="" xmlns:a16="http://schemas.microsoft.com/office/drawing/2014/main" id="{6FC4CC24-2166-421A-A6AE-FC361205C875}"/>
                </a:ext>
              </a:extLst>
            </p:cNvPr>
            <p:cNvSpPr/>
            <p:nvPr/>
          </p:nvSpPr>
          <p:spPr>
            <a:xfrm>
              <a:off x="2064172" y="2128638"/>
              <a:ext cx="182547" cy="468137"/>
            </a:xfrm>
            <a:custGeom>
              <a:avLst/>
              <a:gdLst/>
              <a:ahLst/>
              <a:cxnLst>
                <a:cxn ang="0">
                  <a:pos x="wd2" y="hd2"/>
                </a:cxn>
                <a:cxn ang="5400000">
                  <a:pos x="wd2" y="hd2"/>
                </a:cxn>
                <a:cxn ang="10800000">
                  <a:pos x="wd2" y="hd2"/>
                </a:cxn>
                <a:cxn ang="16200000">
                  <a:pos x="wd2" y="hd2"/>
                </a:cxn>
              </a:cxnLst>
              <a:rect l="0" t="0" r="r" b="b"/>
              <a:pathLst>
                <a:path w="20530" h="21383" extrusionOk="0">
                  <a:moveTo>
                    <a:pt x="6816" y="21383"/>
                  </a:moveTo>
                  <a:cubicBezTo>
                    <a:pt x="6453" y="21383"/>
                    <a:pt x="5999" y="21383"/>
                    <a:pt x="5636" y="21346"/>
                  </a:cubicBezTo>
                  <a:cubicBezTo>
                    <a:pt x="1915" y="21088"/>
                    <a:pt x="-535" y="19651"/>
                    <a:pt x="100" y="18139"/>
                  </a:cubicBezTo>
                  <a:lnTo>
                    <a:pt x="6998" y="2289"/>
                  </a:lnTo>
                  <a:cubicBezTo>
                    <a:pt x="7633" y="778"/>
                    <a:pt x="11173" y="-217"/>
                    <a:pt x="14894" y="41"/>
                  </a:cubicBezTo>
                  <a:cubicBezTo>
                    <a:pt x="18615" y="299"/>
                    <a:pt x="21065" y="1737"/>
                    <a:pt x="20430" y="3248"/>
                  </a:cubicBezTo>
                  <a:lnTo>
                    <a:pt x="13532" y="19098"/>
                  </a:lnTo>
                  <a:cubicBezTo>
                    <a:pt x="12988" y="20425"/>
                    <a:pt x="10083" y="21383"/>
                    <a:pt x="6816" y="21383"/>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2" name="Figure">
              <a:extLst>
                <a:ext uri="{FF2B5EF4-FFF2-40B4-BE49-F238E27FC236}">
                  <a16:creationId xmlns="" xmlns:a16="http://schemas.microsoft.com/office/drawing/2014/main" id="{78A4DBE4-AE3A-4B94-A0E0-D0954BD096BA}"/>
                </a:ext>
              </a:extLst>
            </p:cNvPr>
            <p:cNvSpPr/>
            <p:nvPr/>
          </p:nvSpPr>
          <p:spPr>
            <a:xfrm>
              <a:off x="2709761" y="2483712"/>
              <a:ext cx="364218" cy="379821"/>
            </a:xfrm>
            <a:custGeom>
              <a:avLst/>
              <a:gdLst/>
              <a:ahLst/>
              <a:cxnLst>
                <a:cxn ang="0">
                  <a:pos x="wd2" y="hd2"/>
                </a:cxn>
                <a:cxn ang="5400000">
                  <a:pos x="wd2" y="hd2"/>
                </a:cxn>
                <a:cxn ang="10800000">
                  <a:pos x="wd2" y="hd2"/>
                </a:cxn>
                <a:cxn ang="16200000">
                  <a:pos x="wd2" y="hd2"/>
                </a:cxn>
              </a:cxnLst>
              <a:rect l="0" t="0" r="r" b="b"/>
              <a:pathLst>
                <a:path w="20831" h="21224" extrusionOk="0">
                  <a:moveTo>
                    <a:pt x="10784" y="15136"/>
                  </a:moveTo>
                  <a:lnTo>
                    <a:pt x="5984" y="20142"/>
                  </a:lnTo>
                  <a:cubicBezTo>
                    <a:pt x="5292" y="20863"/>
                    <a:pt x="4369" y="21224"/>
                    <a:pt x="3446" y="21224"/>
                  </a:cubicBezTo>
                  <a:cubicBezTo>
                    <a:pt x="2615" y="21224"/>
                    <a:pt x="1738" y="20908"/>
                    <a:pt x="1092" y="20322"/>
                  </a:cubicBezTo>
                  <a:cubicBezTo>
                    <a:pt x="-293" y="19059"/>
                    <a:pt x="-385" y="16895"/>
                    <a:pt x="953" y="15542"/>
                  </a:cubicBezTo>
                  <a:lnTo>
                    <a:pt x="14846" y="1067"/>
                  </a:lnTo>
                  <a:cubicBezTo>
                    <a:pt x="16138" y="-286"/>
                    <a:pt x="18353" y="-376"/>
                    <a:pt x="19738" y="932"/>
                  </a:cubicBezTo>
                  <a:cubicBezTo>
                    <a:pt x="21123" y="2194"/>
                    <a:pt x="21215" y="4359"/>
                    <a:pt x="19877" y="5712"/>
                  </a:cubicBezTo>
                  <a:lnTo>
                    <a:pt x="10784" y="15136"/>
                  </a:lnTo>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3" name="Figure">
              <a:extLst>
                <a:ext uri="{FF2B5EF4-FFF2-40B4-BE49-F238E27FC236}">
                  <a16:creationId xmlns="" xmlns:a16="http://schemas.microsoft.com/office/drawing/2014/main" id="{19E5625A-30FE-4CCF-9ED4-A3BCBF12FAA5}"/>
                </a:ext>
              </a:extLst>
            </p:cNvPr>
            <p:cNvSpPr/>
            <p:nvPr/>
          </p:nvSpPr>
          <p:spPr>
            <a:xfrm>
              <a:off x="3121323" y="3322977"/>
              <a:ext cx="465403" cy="155231"/>
            </a:xfrm>
            <a:custGeom>
              <a:avLst/>
              <a:gdLst/>
              <a:ahLst/>
              <a:cxnLst>
                <a:cxn ang="0">
                  <a:pos x="wd2" y="hd2"/>
                </a:cxn>
                <a:cxn ang="5400000">
                  <a:pos x="wd2" y="hd2"/>
                </a:cxn>
                <a:cxn ang="10800000">
                  <a:pos x="wd2" y="hd2"/>
                </a:cxn>
                <a:cxn ang="16200000">
                  <a:pos x="wd2" y="hd2"/>
                </a:cxn>
              </a:cxnLst>
              <a:rect l="0" t="0" r="r" b="b"/>
              <a:pathLst>
                <a:path w="21331" h="21199" extrusionOk="0">
                  <a:moveTo>
                    <a:pt x="2787" y="21199"/>
                  </a:moveTo>
                  <a:cubicBezTo>
                    <a:pt x="1381" y="21199"/>
                    <a:pt x="161" y="18003"/>
                    <a:pt x="13" y="13705"/>
                  </a:cubicBezTo>
                  <a:cubicBezTo>
                    <a:pt x="-135" y="9187"/>
                    <a:pt x="975" y="5109"/>
                    <a:pt x="2491" y="4668"/>
                  </a:cubicBezTo>
                  <a:lnTo>
                    <a:pt x="18284" y="40"/>
                  </a:lnTo>
                  <a:cubicBezTo>
                    <a:pt x="19801" y="-401"/>
                    <a:pt x="21169" y="2905"/>
                    <a:pt x="21317" y="7423"/>
                  </a:cubicBezTo>
                  <a:cubicBezTo>
                    <a:pt x="21465" y="11942"/>
                    <a:pt x="20355" y="16019"/>
                    <a:pt x="18839" y="16460"/>
                  </a:cubicBezTo>
                  <a:lnTo>
                    <a:pt x="3046" y="21089"/>
                  </a:lnTo>
                  <a:cubicBezTo>
                    <a:pt x="2972" y="21199"/>
                    <a:pt x="2861" y="21199"/>
                    <a:pt x="2787" y="21199"/>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4" name="Figure">
              <a:extLst>
                <a:ext uri="{FF2B5EF4-FFF2-40B4-BE49-F238E27FC236}">
                  <a16:creationId xmlns="" xmlns:a16="http://schemas.microsoft.com/office/drawing/2014/main" id="{F3606748-6EBE-4A7A-9581-E101DABA0D9A}"/>
                </a:ext>
              </a:extLst>
            </p:cNvPr>
            <p:cNvSpPr/>
            <p:nvPr/>
          </p:nvSpPr>
          <p:spPr>
            <a:xfrm>
              <a:off x="216173" y="2959833"/>
              <a:ext cx="394784" cy="256303"/>
            </a:xfrm>
            <a:custGeom>
              <a:avLst/>
              <a:gdLst/>
              <a:ahLst/>
              <a:cxnLst>
                <a:cxn ang="0">
                  <a:pos x="wd2" y="hd2"/>
                </a:cxn>
                <a:cxn ang="5400000">
                  <a:pos x="wd2" y="hd2"/>
                </a:cxn>
                <a:cxn ang="10800000">
                  <a:pos x="wd2" y="hd2"/>
                </a:cxn>
                <a:cxn ang="16200000">
                  <a:pos x="wd2" y="hd2"/>
                </a:cxn>
              </a:cxnLst>
              <a:rect l="0" t="0" r="r" b="b"/>
              <a:pathLst>
                <a:path w="20719" h="20915" extrusionOk="0">
                  <a:moveTo>
                    <a:pt x="17560" y="20915"/>
                  </a:moveTo>
                  <a:cubicBezTo>
                    <a:pt x="17094" y="20915"/>
                    <a:pt x="16628" y="20783"/>
                    <a:pt x="16162" y="20388"/>
                  </a:cubicBezTo>
                  <a:lnTo>
                    <a:pt x="1762" y="9325"/>
                  </a:lnTo>
                  <a:cubicBezTo>
                    <a:pt x="195" y="8139"/>
                    <a:pt x="-440" y="5176"/>
                    <a:pt x="322" y="2739"/>
                  </a:cubicBezTo>
                  <a:cubicBezTo>
                    <a:pt x="1085" y="303"/>
                    <a:pt x="2991" y="-685"/>
                    <a:pt x="4558" y="500"/>
                  </a:cubicBezTo>
                  <a:lnTo>
                    <a:pt x="18958" y="11564"/>
                  </a:lnTo>
                  <a:cubicBezTo>
                    <a:pt x="20525" y="12749"/>
                    <a:pt x="21160" y="15713"/>
                    <a:pt x="20398" y="18149"/>
                  </a:cubicBezTo>
                  <a:cubicBezTo>
                    <a:pt x="19889" y="19927"/>
                    <a:pt x="18746" y="20915"/>
                    <a:pt x="17560" y="20915"/>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5" name="Figure">
              <a:extLst>
                <a:ext uri="{FF2B5EF4-FFF2-40B4-BE49-F238E27FC236}">
                  <a16:creationId xmlns="" xmlns:a16="http://schemas.microsoft.com/office/drawing/2014/main" id="{4FC74C9D-F966-4933-8E1C-D10D965724B9}"/>
                </a:ext>
              </a:extLst>
            </p:cNvPr>
            <p:cNvSpPr/>
            <p:nvPr/>
          </p:nvSpPr>
          <p:spPr>
            <a:xfrm>
              <a:off x="248452" y="4081544"/>
              <a:ext cx="401883" cy="240484"/>
            </a:xfrm>
            <a:custGeom>
              <a:avLst/>
              <a:gdLst/>
              <a:ahLst/>
              <a:cxnLst>
                <a:cxn ang="0">
                  <a:pos x="wd2" y="hd2"/>
                </a:cxn>
                <a:cxn ang="5400000">
                  <a:pos x="wd2" y="hd2"/>
                </a:cxn>
                <a:cxn ang="10800000">
                  <a:pos x="wd2" y="hd2"/>
                </a:cxn>
                <a:cxn ang="16200000">
                  <a:pos x="wd2" y="hd2"/>
                </a:cxn>
              </a:cxnLst>
              <a:rect l="0" t="0" r="r" b="b"/>
              <a:pathLst>
                <a:path w="20766" h="20899" extrusionOk="0">
                  <a:moveTo>
                    <a:pt x="3127" y="20899"/>
                  </a:moveTo>
                  <a:cubicBezTo>
                    <a:pt x="1918" y="20899"/>
                    <a:pt x="751" y="19707"/>
                    <a:pt x="250" y="17743"/>
                  </a:cubicBezTo>
                  <a:cubicBezTo>
                    <a:pt x="-417" y="15078"/>
                    <a:pt x="292" y="11992"/>
                    <a:pt x="1876" y="10870"/>
                  </a:cubicBezTo>
                  <a:lnTo>
                    <a:pt x="16429" y="421"/>
                  </a:lnTo>
                  <a:cubicBezTo>
                    <a:pt x="18014" y="-701"/>
                    <a:pt x="19849" y="491"/>
                    <a:pt x="20516" y="3156"/>
                  </a:cubicBezTo>
                  <a:cubicBezTo>
                    <a:pt x="21183" y="5821"/>
                    <a:pt x="20474" y="8907"/>
                    <a:pt x="18890" y="10029"/>
                  </a:cubicBezTo>
                  <a:lnTo>
                    <a:pt x="4337" y="20478"/>
                  </a:lnTo>
                  <a:cubicBezTo>
                    <a:pt x="3961" y="20759"/>
                    <a:pt x="3544" y="20899"/>
                    <a:pt x="3127" y="20899"/>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1" name="Groupe 50"/>
          <p:cNvGrpSpPr/>
          <p:nvPr/>
        </p:nvGrpSpPr>
        <p:grpSpPr>
          <a:xfrm>
            <a:off x="536020" y="2645984"/>
            <a:ext cx="2514356" cy="2118340"/>
            <a:chOff x="479014" y="2597495"/>
            <a:chExt cx="2514356" cy="2118340"/>
          </a:xfrm>
        </p:grpSpPr>
        <p:sp>
          <p:nvSpPr>
            <p:cNvPr id="19" name="Figure">
              <a:extLst>
                <a:ext uri="{FF2B5EF4-FFF2-40B4-BE49-F238E27FC236}">
                  <a16:creationId xmlns="" xmlns:a16="http://schemas.microsoft.com/office/drawing/2014/main" id="{E213CAFC-FF33-467B-9952-F167B2FBFE40}"/>
                </a:ext>
              </a:extLst>
            </p:cNvPr>
            <p:cNvSpPr/>
            <p:nvPr/>
          </p:nvSpPr>
          <p:spPr>
            <a:xfrm>
              <a:off x="479014" y="2597495"/>
              <a:ext cx="2514356" cy="2118340"/>
            </a:xfrm>
            <a:custGeom>
              <a:avLst/>
              <a:gdLst/>
              <a:ahLst/>
              <a:cxnLst>
                <a:cxn ang="0">
                  <a:pos x="wd2" y="hd2"/>
                </a:cxn>
                <a:cxn ang="5400000">
                  <a:pos x="wd2" y="hd2"/>
                </a:cxn>
                <a:cxn ang="10800000">
                  <a:pos x="wd2" y="hd2"/>
                </a:cxn>
                <a:cxn ang="16200000">
                  <a:pos x="wd2" y="hd2"/>
                </a:cxn>
              </a:cxnLst>
              <a:rect l="0" t="0" r="r" b="b"/>
              <a:pathLst>
                <a:path w="21130" h="21600" extrusionOk="0">
                  <a:moveTo>
                    <a:pt x="12917" y="21600"/>
                  </a:moveTo>
                  <a:cubicBezTo>
                    <a:pt x="12632" y="21600"/>
                    <a:pt x="12347" y="21559"/>
                    <a:pt x="12063" y="21485"/>
                  </a:cubicBezTo>
                  <a:cubicBezTo>
                    <a:pt x="11032" y="21213"/>
                    <a:pt x="10157" y="20464"/>
                    <a:pt x="9587" y="19387"/>
                  </a:cubicBezTo>
                  <a:cubicBezTo>
                    <a:pt x="9126" y="18514"/>
                    <a:pt x="8916" y="17510"/>
                    <a:pt x="8977" y="16498"/>
                  </a:cubicBezTo>
                  <a:cubicBezTo>
                    <a:pt x="8346" y="16729"/>
                    <a:pt x="7661" y="16762"/>
                    <a:pt x="7003" y="16581"/>
                  </a:cubicBezTo>
                  <a:cubicBezTo>
                    <a:pt x="5945" y="16301"/>
                    <a:pt x="5044" y="15511"/>
                    <a:pt x="4487" y="14400"/>
                  </a:cubicBezTo>
                  <a:cubicBezTo>
                    <a:pt x="4026" y="14474"/>
                    <a:pt x="3558" y="14458"/>
                    <a:pt x="3097" y="14334"/>
                  </a:cubicBezTo>
                  <a:cubicBezTo>
                    <a:pt x="2066" y="14063"/>
                    <a:pt x="1185" y="13322"/>
                    <a:pt x="622" y="12244"/>
                  </a:cubicBezTo>
                  <a:cubicBezTo>
                    <a:pt x="52" y="11166"/>
                    <a:pt x="-131" y="9883"/>
                    <a:pt x="93" y="8640"/>
                  </a:cubicBezTo>
                  <a:cubicBezTo>
                    <a:pt x="405" y="6912"/>
                    <a:pt x="1463" y="5563"/>
                    <a:pt x="2839" y="5077"/>
                  </a:cubicBezTo>
                  <a:cubicBezTo>
                    <a:pt x="2853" y="4880"/>
                    <a:pt x="2880" y="4690"/>
                    <a:pt x="2914" y="4501"/>
                  </a:cubicBezTo>
                  <a:cubicBezTo>
                    <a:pt x="3307" y="2320"/>
                    <a:pt x="4928" y="741"/>
                    <a:pt x="6766" y="741"/>
                  </a:cubicBezTo>
                  <a:cubicBezTo>
                    <a:pt x="7051" y="741"/>
                    <a:pt x="7336" y="782"/>
                    <a:pt x="7621" y="856"/>
                  </a:cubicBezTo>
                  <a:cubicBezTo>
                    <a:pt x="7716" y="880"/>
                    <a:pt x="7810" y="913"/>
                    <a:pt x="7905" y="946"/>
                  </a:cubicBezTo>
                  <a:cubicBezTo>
                    <a:pt x="8584" y="329"/>
                    <a:pt x="9411" y="0"/>
                    <a:pt x="10259" y="0"/>
                  </a:cubicBezTo>
                  <a:cubicBezTo>
                    <a:pt x="10544" y="0"/>
                    <a:pt x="10828" y="41"/>
                    <a:pt x="11113" y="115"/>
                  </a:cubicBezTo>
                  <a:cubicBezTo>
                    <a:pt x="11886" y="321"/>
                    <a:pt x="12592" y="806"/>
                    <a:pt x="13134" y="1506"/>
                  </a:cubicBezTo>
                  <a:cubicBezTo>
                    <a:pt x="13867" y="1152"/>
                    <a:pt x="14674" y="1070"/>
                    <a:pt x="15447" y="1275"/>
                  </a:cubicBezTo>
                  <a:cubicBezTo>
                    <a:pt x="17183" y="1736"/>
                    <a:pt x="18431" y="3538"/>
                    <a:pt x="18539" y="5653"/>
                  </a:cubicBezTo>
                  <a:cubicBezTo>
                    <a:pt x="20384" y="6468"/>
                    <a:pt x="21469" y="8805"/>
                    <a:pt x="21035" y="11183"/>
                  </a:cubicBezTo>
                  <a:cubicBezTo>
                    <a:pt x="20893" y="11956"/>
                    <a:pt x="20608" y="12664"/>
                    <a:pt x="20187" y="13256"/>
                  </a:cubicBezTo>
                  <a:cubicBezTo>
                    <a:pt x="20682" y="14293"/>
                    <a:pt x="20845" y="15519"/>
                    <a:pt x="20635" y="16696"/>
                  </a:cubicBezTo>
                  <a:cubicBezTo>
                    <a:pt x="20241" y="18876"/>
                    <a:pt x="18621" y="20456"/>
                    <a:pt x="16783" y="20456"/>
                  </a:cubicBezTo>
                  <a:cubicBezTo>
                    <a:pt x="16783" y="20456"/>
                    <a:pt x="16783" y="20456"/>
                    <a:pt x="16783" y="20456"/>
                  </a:cubicBezTo>
                  <a:cubicBezTo>
                    <a:pt x="16498" y="20456"/>
                    <a:pt x="16213" y="20415"/>
                    <a:pt x="15928" y="20341"/>
                  </a:cubicBezTo>
                  <a:cubicBezTo>
                    <a:pt x="15847" y="20316"/>
                    <a:pt x="15759" y="20292"/>
                    <a:pt x="15677" y="20259"/>
                  </a:cubicBezTo>
                  <a:cubicBezTo>
                    <a:pt x="14931" y="21115"/>
                    <a:pt x="13948" y="21600"/>
                    <a:pt x="12917" y="21600"/>
                  </a:cubicBezTo>
                  <a:close/>
                  <a:moveTo>
                    <a:pt x="9662" y="14836"/>
                  </a:moveTo>
                  <a:cubicBezTo>
                    <a:pt x="9777" y="14836"/>
                    <a:pt x="9886" y="14885"/>
                    <a:pt x="9981" y="14968"/>
                  </a:cubicBezTo>
                  <a:cubicBezTo>
                    <a:pt x="10150" y="15132"/>
                    <a:pt x="10211" y="15404"/>
                    <a:pt x="10143" y="15651"/>
                  </a:cubicBezTo>
                  <a:cubicBezTo>
                    <a:pt x="10103" y="15791"/>
                    <a:pt x="10076" y="15914"/>
                    <a:pt x="10048" y="16046"/>
                  </a:cubicBezTo>
                  <a:cubicBezTo>
                    <a:pt x="9879" y="16976"/>
                    <a:pt x="10021" y="17922"/>
                    <a:pt x="10442" y="18720"/>
                  </a:cubicBezTo>
                  <a:cubicBezTo>
                    <a:pt x="10862" y="19518"/>
                    <a:pt x="11513" y="20069"/>
                    <a:pt x="12280" y="20275"/>
                  </a:cubicBezTo>
                  <a:cubicBezTo>
                    <a:pt x="12490" y="20333"/>
                    <a:pt x="12700" y="20357"/>
                    <a:pt x="12910" y="20357"/>
                  </a:cubicBezTo>
                  <a:cubicBezTo>
                    <a:pt x="13765" y="20357"/>
                    <a:pt x="14572" y="19905"/>
                    <a:pt x="15128" y="19115"/>
                  </a:cubicBezTo>
                  <a:cubicBezTo>
                    <a:pt x="15270" y="18917"/>
                    <a:pt x="15494" y="18843"/>
                    <a:pt x="15698" y="18942"/>
                  </a:cubicBezTo>
                  <a:cubicBezTo>
                    <a:pt x="15840" y="19008"/>
                    <a:pt x="15983" y="19066"/>
                    <a:pt x="16132" y="19099"/>
                  </a:cubicBezTo>
                  <a:cubicBezTo>
                    <a:pt x="16342" y="19156"/>
                    <a:pt x="16552" y="19181"/>
                    <a:pt x="16762" y="19181"/>
                  </a:cubicBezTo>
                  <a:cubicBezTo>
                    <a:pt x="18126" y="19181"/>
                    <a:pt x="19326" y="18004"/>
                    <a:pt x="19618" y="16391"/>
                  </a:cubicBezTo>
                  <a:cubicBezTo>
                    <a:pt x="19801" y="15387"/>
                    <a:pt x="19618" y="14342"/>
                    <a:pt x="19109" y="13511"/>
                  </a:cubicBezTo>
                  <a:cubicBezTo>
                    <a:pt x="18953" y="13256"/>
                    <a:pt x="18980" y="12911"/>
                    <a:pt x="19170" y="12697"/>
                  </a:cubicBezTo>
                  <a:cubicBezTo>
                    <a:pt x="19597" y="12203"/>
                    <a:pt x="19889" y="11578"/>
                    <a:pt x="20018" y="10878"/>
                  </a:cubicBezTo>
                  <a:cubicBezTo>
                    <a:pt x="20357" y="8994"/>
                    <a:pt x="19421" y="7151"/>
                    <a:pt x="17881" y="6673"/>
                  </a:cubicBezTo>
                  <a:cubicBezTo>
                    <a:pt x="17651" y="6599"/>
                    <a:pt x="17488" y="6344"/>
                    <a:pt x="17502" y="6048"/>
                  </a:cubicBezTo>
                  <a:cubicBezTo>
                    <a:pt x="17556" y="4328"/>
                    <a:pt x="16593" y="2814"/>
                    <a:pt x="15203" y="2444"/>
                  </a:cubicBezTo>
                  <a:cubicBezTo>
                    <a:pt x="14531" y="2263"/>
                    <a:pt x="13819" y="2378"/>
                    <a:pt x="13209" y="2773"/>
                  </a:cubicBezTo>
                  <a:cubicBezTo>
                    <a:pt x="12992" y="2913"/>
                    <a:pt x="12720" y="2839"/>
                    <a:pt x="12565" y="2600"/>
                  </a:cubicBezTo>
                  <a:cubicBezTo>
                    <a:pt x="12144" y="1934"/>
                    <a:pt x="11540" y="1473"/>
                    <a:pt x="10869" y="1292"/>
                  </a:cubicBezTo>
                  <a:cubicBezTo>
                    <a:pt x="10659" y="1234"/>
                    <a:pt x="10449" y="1210"/>
                    <a:pt x="10238" y="1210"/>
                  </a:cubicBezTo>
                  <a:cubicBezTo>
                    <a:pt x="9533" y="1210"/>
                    <a:pt x="8855" y="1522"/>
                    <a:pt x="8319" y="2082"/>
                  </a:cubicBezTo>
                  <a:cubicBezTo>
                    <a:pt x="8177" y="2230"/>
                    <a:pt x="7980" y="2271"/>
                    <a:pt x="7804" y="2189"/>
                  </a:cubicBezTo>
                  <a:cubicBezTo>
                    <a:pt x="7668" y="2123"/>
                    <a:pt x="7526" y="2074"/>
                    <a:pt x="7376" y="2032"/>
                  </a:cubicBezTo>
                  <a:cubicBezTo>
                    <a:pt x="7166" y="1975"/>
                    <a:pt x="6956" y="1950"/>
                    <a:pt x="6746" y="1950"/>
                  </a:cubicBezTo>
                  <a:cubicBezTo>
                    <a:pt x="5383" y="1950"/>
                    <a:pt x="4182" y="3127"/>
                    <a:pt x="3891" y="4740"/>
                  </a:cubicBezTo>
                  <a:cubicBezTo>
                    <a:pt x="3843" y="5003"/>
                    <a:pt x="3823" y="5266"/>
                    <a:pt x="3823" y="5538"/>
                  </a:cubicBezTo>
                  <a:cubicBezTo>
                    <a:pt x="3823" y="5834"/>
                    <a:pt x="3646" y="6097"/>
                    <a:pt x="3402" y="6147"/>
                  </a:cubicBezTo>
                  <a:cubicBezTo>
                    <a:pt x="2236" y="6402"/>
                    <a:pt x="1320" y="7480"/>
                    <a:pt x="1063" y="8879"/>
                  </a:cubicBezTo>
                  <a:cubicBezTo>
                    <a:pt x="893" y="9808"/>
                    <a:pt x="1035" y="10755"/>
                    <a:pt x="1456" y="11553"/>
                  </a:cubicBezTo>
                  <a:cubicBezTo>
                    <a:pt x="1876" y="12351"/>
                    <a:pt x="2527" y="12902"/>
                    <a:pt x="3294" y="13108"/>
                  </a:cubicBezTo>
                  <a:cubicBezTo>
                    <a:pt x="3728" y="13223"/>
                    <a:pt x="4182" y="13215"/>
                    <a:pt x="4609" y="13092"/>
                  </a:cubicBezTo>
                  <a:cubicBezTo>
                    <a:pt x="4840" y="13026"/>
                    <a:pt x="5084" y="13157"/>
                    <a:pt x="5186" y="13421"/>
                  </a:cubicBezTo>
                  <a:cubicBezTo>
                    <a:pt x="5579" y="14408"/>
                    <a:pt x="6312" y="15116"/>
                    <a:pt x="7193" y="15346"/>
                  </a:cubicBezTo>
                  <a:cubicBezTo>
                    <a:pt x="7404" y="15404"/>
                    <a:pt x="7614" y="15429"/>
                    <a:pt x="7824" y="15429"/>
                  </a:cubicBezTo>
                  <a:cubicBezTo>
                    <a:pt x="8367" y="15429"/>
                    <a:pt x="8902" y="15239"/>
                    <a:pt x="9370" y="14894"/>
                  </a:cubicBezTo>
                  <a:cubicBezTo>
                    <a:pt x="9479" y="14861"/>
                    <a:pt x="9574" y="14836"/>
                    <a:pt x="9662" y="14836"/>
                  </a:cubicBezTo>
                  <a:close/>
                </a:path>
              </a:pathLst>
            </a:custGeom>
            <a:solidFill>
              <a:srgbClr val="00B0F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6" name="Figure">
              <a:extLst>
                <a:ext uri="{FF2B5EF4-FFF2-40B4-BE49-F238E27FC236}">
                  <a16:creationId xmlns="" xmlns:a16="http://schemas.microsoft.com/office/drawing/2014/main" id="{3492BC39-025D-4E65-8111-7B920D999411}"/>
                </a:ext>
              </a:extLst>
            </p:cNvPr>
            <p:cNvSpPr/>
            <p:nvPr/>
          </p:nvSpPr>
          <p:spPr>
            <a:xfrm>
              <a:off x="1963868" y="3235016"/>
              <a:ext cx="784391" cy="783584"/>
            </a:xfrm>
            <a:custGeom>
              <a:avLst/>
              <a:gdLst/>
              <a:ahLst/>
              <a:cxnLst>
                <a:cxn ang="0">
                  <a:pos x="wd2" y="hd2"/>
                </a:cxn>
                <a:cxn ang="5400000">
                  <a:pos x="wd2" y="hd2"/>
                </a:cxn>
                <a:cxn ang="10800000">
                  <a:pos x="wd2" y="hd2"/>
                </a:cxn>
                <a:cxn ang="16200000">
                  <a:pos x="wd2" y="hd2"/>
                </a:cxn>
              </a:cxnLst>
              <a:rect l="0" t="0" r="r" b="b"/>
              <a:pathLst>
                <a:path w="21600" h="21600" extrusionOk="0">
                  <a:moveTo>
                    <a:pt x="19956" y="9098"/>
                  </a:moveTo>
                  <a:cubicBezTo>
                    <a:pt x="19711" y="7786"/>
                    <a:pt x="19200" y="6585"/>
                    <a:pt x="18467" y="5517"/>
                  </a:cubicBezTo>
                  <a:lnTo>
                    <a:pt x="19600" y="4382"/>
                  </a:lnTo>
                  <a:lnTo>
                    <a:pt x="17200" y="1980"/>
                  </a:lnTo>
                  <a:lnTo>
                    <a:pt x="16067" y="3114"/>
                  </a:lnTo>
                  <a:cubicBezTo>
                    <a:pt x="15000" y="2380"/>
                    <a:pt x="13800" y="1869"/>
                    <a:pt x="12489" y="1624"/>
                  </a:cubicBezTo>
                  <a:lnTo>
                    <a:pt x="12489" y="0"/>
                  </a:lnTo>
                  <a:lnTo>
                    <a:pt x="10778" y="0"/>
                  </a:lnTo>
                  <a:lnTo>
                    <a:pt x="9089" y="0"/>
                  </a:lnTo>
                  <a:lnTo>
                    <a:pt x="9089" y="1624"/>
                  </a:lnTo>
                  <a:cubicBezTo>
                    <a:pt x="7778" y="1869"/>
                    <a:pt x="6578" y="2380"/>
                    <a:pt x="5511" y="3114"/>
                  </a:cubicBezTo>
                  <a:lnTo>
                    <a:pt x="4378" y="1980"/>
                  </a:lnTo>
                  <a:lnTo>
                    <a:pt x="1978" y="4382"/>
                  </a:lnTo>
                  <a:lnTo>
                    <a:pt x="3111" y="5517"/>
                  </a:lnTo>
                  <a:cubicBezTo>
                    <a:pt x="2378" y="6562"/>
                    <a:pt x="1867" y="7786"/>
                    <a:pt x="1622" y="9098"/>
                  </a:cubicBezTo>
                  <a:lnTo>
                    <a:pt x="0" y="9098"/>
                  </a:lnTo>
                  <a:lnTo>
                    <a:pt x="0" y="12502"/>
                  </a:lnTo>
                  <a:lnTo>
                    <a:pt x="1622" y="12502"/>
                  </a:lnTo>
                  <a:cubicBezTo>
                    <a:pt x="1867" y="13814"/>
                    <a:pt x="2378" y="15015"/>
                    <a:pt x="3111" y="16083"/>
                  </a:cubicBezTo>
                  <a:lnTo>
                    <a:pt x="1978" y="17218"/>
                  </a:lnTo>
                  <a:lnTo>
                    <a:pt x="4378" y="19620"/>
                  </a:lnTo>
                  <a:lnTo>
                    <a:pt x="5511" y="18486"/>
                  </a:lnTo>
                  <a:cubicBezTo>
                    <a:pt x="6556" y="19220"/>
                    <a:pt x="7778" y="19731"/>
                    <a:pt x="9089" y="19976"/>
                  </a:cubicBezTo>
                  <a:lnTo>
                    <a:pt x="9089" y="21600"/>
                  </a:lnTo>
                  <a:lnTo>
                    <a:pt x="10800" y="21600"/>
                  </a:lnTo>
                  <a:lnTo>
                    <a:pt x="12511" y="21600"/>
                  </a:lnTo>
                  <a:lnTo>
                    <a:pt x="12511" y="19976"/>
                  </a:lnTo>
                  <a:cubicBezTo>
                    <a:pt x="13822" y="19731"/>
                    <a:pt x="15022" y="19220"/>
                    <a:pt x="16089" y="18486"/>
                  </a:cubicBezTo>
                  <a:lnTo>
                    <a:pt x="17222" y="19620"/>
                  </a:lnTo>
                  <a:lnTo>
                    <a:pt x="19622" y="17218"/>
                  </a:lnTo>
                  <a:lnTo>
                    <a:pt x="18489" y="16083"/>
                  </a:lnTo>
                  <a:cubicBezTo>
                    <a:pt x="19222" y="15015"/>
                    <a:pt x="19733" y="13814"/>
                    <a:pt x="19978" y="12502"/>
                  </a:cubicBezTo>
                  <a:lnTo>
                    <a:pt x="21600" y="12502"/>
                  </a:lnTo>
                  <a:lnTo>
                    <a:pt x="21600" y="9098"/>
                  </a:lnTo>
                  <a:lnTo>
                    <a:pt x="19956" y="9098"/>
                  </a:lnTo>
                  <a:close/>
                  <a:moveTo>
                    <a:pt x="10800" y="16862"/>
                  </a:moveTo>
                  <a:lnTo>
                    <a:pt x="10800" y="16862"/>
                  </a:lnTo>
                  <a:cubicBezTo>
                    <a:pt x="7444" y="16862"/>
                    <a:pt x="4733" y="14148"/>
                    <a:pt x="4733" y="10789"/>
                  </a:cubicBezTo>
                  <a:cubicBezTo>
                    <a:pt x="4733" y="7430"/>
                    <a:pt x="7444" y="4716"/>
                    <a:pt x="10800" y="4716"/>
                  </a:cubicBezTo>
                  <a:lnTo>
                    <a:pt x="10800" y="4716"/>
                  </a:lnTo>
                  <a:cubicBezTo>
                    <a:pt x="14156" y="4716"/>
                    <a:pt x="16867" y="7430"/>
                    <a:pt x="16867" y="10789"/>
                  </a:cubicBezTo>
                  <a:cubicBezTo>
                    <a:pt x="16867" y="14148"/>
                    <a:pt x="14133" y="16862"/>
                    <a:pt x="10800" y="16862"/>
                  </a:cubicBezTo>
                  <a:close/>
                </a:path>
              </a:pathLst>
            </a:custGeom>
            <a:solidFill>
              <a:srgbClr val="33C48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7" name="Figure">
              <a:extLst>
                <a:ext uri="{FF2B5EF4-FFF2-40B4-BE49-F238E27FC236}">
                  <a16:creationId xmlns="" xmlns:a16="http://schemas.microsoft.com/office/drawing/2014/main" id="{BE62C349-29CA-44D3-A071-CBB54607CE09}"/>
                </a:ext>
              </a:extLst>
            </p:cNvPr>
            <p:cNvSpPr/>
            <p:nvPr/>
          </p:nvSpPr>
          <p:spPr>
            <a:xfrm>
              <a:off x="2157543" y="2912221"/>
              <a:ext cx="282446" cy="282446"/>
            </a:xfrm>
            <a:custGeom>
              <a:avLst/>
              <a:gdLst/>
              <a:ahLst/>
              <a:cxnLst>
                <a:cxn ang="0">
                  <a:pos x="wd2" y="hd2"/>
                </a:cxn>
                <a:cxn ang="5400000">
                  <a:pos x="wd2" y="hd2"/>
                </a:cxn>
                <a:cxn ang="10800000">
                  <a:pos x="wd2" y="hd2"/>
                </a:cxn>
                <a:cxn ang="16200000">
                  <a:pos x="wd2" y="hd2"/>
                </a:cxn>
              </a:cxnLst>
              <a:rect l="0" t="0" r="r" b="b"/>
              <a:pathLst>
                <a:path w="21600" h="21600" extrusionOk="0">
                  <a:moveTo>
                    <a:pt x="19995" y="9072"/>
                  </a:moveTo>
                  <a:cubicBezTo>
                    <a:pt x="19749" y="7776"/>
                    <a:pt x="19255" y="6542"/>
                    <a:pt x="18514" y="5493"/>
                  </a:cubicBezTo>
                  <a:lnTo>
                    <a:pt x="19687" y="4320"/>
                  </a:lnTo>
                  <a:lnTo>
                    <a:pt x="17280" y="1913"/>
                  </a:lnTo>
                  <a:lnTo>
                    <a:pt x="16107" y="3086"/>
                  </a:lnTo>
                  <a:cubicBezTo>
                    <a:pt x="15058" y="2345"/>
                    <a:pt x="13824" y="1851"/>
                    <a:pt x="12528" y="1605"/>
                  </a:cubicBezTo>
                  <a:lnTo>
                    <a:pt x="12528" y="0"/>
                  </a:lnTo>
                  <a:lnTo>
                    <a:pt x="10800" y="0"/>
                  </a:lnTo>
                  <a:lnTo>
                    <a:pt x="9072" y="0"/>
                  </a:lnTo>
                  <a:lnTo>
                    <a:pt x="9072" y="1605"/>
                  </a:lnTo>
                  <a:cubicBezTo>
                    <a:pt x="7776" y="1851"/>
                    <a:pt x="6542" y="2345"/>
                    <a:pt x="5493" y="3086"/>
                  </a:cubicBezTo>
                  <a:lnTo>
                    <a:pt x="4320" y="1913"/>
                  </a:lnTo>
                  <a:lnTo>
                    <a:pt x="1913" y="4320"/>
                  </a:lnTo>
                  <a:lnTo>
                    <a:pt x="3086" y="5493"/>
                  </a:lnTo>
                  <a:cubicBezTo>
                    <a:pt x="2345" y="6542"/>
                    <a:pt x="1851" y="7776"/>
                    <a:pt x="1605" y="9072"/>
                  </a:cubicBezTo>
                  <a:lnTo>
                    <a:pt x="0" y="9072"/>
                  </a:lnTo>
                  <a:lnTo>
                    <a:pt x="0" y="12528"/>
                  </a:lnTo>
                  <a:lnTo>
                    <a:pt x="1605" y="12528"/>
                  </a:lnTo>
                  <a:cubicBezTo>
                    <a:pt x="1851" y="13824"/>
                    <a:pt x="2345" y="15058"/>
                    <a:pt x="3086" y="16107"/>
                  </a:cubicBezTo>
                  <a:lnTo>
                    <a:pt x="1913" y="17280"/>
                  </a:lnTo>
                  <a:lnTo>
                    <a:pt x="4320" y="19687"/>
                  </a:lnTo>
                  <a:lnTo>
                    <a:pt x="5493" y="18514"/>
                  </a:lnTo>
                  <a:cubicBezTo>
                    <a:pt x="6542" y="19255"/>
                    <a:pt x="7776" y="19749"/>
                    <a:pt x="9072" y="19995"/>
                  </a:cubicBezTo>
                  <a:lnTo>
                    <a:pt x="9072" y="21600"/>
                  </a:lnTo>
                  <a:lnTo>
                    <a:pt x="10800" y="21600"/>
                  </a:lnTo>
                  <a:lnTo>
                    <a:pt x="12528" y="21600"/>
                  </a:lnTo>
                  <a:lnTo>
                    <a:pt x="12528" y="19995"/>
                  </a:lnTo>
                  <a:cubicBezTo>
                    <a:pt x="13824" y="19749"/>
                    <a:pt x="15058" y="19255"/>
                    <a:pt x="16107" y="18514"/>
                  </a:cubicBezTo>
                  <a:lnTo>
                    <a:pt x="17280" y="19687"/>
                  </a:lnTo>
                  <a:lnTo>
                    <a:pt x="19687" y="17280"/>
                  </a:lnTo>
                  <a:lnTo>
                    <a:pt x="18514" y="16107"/>
                  </a:lnTo>
                  <a:cubicBezTo>
                    <a:pt x="19255" y="15058"/>
                    <a:pt x="19749" y="13824"/>
                    <a:pt x="19995" y="12528"/>
                  </a:cubicBezTo>
                  <a:lnTo>
                    <a:pt x="21600" y="12528"/>
                  </a:lnTo>
                  <a:lnTo>
                    <a:pt x="21600" y="9072"/>
                  </a:lnTo>
                  <a:lnTo>
                    <a:pt x="19995" y="9072"/>
                  </a:lnTo>
                  <a:close/>
                  <a:moveTo>
                    <a:pt x="10800" y="17712"/>
                  </a:moveTo>
                  <a:lnTo>
                    <a:pt x="10800" y="17712"/>
                  </a:lnTo>
                  <a:cubicBezTo>
                    <a:pt x="6974" y="17712"/>
                    <a:pt x="3888" y="14626"/>
                    <a:pt x="3888" y="10800"/>
                  </a:cubicBezTo>
                  <a:cubicBezTo>
                    <a:pt x="3888" y="6974"/>
                    <a:pt x="6974" y="3888"/>
                    <a:pt x="10800" y="3888"/>
                  </a:cubicBezTo>
                  <a:lnTo>
                    <a:pt x="10800" y="3888"/>
                  </a:lnTo>
                  <a:cubicBezTo>
                    <a:pt x="14626" y="3888"/>
                    <a:pt x="17712" y="6974"/>
                    <a:pt x="17712" y="10800"/>
                  </a:cubicBezTo>
                  <a:cubicBezTo>
                    <a:pt x="17712" y="14626"/>
                    <a:pt x="14626" y="17712"/>
                    <a:pt x="10800" y="17712"/>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8" name="Figure">
              <a:extLst>
                <a:ext uri="{FF2B5EF4-FFF2-40B4-BE49-F238E27FC236}">
                  <a16:creationId xmlns="" xmlns:a16="http://schemas.microsoft.com/office/drawing/2014/main" id="{8DC1F43E-5289-4D06-BB64-DB9EE6A36052}"/>
                </a:ext>
              </a:extLst>
            </p:cNvPr>
            <p:cNvSpPr/>
            <p:nvPr/>
          </p:nvSpPr>
          <p:spPr>
            <a:xfrm>
              <a:off x="1068113" y="3598159"/>
              <a:ext cx="280832" cy="280025"/>
            </a:xfrm>
            <a:custGeom>
              <a:avLst/>
              <a:gdLst/>
              <a:ahLst/>
              <a:cxnLst>
                <a:cxn ang="0">
                  <a:pos x="wd2" y="hd2"/>
                </a:cxn>
                <a:cxn ang="5400000">
                  <a:pos x="wd2" y="hd2"/>
                </a:cxn>
                <a:cxn ang="10800000">
                  <a:pos x="wd2" y="hd2"/>
                </a:cxn>
                <a:cxn ang="16200000">
                  <a:pos x="wd2" y="hd2"/>
                </a:cxn>
              </a:cxnLst>
              <a:rect l="0" t="0" r="r" b="b"/>
              <a:pathLst>
                <a:path w="21600" h="21600" extrusionOk="0">
                  <a:moveTo>
                    <a:pt x="20048" y="12325"/>
                  </a:moveTo>
                  <a:cubicBezTo>
                    <a:pt x="20297" y="11018"/>
                    <a:pt x="20172" y="9648"/>
                    <a:pt x="19862" y="8403"/>
                  </a:cubicBezTo>
                  <a:lnTo>
                    <a:pt x="21352" y="7719"/>
                  </a:lnTo>
                  <a:lnTo>
                    <a:pt x="19924" y="4606"/>
                  </a:lnTo>
                  <a:lnTo>
                    <a:pt x="18434" y="5291"/>
                  </a:lnTo>
                  <a:cubicBezTo>
                    <a:pt x="17690" y="4233"/>
                    <a:pt x="16697" y="3361"/>
                    <a:pt x="15579" y="2677"/>
                  </a:cubicBezTo>
                  <a:lnTo>
                    <a:pt x="16138" y="1120"/>
                  </a:lnTo>
                  <a:lnTo>
                    <a:pt x="14524" y="560"/>
                  </a:lnTo>
                  <a:lnTo>
                    <a:pt x="12910" y="0"/>
                  </a:lnTo>
                  <a:lnTo>
                    <a:pt x="12352" y="1556"/>
                  </a:lnTo>
                  <a:cubicBezTo>
                    <a:pt x="11048" y="1307"/>
                    <a:pt x="9683" y="1432"/>
                    <a:pt x="8441" y="1743"/>
                  </a:cubicBezTo>
                  <a:lnTo>
                    <a:pt x="7759" y="249"/>
                  </a:lnTo>
                  <a:lnTo>
                    <a:pt x="4655" y="1681"/>
                  </a:lnTo>
                  <a:lnTo>
                    <a:pt x="5338" y="3175"/>
                  </a:lnTo>
                  <a:cubicBezTo>
                    <a:pt x="4283" y="3922"/>
                    <a:pt x="3414" y="4918"/>
                    <a:pt x="2731" y="6038"/>
                  </a:cubicBezTo>
                  <a:lnTo>
                    <a:pt x="1179" y="5478"/>
                  </a:lnTo>
                  <a:lnTo>
                    <a:pt x="0" y="8715"/>
                  </a:lnTo>
                  <a:lnTo>
                    <a:pt x="1552" y="9275"/>
                  </a:lnTo>
                  <a:cubicBezTo>
                    <a:pt x="1303" y="10582"/>
                    <a:pt x="1428" y="11952"/>
                    <a:pt x="1738" y="13197"/>
                  </a:cubicBezTo>
                  <a:lnTo>
                    <a:pt x="248" y="13881"/>
                  </a:lnTo>
                  <a:lnTo>
                    <a:pt x="1676" y="16994"/>
                  </a:lnTo>
                  <a:lnTo>
                    <a:pt x="3166" y="16309"/>
                  </a:lnTo>
                  <a:cubicBezTo>
                    <a:pt x="3910" y="17367"/>
                    <a:pt x="4903" y="18239"/>
                    <a:pt x="6021" y="18923"/>
                  </a:cubicBezTo>
                  <a:lnTo>
                    <a:pt x="5462" y="20480"/>
                  </a:lnTo>
                  <a:lnTo>
                    <a:pt x="7076" y="21040"/>
                  </a:lnTo>
                  <a:lnTo>
                    <a:pt x="8690" y="21600"/>
                  </a:lnTo>
                  <a:lnTo>
                    <a:pt x="9248" y="20044"/>
                  </a:lnTo>
                  <a:cubicBezTo>
                    <a:pt x="10552" y="20293"/>
                    <a:pt x="11917" y="20168"/>
                    <a:pt x="13159" y="19857"/>
                  </a:cubicBezTo>
                  <a:lnTo>
                    <a:pt x="13841" y="21351"/>
                  </a:lnTo>
                  <a:lnTo>
                    <a:pt x="16945" y="19919"/>
                  </a:lnTo>
                  <a:lnTo>
                    <a:pt x="16262" y="18425"/>
                  </a:lnTo>
                  <a:cubicBezTo>
                    <a:pt x="17317" y="17678"/>
                    <a:pt x="18186" y="16682"/>
                    <a:pt x="18869" y="15562"/>
                  </a:cubicBezTo>
                  <a:lnTo>
                    <a:pt x="20421" y="16122"/>
                  </a:lnTo>
                  <a:lnTo>
                    <a:pt x="21600" y="12885"/>
                  </a:lnTo>
                  <a:lnTo>
                    <a:pt x="20048" y="12325"/>
                  </a:lnTo>
                  <a:close/>
                  <a:moveTo>
                    <a:pt x="8441" y="17305"/>
                  </a:moveTo>
                  <a:lnTo>
                    <a:pt x="8441" y="17305"/>
                  </a:lnTo>
                  <a:cubicBezTo>
                    <a:pt x="4841" y="15998"/>
                    <a:pt x="2979" y="12014"/>
                    <a:pt x="4283" y="8403"/>
                  </a:cubicBezTo>
                  <a:cubicBezTo>
                    <a:pt x="5586" y="4793"/>
                    <a:pt x="9559" y="2926"/>
                    <a:pt x="13159" y="4233"/>
                  </a:cubicBezTo>
                  <a:lnTo>
                    <a:pt x="13159" y="4233"/>
                  </a:lnTo>
                  <a:cubicBezTo>
                    <a:pt x="16759" y="5540"/>
                    <a:pt x="18621" y="9524"/>
                    <a:pt x="17317" y="13134"/>
                  </a:cubicBezTo>
                  <a:cubicBezTo>
                    <a:pt x="16014" y="16745"/>
                    <a:pt x="12041" y="18612"/>
                    <a:pt x="8441" y="17305"/>
                  </a:cubicBezTo>
                  <a:close/>
                </a:path>
              </a:pathLst>
            </a:custGeom>
            <a:solidFill>
              <a:schemeClr val="tx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Figure">
              <a:extLst>
                <a:ext uri="{FF2B5EF4-FFF2-40B4-BE49-F238E27FC236}">
                  <a16:creationId xmlns="" xmlns:a16="http://schemas.microsoft.com/office/drawing/2014/main" id="{C9DC3FE8-6C02-4209-AA76-A0F1B8C2C3CA}"/>
                </a:ext>
              </a:extLst>
            </p:cNvPr>
            <p:cNvSpPr/>
            <p:nvPr/>
          </p:nvSpPr>
          <p:spPr>
            <a:xfrm>
              <a:off x="1390909" y="3460971"/>
              <a:ext cx="559376" cy="559376"/>
            </a:xfrm>
            <a:custGeom>
              <a:avLst/>
              <a:gdLst/>
              <a:ahLst/>
              <a:cxnLst>
                <a:cxn ang="0">
                  <a:pos x="wd2" y="hd2"/>
                </a:cxn>
                <a:cxn ang="5400000">
                  <a:pos x="wd2" y="hd2"/>
                </a:cxn>
                <a:cxn ang="10800000">
                  <a:pos x="wd2" y="hd2"/>
                </a:cxn>
                <a:cxn ang="16200000">
                  <a:pos x="wd2" y="hd2"/>
                </a:cxn>
              </a:cxnLst>
              <a:rect l="0" t="0" r="r" b="b"/>
              <a:pathLst>
                <a:path w="21420" h="21420" extrusionOk="0">
                  <a:moveTo>
                    <a:pt x="18451" y="6059"/>
                  </a:moveTo>
                  <a:lnTo>
                    <a:pt x="19903" y="5194"/>
                  </a:lnTo>
                  <a:cubicBezTo>
                    <a:pt x="19162" y="3989"/>
                    <a:pt x="18204" y="2938"/>
                    <a:pt x="17091" y="2104"/>
                  </a:cubicBezTo>
                  <a:lnTo>
                    <a:pt x="16071" y="3464"/>
                  </a:lnTo>
                  <a:cubicBezTo>
                    <a:pt x="15144" y="2753"/>
                    <a:pt x="14063" y="2258"/>
                    <a:pt x="12889" y="1949"/>
                  </a:cubicBezTo>
                  <a:lnTo>
                    <a:pt x="13290" y="312"/>
                  </a:lnTo>
                  <a:cubicBezTo>
                    <a:pt x="11962" y="-28"/>
                    <a:pt x="10540" y="-90"/>
                    <a:pt x="9119" y="126"/>
                  </a:cubicBezTo>
                  <a:lnTo>
                    <a:pt x="9366" y="1795"/>
                  </a:lnTo>
                  <a:cubicBezTo>
                    <a:pt x="8377" y="1949"/>
                    <a:pt x="7450" y="2258"/>
                    <a:pt x="6616" y="2660"/>
                  </a:cubicBezTo>
                  <a:cubicBezTo>
                    <a:pt x="6430" y="2753"/>
                    <a:pt x="6245" y="2846"/>
                    <a:pt x="6059" y="2969"/>
                  </a:cubicBezTo>
                  <a:lnTo>
                    <a:pt x="5194" y="1517"/>
                  </a:lnTo>
                  <a:cubicBezTo>
                    <a:pt x="3989" y="2258"/>
                    <a:pt x="2938" y="3216"/>
                    <a:pt x="2104" y="4329"/>
                  </a:cubicBezTo>
                  <a:lnTo>
                    <a:pt x="3464" y="5349"/>
                  </a:lnTo>
                  <a:cubicBezTo>
                    <a:pt x="2753" y="6307"/>
                    <a:pt x="2259" y="7357"/>
                    <a:pt x="1949" y="8531"/>
                  </a:cubicBezTo>
                  <a:lnTo>
                    <a:pt x="312" y="8130"/>
                  </a:lnTo>
                  <a:cubicBezTo>
                    <a:pt x="-28" y="9458"/>
                    <a:pt x="-90" y="10880"/>
                    <a:pt x="126" y="12301"/>
                  </a:cubicBezTo>
                  <a:lnTo>
                    <a:pt x="1795" y="12054"/>
                  </a:lnTo>
                  <a:cubicBezTo>
                    <a:pt x="1980" y="13259"/>
                    <a:pt x="2382" y="14372"/>
                    <a:pt x="2969" y="15361"/>
                  </a:cubicBezTo>
                  <a:lnTo>
                    <a:pt x="1517" y="16226"/>
                  </a:lnTo>
                  <a:cubicBezTo>
                    <a:pt x="2258" y="17431"/>
                    <a:pt x="3216" y="18482"/>
                    <a:pt x="4329" y="19316"/>
                  </a:cubicBezTo>
                  <a:lnTo>
                    <a:pt x="5349" y="17956"/>
                  </a:lnTo>
                  <a:cubicBezTo>
                    <a:pt x="6276" y="18667"/>
                    <a:pt x="7357" y="19162"/>
                    <a:pt x="8531" y="19471"/>
                  </a:cubicBezTo>
                  <a:lnTo>
                    <a:pt x="8130" y="21108"/>
                  </a:lnTo>
                  <a:cubicBezTo>
                    <a:pt x="9459" y="21448"/>
                    <a:pt x="10880" y="21510"/>
                    <a:pt x="12301" y="21294"/>
                  </a:cubicBezTo>
                  <a:lnTo>
                    <a:pt x="12054" y="19625"/>
                  </a:lnTo>
                  <a:cubicBezTo>
                    <a:pt x="13043" y="19471"/>
                    <a:pt x="13970" y="19162"/>
                    <a:pt x="14804" y="18760"/>
                  </a:cubicBezTo>
                  <a:cubicBezTo>
                    <a:pt x="14990" y="18667"/>
                    <a:pt x="15175" y="18574"/>
                    <a:pt x="15361" y="18451"/>
                  </a:cubicBezTo>
                  <a:lnTo>
                    <a:pt x="16226" y="19903"/>
                  </a:lnTo>
                  <a:cubicBezTo>
                    <a:pt x="17431" y="19162"/>
                    <a:pt x="18482" y="18204"/>
                    <a:pt x="19316" y="17091"/>
                  </a:cubicBezTo>
                  <a:lnTo>
                    <a:pt x="17956" y="16071"/>
                  </a:lnTo>
                  <a:cubicBezTo>
                    <a:pt x="18667" y="15144"/>
                    <a:pt x="19162" y="14063"/>
                    <a:pt x="19471" y="12889"/>
                  </a:cubicBezTo>
                  <a:lnTo>
                    <a:pt x="21108" y="13290"/>
                  </a:lnTo>
                  <a:cubicBezTo>
                    <a:pt x="21448" y="11962"/>
                    <a:pt x="21510" y="10540"/>
                    <a:pt x="21294" y="9119"/>
                  </a:cubicBezTo>
                  <a:lnTo>
                    <a:pt x="19625" y="9366"/>
                  </a:lnTo>
                  <a:cubicBezTo>
                    <a:pt x="19471" y="8161"/>
                    <a:pt x="19038" y="7048"/>
                    <a:pt x="18451" y="6059"/>
                  </a:cubicBezTo>
                  <a:close/>
                  <a:moveTo>
                    <a:pt x="15052" y="10046"/>
                  </a:moveTo>
                  <a:cubicBezTo>
                    <a:pt x="15330" y="11962"/>
                    <a:pt x="14341" y="13754"/>
                    <a:pt x="12703" y="14588"/>
                  </a:cubicBezTo>
                  <a:cubicBezTo>
                    <a:pt x="12301" y="14804"/>
                    <a:pt x="11838" y="14928"/>
                    <a:pt x="11374" y="15021"/>
                  </a:cubicBezTo>
                  <a:cubicBezTo>
                    <a:pt x="8995" y="15361"/>
                    <a:pt x="6770" y="13723"/>
                    <a:pt x="6430" y="11343"/>
                  </a:cubicBezTo>
                  <a:cubicBezTo>
                    <a:pt x="6152" y="9428"/>
                    <a:pt x="7141" y="7635"/>
                    <a:pt x="8779" y="6801"/>
                  </a:cubicBezTo>
                  <a:cubicBezTo>
                    <a:pt x="9180" y="6585"/>
                    <a:pt x="9644" y="6461"/>
                    <a:pt x="10107" y="6368"/>
                  </a:cubicBezTo>
                  <a:cubicBezTo>
                    <a:pt x="12456" y="6028"/>
                    <a:pt x="14681" y="7666"/>
                    <a:pt x="15052" y="10046"/>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0" name="Figure">
              <a:extLst>
                <a:ext uri="{FF2B5EF4-FFF2-40B4-BE49-F238E27FC236}">
                  <a16:creationId xmlns="" xmlns:a16="http://schemas.microsoft.com/office/drawing/2014/main" id="{54392628-DA62-4B2D-9EDF-42B3E621BB5D}"/>
                </a:ext>
              </a:extLst>
            </p:cNvPr>
            <p:cNvSpPr/>
            <p:nvPr/>
          </p:nvSpPr>
          <p:spPr>
            <a:xfrm>
              <a:off x="1737911" y="3929023"/>
              <a:ext cx="585066" cy="584260"/>
            </a:xfrm>
            <a:custGeom>
              <a:avLst/>
              <a:gdLst/>
              <a:ahLst/>
              <a:cxnLst>
                <a:cxn ang="0">
                  <a:pos x="wd2" y="hd2"/>
                </a:cxn>
                <a:cxn ang="5400000">
                  <a:pos x="wd2" y="hd2"/>
                </a:cxn>
                <a:cxn ang="10800000">
                  <a:pos x="wd2" y="hd2"/>
                </a:cxn>
                <a:cxn ang="16200000">
                  <a:pos x="wd2" y="hd2"/>
                </a:cxn>
              </a:cxnLst>
              <a:rect l="0" t="0" r="r" b="b"/>
              <a:pathLst>
                <a:path w="21600" h="21600" extrusionOk="0">
                  <a:moveTo>
                    <a:pt x="19872" y="10173"/>
                  </a:moveTo>
                  <a:lnTo>
                    <a:pt x="21600" y="10054"/>
                  </a:lnTo>
                  <a:cubicBezTo>
                    <a:pt x="21511" y="8622"/>
                    <a:pt x="21123" y="7250"/>
                    <a:pt x="20498" y="5967"/>
                  </a:cubicBezTo>
                  <a:lnTo>
                    <a:pt x="18948" y="6743"/>
                  </a:lnTo>
                  <a:cubicBezTo>
                    <a:pt x="18412" y="5668"/>
                    <a:pt x="17697" y="4714"/>
                    <a:pt x="16774" y="3938"/>
                  </a:cubicBezTo>
                  <a:lnTo>
                    <a:pt x="17906" y="2625"/>
                  </a:lnTo>
                  <a:cubicBezTo>
                    <a:pt x="16863" y="1730"/>
                    <a:pt x="15641" y="985"/>
                    <a:pt x="14241" y="537"/>
                  </a:cubicBezTo>
                  <a:lnTo>
                    <a:pt x="13705" y="2178"/>
                  </a:lnTo>
                  <a:cubicBezTo>
                    <a:pt x="12751" y="1850"/>
                    <a:pt x="11768" y="1701"/>
                    <a:pt x="10815" y="1701"/>
                  </a:cubicBezTo>
                  <a:cubicBezTo>
                    <a:pt x="10606" y="1701"/>
                    <a:pt x="10398" y="1701"/>
                    <a:pt x="10159" y="1730"/>
                  </a:cubicBezTo>
                  <a:lnTo>
                    <a:pt x="10040" y="0"/>
                  </a:lnTo>
                  <a:cubicBezTo>
                    <a:pt x="8610" y="89"/>
                    <a:pt x="7240" y="477"/>
                    <a:pt x="5959" y="1104"/>
                  </a:cubicBezTo>
                  <a:lnTo>
                    <a:pt x="6733" y="2655"/>
                  </a:lnTo>
                  <a:cubicBezTo>
                    <a:pt x="5661" y="3192"/>
                    <a:pt x="4707" y="3908"/>
                    <a:pt x="3933" y="4833"/>
                  </a:cubicBezTo>
                  <a:lnTo>
                    <a:pt x="2622" y="3699"/>
                  </a:lnTo>
                  <a:cubicBezTo>
                    <a:pt x="1728" y="4744"/>
                    <a:pt x="983" y="5967"/>
                    <a:pt x="536" y="7369"/>
                  </a:cubicBezTo>
                  <a:lnTo>
                    <a:pt x="2175" y="7906"/>
                  </a:lnTo>
                  <a:cubicBezTo>
                    <a:pt x="1788" y="9070"/>
                    <a:pt x="1639" y="10263"/>
                    <a:pt x="1728" y="11427"/>
                  </a:cubicBezTo>
                  <a:lnTo>
                    <a:pt x="0" y="11546"/>
                  </a:lnTo>
                  <a:cubicBezTo>
                    <a:pt x="89" y="12978"/>
                    <a:pt x="477" y="14350"/>
                    <a:pt x="1102" y="15633"/>
                  </a:cubicBezTo>
                  <a:lnTo>
                    <a:pt x="2652" y="14857"/>
                  </a:lnTo>
                  <a:cubicBezTo>
                    <a:pt x="3188" y="15931"/>
                    <a:pt x="3903" y="16886"/>
                    <a:pt x="4826" y="17662"/>
                  </a:cubicBezTo>
                  <a:lnTo>
                    <a:pt x="3694" y="18975"/>
                  </a:lnTo>
                  <a:cubicBezTo>
                    <a:pt x="4737" y="19870"/>
                    <a:pt x="5959" y="20615"/>
                    <a:pt x="7359" y="21063"/>
                  </a:cubicBezTo>
                  <a:lnTo>
                    <a:pt x="7895" y="19422"/>
                  </a:lnTo>
                  <a:cubicBezTo>
                    <a:pt x="8849" y="19750"/>
                    <a:pt x="9832" y="19899"/>
                    <a:pt x="10785" y="19899"/>
                  </a:cubicBezTo>
                  <a:cubicBezTo>
                    <a:pt x="10994" y="19899"/>
                    <a:pt x="11202" y="19899"/>
                    <a:pt x="11441" y="19870"/>
                  </a:cubicBezTo>
                  <a:lnTo>
                    <a:pt x="11560" y="21600"/>
                  </a:lnTo>
                  <a:cubicBezTo>
                    <a:pt x="12990" y="21511"/>
                    <a:pt x="14360" y="21123"/>
                    <a:pt x="15641" y="20496"/>
                  </a:cubicBezTo>
                  <a:lnTo>
                    <a:pt x="14867" y="18945"/>
                  </a:lnTo>
                  <a:cubicBezTo>
                    <a:pt x="15939" y="18408"/>
                    <a:pt x="16893" y="17692"/>
                    <a:pt x="17667" y="16767"/>
                  </a:cubicBezTo>
                  <a:lnTo>
                    <a:pt x="18978" y="17901"/>
                  </a:lnTo>
                  <a:cubicBezTo>
                    <a:pt x="19872" y="16856"/>
                    <a:pt x="20617" y="15633"/>
                    <a:pt x="21064" y="14231"/>
                  </a:cubicBezTo>
                  <a:lnTo>
                    <a:pt x="19425" y="13694"/>
                  </a:lnTo>
                  <a:cubicBezTo>
                    <a:pt x="19812" y="12530"/>
                    <a:pt x="19961" y="11337"/>
                    <a:pt x="19872" y="10173"/>
                  </a:cubicBezTo>
                  <a:close/>
                  <a:moveTo>
                    <a:pt x="14986" y="12202"/>
                  </a:moveTo>
                  <a:cubicBezTo>
                    <a:pt x="14360" y="14052"/>
                    <a:pt x="12662" y="15215"/>
                    <a:pt x="10815" y="15215"/>
                  </a:cubicBezTo>
                  <a:cubicBezTo>
                    <a:pt x="10368" y="15215"/>
                    <a:pt x="9891" y="15156"/>
                    <a:pt x="9415" y="14977"/>
                  </a:cubicBezTo>
                  <a:cubicBezTo>
                    <a:pt x="7121" y="14201"/>
                    <a:pt x="5869" y="11695"/>
                    <a:pt x="6644" y="9398"/>
                  </a:cubicBezTo>
                  <a:cubicBezTo>
                    <a:pt x="7270" y="7548"/>
                    <a:pt x="8968" y="6385"/>
                    <a:pt x="10815" y="6385"/>
                  </a:cubicBezTo>
                  <a:cubicBezTo>
                    <a:pt x="11292" y="6385"/>
                    <a:pt x="11738" y="6444"/>
                    <a:pt x="12215" y="6623"/>
                  </a:cubicBezTo>
                  <a:cubicBezTo>
                    <a:pt x="14509" y="7399"/>
                    <a:pt x="15731" y="9905"/>
                    <a:pt x="14986" y="12202"/>
                  </a:cubicBezTo>
                  <a:close/>
                </a:path>
              </a:pathLst>
            </a:custGeom>
            <a:solidFill>
              <a:srgbClr val="ACCBF9"/>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1" name="Figure">
              <a:extLst>
                <a:ext uri="{FF2B5EF4-FFF2-40B4-BE49-F238E27FC236}">
                  <a16:creationId xmlns="" xmlns:a16="http://schemas.microsoft.com/office/drawing/2014/main" id="{203F9EFD-569A-44BA-ABF5-B35223B5A4F7}"/>
                </a:ext>
              </a:extLst>
            </p:cNvPr>
            <p:cNvSpPr/>
            <p:nvPr/>
          </p:nvSpPr>
          <p:spPr>
            <a:xfrm>
              <a:off x="2351222" y="3977442"/>
              <a:ext cx="408334" cy="409141"/>
            </a:xfrm>
            <a:custGeom>
              <a:avLst/>
              <a:gdLst/>
              <a:ahLst/>
              <a:cxnLst>
                <a:cxn ang="0">
                  <a:pos x="wd2" y="hd2"/>
                </a:cxn>
                <a:cxn ang="5400000">
                  <a:pos x="wd2" y="hd2"/>
                </a:cxn>
                <a:cxn ang="10800000">
                  <a:pos x="wd2" y="hd2"/>
                </a:cxn>
                <a:cxn ang="16200000">
                  <a:pos x="wd2" y="hd2"/>
                </a:cxn>
              </a:cxnLst>
              <a:rect l="0" t="0" r="r" b="b"/>
              <a:pathLst>
                <a:path w="21600" h="21600" extrusionOk="0">
                  <a:moveTo>
                    <a:pt x="19892" y="8947"/>
                  </a:moveTo>
                  <a:lnTo>
                    <a:pt x="21600" y="8606"/>
                  </a:lnTo>
                  <a:cubicBezTo>
                    <a:pt x="21301" y="7200"/>
                    <a:pt x="20746" y="5837"/>
                    <a:pt x="19935" y="4644"/>
                  </a:cubicBezTo>
                  <a:lnTo>
                    <a:pt x="18484" y="5624"/>
                  </a:lnTo>
                  <a:cubicBezTo>
                    <a:pt x="17801" y="4644"/>
                    <a:pt x="16947" y="3749"/>
                    <a:pt x="15923" y="3067"/>
                  </a:cubicBezTo>
                  <a:lnTo>
                    <a:pt x="16904" y="1619"/>
                  </a:lnTo>
                  <a:cubicBezTo>
                    <a:pt x="15709" y="852"/>
                    <a:pt x="14386" y="298"/>
                    <a:pt x="12934" y="0"/>
                  </a:cubicBezTo>
                  <a:lnTo>
                    <a:pt x="12593" y="1704"/>
                  </a:lnTo>
                  <a:cubicBezTo>
                    <a:pt x="11568" y="1491"/>
                    <a:pt x="10587" y="1491"/>
                    <a:pt x="9605" y="1619"/>
                  </a:cubicBezTo>
                  <a:cubicBezTo>
                    <a:pt x="9391" y="1662"/>
                    <a:pt x="9178" y="1704"/>
                    <a:pt x="8964" y="1747"/>
                  </a:cubicBezTo>
                  <a:lnTo>
                    <a:pt x="8623" y="43"/>
                  </a:lnTo>
                  <a:cubicBezTo>
                    <a:pt x="7214" y="341"/>
                    <a:pt x="5848" y="895"/>
                    <a:pt x="4653" y="1704"/>
                  </a:cubicBezTo>
                  <a:lnTo>
                    <a:pt x="5635" y="3153"/>
                  </a:lnTo>
                  <a:cubicBezTo>
                    <a:pt x="4653" y="3834"/>
                    <a:pt x="3757" y="4686"/>
                    <a:pt x="3074" y="5709"/>
                  </a:cubicBezTo>
                  <a:lnTo>
                    <a:pt x="1622" y="4729"/>
                  </a:lnTo>
                  <a:cubicBezTo>
                    <a:pt x="854" y="5922"/>
                    <a:pt x="299" y="7243"/>
                    <a:pt x="0" y="8691"/>
                  </a:cubicBezTo>
                  <a:lnTo>
                    <a:pt x="1708" y="9032"/>
                  </a:lnTo>
                  <a:cubicBezTo>
                    <a:pt x="1451" y="10267"/>
                    <a:pt x="1494" y="11503"/>
                    <a:pt x="1708" y="12653"/>
                  </a:cubicBezTo>
                  <a:lnTo>
                    <a:pt x="0" y="12994"/>
                  </a:lnTo>
                  <a:cubicBezTo>
                    <a:pt x="299" y="14400"/>
                    <a:pt x="854" y="15763"/>
                    <a:pt x="1665" y="16956"/>
                  </a:cubicBezTo>
                  <a:lnTo>
                    <a:pt x="3116" y="15976"/>
                  </a:lnTo>
                  <a:cubicBezTo>
                    <a:pt x="3799" y="16956"/>
                    <a:pt x="4653" y="17851"/>
                    <a:pt x="5677" y="18533"/>
                  </a:cubicBezTo>
                  <a:lnTo>
                    <a:pt x="4696" y="19981"/>
                  </a:lnTo>
                  <a:cubicBezTo>
                    <a:pt x="5848" y="20748"/>
                    <a:pt x="7214" y="21302"/>
                    <a:pt x="8666" y="21600"/>
                  </a:cubicBezTo>
                  <a:lnTo>
                    <a:pt x="9007" y="19896"/>
                  </a:lnTo>
                  <a:cubicBezTo>
                    <a:pt x="10032" y="20109"/>
                    <a:pt x="11013" y="20109"/>
                    <a:pt x="11995" y="19981"/>
                  </a:cubicBezTo>
                  <a:cubicBezTo>
                    <a:pt x="12209" y="19938"/>
                    <a:pt x="12422" y="19896"/>
                    <a:pt x="12636" y="19853"/>
                  </a:cubicBezTo>
                  <a:lnTo>
                    <a:pt x="12977" y="21557"/>
                  </a:lnTo>
                  <a:cubicBezTo>
                    <a:pt x="14386" y="21259"/>
                    <a:pt x="15752" y="20705"/>
                    <a:pt x="16947" y="19896"/>
                  </a:cubicBezTo>
                  <a:lnTo>
                    <a:pt x="15965" y="18447"/>
                  </a:lnTo>
                  <a:cubicBezTo>
                    <a:pt x="16947" y="17766"/>
                    <a:pt x="17843" y="16914"/>
                    <a:pt x="18526" y="15891"/>
                  </a:cubicBezTo>
                  <a:lnTo>
                    <a:pt x="19978" y="16871"/>
                  </a:lnTo>
                  <a:cubicBezTo>
                    <a:pt x="20746" y="15678"/>
                    <a:pt x="21301" y="14357"/>
                    <a:pt x="21600" y="12909"/>
                  </a:cubicBezTo>
                  <a:lnTo>
                    <a:pt x="19892" y="12568"/>
                  </a:lnTo>
                  <a:cubicBezTo>
                    <a:pt x="20149" y="11333"/>
                    <a:pt x="20106" y="10097"/>
                    <a:pt x="19892" y="8947"/>
                  </a:cubicBezTo>
                  <a:close/>
                  <a:moveTo>
                    <a:pt x="15197" y="11631"/>
                  </a:moveTo>
                  <a:cubicBezTo>
                    <a:pt x="14813" y="13591"/>
                    <a:pt x="13233" y="14996"/>
                    <a:pt x="11398" y="15209"/>
                  </a:cubicBezTo>
                  <a:cubicBezTo>
                    <a:pt x="10928" y="15252"/>
                    <a:pt x="10458" y="15252"/>
                    <a:pt x="9946" y="15167"/>
                  </a:cubicBezTo>
                  <a:cubicBezTo>
                    <a:pt x="7513" y="14698"/>
                    <a:pt x="5934" y="12355"/>
                    <a:pt x="6403" y="9927"/>
                  </a:cubicBezTo>
                  <a:cubicBezTo>
                    <a:pt x="6787" y="7967"/>
                    <a:pt x="8367" y="6561"/>
                    <a:pt x="10202" y="6348"/>
                  </a:cubicBezTo>
                  <a:cubicBezTo>
                    <a:pt x="10672" y="6305"/>
                    <a:pt x="11142" y="6305"/>
                    <a:pt x="11654" y="6391"/>
                  </a:cubicBezTo>
                  <a:cubicBezTo>
                    <a:pt x="14087" y="6859"/>
                    <a:pt x="15666" y="9202"/>
                    <a:pt x="15197" y="11631"/>
                  </a:cubicBezTo>
                  <a:close/>
                </a:path>
              </a:pathLst>
            </a:custGeom>
            <a:solidFill>
              <a:schemeClr val="accent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2" name="Figure">
              <a:extLst>
                <a:ext uri="{FF2B5EF4-FFF2-40B4-BE49-F238E27FC236}">
                  <a16:creationId xmlns="" xmlns:a16="http://schemas.microsoft.com/office/drawing/2014/main" id="{BF91C5A4-0D6B-417C-9D5C-14A42EDCD699}"/>
                </a:ext>
              </a:extLst>
            </p:cNvPr>
            <p:cNvSpPr/>
            <p:nvPr/>
          </p:nvSpPr>
          <p:spPr>
            <a:xfrm>
              <a:off x="656551" y="3315712"/>
              <a:ext cx="423668" cy="422861"/>
            </a:xfrm>
            <a:custGeom>
              <a:avLst/>
              <a:gdLst/>
              <a:ahLst/>
              <a:cxnLst>
                <a:cxn ang="0">
                  <a:pos x="wd2" y="hd2"/>
                </a:cxn>
                <a:cxn ang="5400000">
                  <a:pos x="wd2" y="hd2"/>
                </a:cxn>
                <a:cxn ang="10800000">
                  <a:pos x="wd2" y="hd2"/>
                </a:cxn>
                <a:cxn ang="16200000">
                  <a:pos x="wd2" y="hd2"/>
                </a:cxn>
              </a:cxnLst>
              <a:rect l="0" t="0" r="r" b="b"/>
              <a:pathLst>
                <a:path w="21600" h="21600" extrusionOk="0">
                  <a:moveTo>
                    <a:pt x="19872" y="10140"/>
                  </a:moveTo>
                  <a:lnTo>
                    <a:pt x="21600" y="10017"/>
                  </a:lnTo>
                  <a:cubicBezTo>
                    <a:pt x="21518" y="8574"/>
                    <a:pt x="21106" y="7214"/>
                    <a:pt x="20489" y="5936"/>
                  </a:cubicBezTo>
                  <a:lnTo>
                    <a:pt x="18967" y="6719"/>
                  </a:lnTo>
                  <a:cubicBezTo>
                    <a:pt x="18432" y="5647"/>
                    <a:pt x="17691" y="4699"/>
                    <a:pt x="16786" y="3916"/>
                  </a:cubicBezTo>
                  <a:lnTo>
                    <a:pt x="17897" y="2597"/>
                  </a:lnTo>
                  <a:cubicBezTo>
                    <a:pt x="16869" y="1690"/>
                    <a:pt x="15634" y="989"/>
                    <a:pt x="14235" y="495"/>
                  </a:cubicBezTo>
                  <a:lnTo>
                    <a:pt x="13701" y="2144"/>
                  </a:lnTo>
                  <a:cubicBezTo>
                    <a:pt x="12754" y="1814"/>
                    <a:pt x="11767" y="1690"/>
                    <a:pt x="10821" y="1690"/>
                  </a:cubicBezTo>
                  <a:cubicBezTo>
                    <a:pt x="10615" y="1690"/>
                    <a:pt x="10409" y="1690"/>
                    <a:pt x="10162" y="1731"/>
                  </a:cubicBezTo>
                  <a:lnTo>
                    <a:pt x="10039" y="0"/>
                  </a:lnTo>
                  <a:cubicBezTo>
                    <a:pt x="8599" y="82"/>
                    <a:pt x="7241" y="495"/>
                    <a:pt x="5966" y="1113"/>
                  </a:cubicBezTo>
                  <a:lnTo>
                    <a:pt x="6747" y="2638"/>
                  </a:lnTo>
                  <a:cubicBezTo>
                    <a:pt x="5678" y="3174"/>
                    <a:pt x="4731" y="3916"/>
                    <a:pt x="3950" y="4823"/>
                  </a:cubicBezTo>
                  <a:lnTo>
                    <a:pt x="2633" y="3710"/>
                  </a:lnTo>
                  <a:cubicBezTo>
                    <a:pt x="1728" y="4740"/>
                    <a:pt x="1029" y="5977"/>
                    <a:pt x="535" y="7379"/>
                  </a:cubicBezTo>
                  <a:lnTo>
                    <a:pt x="2181" y="7914"/>
                  </a:lnTo>
                  <a:cubicBezTo>
                    <a:pt x="1810" y="9069"/>
                    <a:pt x="1646" y="10264"/>
                    <a:pt x="1728" y="11460"/>
                  </a:cubicBezTo>
                  <a:lnTo>
                    <a:pt x="0" y="11583"/>
                  </a:lnTo>
                  <a:cubicBezTo>
                    <a:pt x="82" y="13026"/>
                    <a:pt x="494" y="14386"/>
                    <a:pt x="1111" y="15664"/>
                  </a:cubicBezTo>
                  <a:lnTo>
                    <a:pt x="2633" y="14881"/>
                  </a:lnTo>
                  <a:cubicBezTo>
                    <a:pt x="3168" y="15953"/>
                    <a:pt x="3909" y="16901"/>
                    <a:pt x="4814" y="17684"/>
                  </a:cubicBezTo>
                  <a:lnTo>
                    <a:pt x="3703" y="19003"/>
                  </a:lnTo>
                  <a:cubicBezTo>
                    <a:pt x="4731" y="19910"/>
                    <a:pt x="5966" y="20611"/>
                    <a:pt x="7365" y="21105"/>
                  </a:cubicBezTo>
                  <a:lnTo>
                    <a:pt x="7899" y="19456"/>
                  </a:lnTo>
                  <a:cubicBezTo>
                    <a:pt x="8846" y="19786"/>
                    <a:pt x="9833" y="19910"/>
                    <a:pt x="10779" y="19910"/>
                  </a:cubicBezTo>
                  <a:cubicBezTo>
                    <a:pt x="10985" y="19910"/>
                    <a:pt x="11191" y="19910"/>
                    <a:pt x="11438" y="19869"/>
                  </a:cubicBezTo>
                  <a:lnTo>
                    <a:pt x="11561" y="21600"/>
                  </a:lnTo>
                  <a:cubicBezTo>
                    <a:pt x="13001" y="21518"/>
                    <a:pt x="14359" y="21105"/>
                    <a:pt x="15634" y="20487"/>
                  </a:cubicBezTo>
                  <a:lnTo>
                    <a:pt x="14853" y="18962"/>
                  </a:lnTo>
                  <a:cubicBezTo>
                    <a:pt x="15922" y="18426"/>
                    <a:pt x="16869" y="17684"/>
                    <a:pt x="17650" y="16777"/>
                  </a:cubicBezTo>
                  <a:lnTo>
                    <a:pt x="18967" y="17890"/>
                  </a:lnTo>
                  <a:cubicBezTo>
                    <a:pt x="19872" y="16860"/>
                    <a:pt x="20571" y="15623"/>
                    <a:pt x="21065" y="14221"/>
                  </a:cubicBezTo>
                  <a:lnTo>
                    <a:pt x="19419" y="13686"/>
                  </a:lnTo>
                  <a:cubicBezTo>
                    <a:pt x="19831" y="12490"/>
                    <a:pt x="19954" y="11295"/>
                    <a:pt x="19872" y="10140"/>
                  </a:cubicBezTo>
                  <a:close/>
                  <a:moveTo>
                    <a:pt x="14565" y="12037"/>
                  </a:moveTo>
                  <a:cubicBezTo>
                    <a:pt x="14030" y="13686"/>
                    <a:pt x="12466" y="14757"/>
                    <a:pt x="10821" y="14757"/>
                  </a:cubicBezTo>
                  <a:cubicBezTo>
                    <a:pt x="10409" y="14757"/>
                    <a:pt x="9998" y="14675"/>
                    <a:pt x="9586" y="14551"/>
                  </a:cubicBezTo>
                  <a:cubicBezTo>
                    <a:pt x="7529" y="13850"/>
                    <a:pt x="6377" y="11624"/>
                    <a:pt x="7077" y="9522"/>
                  </a:cubicBezTo>
                  <a:cubicBezTo>
                    <a:pt x="7611" y="7873"/>
                    <a:pt x="9175" y="6802"/>
                    <a:pt x="10821" y="6802"/>
                  </a:cubicBezTo>
                  <a:cubicBezTo>
                    <a:pt x="11232" y="6802"/>
                    <a:pt x="11643" y="6884"/>
                    <a:pt x="12055" y="7008"/>
                  </a:cubicBezTo>
                  <a:cubicBezTo>
                    <a:pt x="14153" y="7750"/>
                    <a:pt x="15264" y="9976"/>
                    <a:pt x="14565" y="12037"/>
                  </a:cubicBezTo>
                  <a:close/>
                </a:path>
              </a:pathLst>
            </a:custGeom>
            <a:solidFill>
              <a:srgbClr val="41A5EE"/>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3" name="Figure">
              <a:extLst>
                <a:ext uri="{FF2B5EF4-FFF2-40B4-BE49-F238E27FC236}">
                  <a16:creationId xmlns="" xmlns:a16="http://schemas.microsoft.com/office/drawing/2014/main" id="{CBA0C14D-0935-46EA-AF4D-AFF7333DCFE9}"/>
                </a:ext>
              </a:extLst>
            </p:cNvPr>
            <p:cNvSpPr/>
            <p:nvPr/>
          </p:nvSpPr>
          <p:spPr>
            <a:xfrm>
              <a:off x="1649143" y="2896080"/>
              <a:ext cx="485807" cy="485807"/>
            </a:xfrm>
            <a:custGeom>
              <a:avLst/>
              <a:gdLst/>
              <a:ahLst/>
              <a:cxnLst>
                <a:cxn ang="0">
                  <a:pos x="wd2" y="hd2"/>
                </a:cxn>
                <a:cxn ang="5400000">
                  <a:pos x="wd2" y="hd2"/>
                </a:cxn>
                <a:cxn ang="10800000">
                  <a:pos x="wd2" y="hd2"/>
                </a:cxn>
                <a:cxn ang="16200000">
                  <a:pos x="wd2" y="hd2"/>
                </a:cxn>
              </a:cxnLst>
              <a:rect l="0" t="0" r="r" b="b"/>
              <a:pathLst>
                <a:path w="21600" h="21600" extrusionOk="0">
                  <a:moveTo>
                    <a:pt x="19878" y="9401"/>
                  </a:moveTo>
                  <a:lnTo>
                    <a:pt x="21600" y="9149"/>
                  </a:lnTo>
                  <a:cubicBezTo>
                    <a:pt x="21385" y="7714"/>
                    <a:pt x="20882" y="6351"/>
                    <a:pt x="20129" y="5131"/>
                  </a:cubicBezTo>
                  <a:lnTo>
                    <a:pt x="18658" y="6028"/>
                  </a:lnTo>
                  <a:cubicBezTo>
                    <a:pt x="18048" y="4987"/>
                    <a:pt x="17223" y="4090"/>
                    <a:pt x="16218" y="3373"/>
                  </a:cubicBezTo>
                  <a:lnTo>
                    <a:pt x="17258" y="1973"/>
                  </a:lnTo>
                  <a:cubicBezTo>
                    <a:pt x="16146" y="1148"/>
                    <a:pt x="14819" y="538"/>
                    <a:pt x="13383" y="179"/>
                  </a:cubicBezTo>
                  <a:lnTo>
                    <a:pt x="12989" y="1866"/>
                  </a:lnTo>
                  <a:cubicBezTo>
                    <a:pt x="11984" y="1615"/>
                    <a:pt x="11015" y="1543"/>
                    <a:pt x="10047" y="1650"/>
                  </a:cubicBezTo>
                  <a:cubicBezTo>
                    <a:pt x="9831" y="1686"/>
                    <a:pt x="9616" y="1686"/>
                    <a:pt x="9401" y="1722"/>
                  </a:cubicBezTo>
                  <a:lnTo>
                    <a:pt x="9149" y="0"/>
                  </a:lnTo>
                  <a:cubicBezTo>
                    <a:pt x="7714" y="215"/>
                    <a:pt x="6351" y="718"/>
                    <a:pt x="5131" y="1471"/>
                  </a:cubicBezTo>
                  <a:lnTo>
                    <a:pt x="6028" y="2942"/>
                  </a:lnTo>
                  <a:cubicBezTo>
                    <a:pt x="4987" y="3552"/>
                    <a:pt x="4090" y="4377"/>
                    <a:pt x="3373" y="5382"/>
                  </a:cubicBezTo>
                  <a:lnTo>
                    <a:pt x="1973" y="4342"/>
                  </a:lnTo>
                  <a:cubicBezTo>
                    <a:pt x="1148" y="5454"/>
                    <a:pt x="538" y="6781"/>
                    <a:pt x="179" y="8217"/>
                  </a:cubicBezTo>
                  <a:lnTo>
                    <a:pt x="1866" y="8611"/>
                  </a:lnTo>
                  <a:cubicBezTo>
                    <a:pt x="1579" y="9831"/>
                    <a:pt x="1543" y="11051"/>
                    <a:pt x="1722" y="12199"/>
                  </a:cubicBezTo>
                  <a:lnTo>
                    <a:pt x="0" y="12451"/>
                  </a:lnTo>
                  <a:cubicBezTo>
                    <a:pt x="215" y="13886"/>
                    <a:pt x="718" y="15249"/>
                    <a:pt x="1471" y="16469"/>
                  </a:cubicBezTo>
                  <a:lnTo>
                    <a:pt x="2942" y="15572"/>
                  </a:lnTo>
                  <a:cubicBezTo>
                    <a:pt x="3552" y="16613"/>
                    <a:pt x="4377" y="17510"/>
                    <a:pt x="5382" y="18227"/>
                  </a:cubicBezTo>
                  <a:lnTo>
                    <a:pt x="4342" y="19627"/>
                  </a:lnTo>
                  <a:cubicBezTo>
                    <a:pt x="5454" y="20452"/>
                    <a:pt x="6781" y="21062"/>
                    <a:pt x="8217" y="21421"/>
                  </a:cubicBezTo>
                  <a:lnTo>
                    <a:pt x="8611" y="19734"/>
                  </a:lnTo>
                  <a:cubicBezTo>
                    <a:pt x="9616" y="19985"/>
                    <a:pt x="10585" y="20057"/>
                    <a:pt x="11553" y="19950"/>
                  </a:cubicBezTo>
                  <a:cubicBezTo>
                    <a:pt x="11769" y="19914"/>
                    <a:pt x="11984" y="19914"/>
                    <a:pt x="12199" y="19878"/>
                  </a:cubicBezTo>
                  <a:lnTo>
                    <a:pt x="12450" y="21600"/>
                  </a:lnTo>
                  <a:cubicBezTo>
                    <a:pt x="13886" y="21385"/>
                    <a:pt x="15249" y="20882"/>
                    <a:pt x="16469" y="20129"/>
                  </a:cubicBezTo>
                  <a:lnTo>
                    <a:pt x="15572" y="18658"/>
                  </a:lnTo>
                  <a:cubicBezTo>
                    <a:pt x="16613" y="18048"/>
                    <a:pt x="17510" y="17223"/>
                    <a:pt x="18227" y="16218"/>
                  </a:cubicBezTo>
                  <a:lnTo>
                    <a:pt x="19627" y="17258"/>
                  </a:lnTo>
                  <a:cubicBezTo>
                    <a:pt x="20452" y="16146"/>
                    <a:pt x="21062" y="14819"/>
                    <a:pt x="21421" y="13383"/>
                  </a:cubicBezTo>
                  <a:lnTo>
                    <a:pt x="19734" y="12989"/>
                  </a:lnTo>
                  <a:cubicBezTo>
                    <a:pt x="20021" y="11769"/>
                    <a:pt x="20057" y="10549"/>
                    <a:pt x="19878" y="9401"/>
                  </a:cubicBezTo>
                  <a:close/>
                  <a:moveTo>
                    <a:pt x="15106" y="11841"/>
                  </a:moveTo>
                  <a:cubicBezTo>
                    <a:pt x="14639" y="13742"/>
                    <a:pt x="13025" y="15070"/>
                    <a:pt x="11159" y="15213"/>
                  </a:cubicBezTo>
                  <a:cubicBezTo>
                    <a:pt x="10692" y="15249"/>
                    <a:pt x="10226" y="15213"/>
                    <a:pt x="9724" y="15106"/>
                  </a:cubicBezTo>
                  <a:cubicBezTo>
                    <a:pt x="7320" y="14532"/>
                    <a:pt x="5884" y="12128"/>
                    <a:pt x="6458" y="9724"/>
                  </a:cubicBezTo>
                  <a:cubicBezTo>
                    <a:pt x="6925" y="7822"/>
                    <a:pt x="8540" y="6494"/>
                    <a:pt x="10405" y="6351"/>
                  </a:cubicBezTo>
                  <a:cubicBezTo>
                    <a:pt x="10872" y="6315"/>
                    <a:pt x="11338" y="6351"/>
                    <a:pt x="11841" y="6458"/>
                  </a:cubicBezTo>
                  <a:cubicBezTo>
                    <a:pt x="14245" y="7068"/>
                    <a:pt x="15680" y="9472"/>
                    <a:pt x="15106" y="11841"/>
                  </a:cubicBezTo>
                  <a:close/>
                </a:path>
              </a:pathLst>
            </a:custGeom>
            <a:solidFill>
              <a:srgbClr val="FFC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Figure">
              <a:extLst>
                <a:ext uri="{FF2B5EF4-FFF2-40B4-BE49-F238E27FC236}">
                  <a16:creationId xmlns="" xmlns:a16="http://schemas.microsoft.com/office/drawing/2014/main" id="{DD858270-4B8E-40BB-951F-80112B01EB89}"/>
                </a:ext>
              </a:extLst>
            </p:cNvPr>
            <p:cNvSpPr/>
            <p:nvPr/>
          </p:nvSpPr>
          <p:spPr>
            <a:xfrm>
              <a:off x="1528095" y="2766962"/>
              <a:ext cx="203362" cy="203362"/>
            </a:xfrm>
            <a:custGeom>
              <a:avLst/>
              <a:gdLst/>
              <a:ahLst/>
              <a:cxnLst>
                <a:cxn ang="0">
                  <a:pos x="wd2" y="hd2"/>
                </a:cxn>
                <a:cxn ang="5400000">
                  <a:pos x="wd2" y="hd2"/>
                </a:cxn>
                <a:cxn ang="10800000">
                  <a:pos x="wd2" y="hd2"/>
                </a:cxn>
                <a:cxn ang="16200000">
                  <a:pos x="wd2" y="hd2"/>
                </a:cxn>
              </a:cxnLst>
              <a:rect l="0" t="0" r="r" b="b"/>
              <a:pathLst>
                <a:path w="21600" h="21600" extrusionOk="0">
                  <a:moveTo>
                    <a:pt x="19886" y="10200"/>
                  </a:moveTo>
                  <a:lnTo>
                    <a:pt x="21600" y="10114"/>
                  </a:lnTo>
                  <a:cubicBezTo>
                    <a:pt x="21514" y="8657"/>
                    <a:pt x="21086" y="7286"/>
                    <a:pt x="20486" y="6000"/>
                  </a:cubicBezTo>
                  <a:lnTo>
                    <a:pt x="18943" y="6771"/>
                  </a:lnTo>
                  <a:cubicBezTo>
                    <a:pt x="18429" y="5743"/>
                    <a:pt x="17657" y="4714"/>
                    <a:pt x="16800" y="3943"/>
                  </a:cubicBezTo>
                  <a:lnTo>
                    <a:pt x="17914" y="2657"/>
                  </a:lnTo>
                  <a:cubicBezTo>
                    <a:pt x="16886" y="1714"/>
                    <a:pt x="15600" y="1029"/>
                    <a:pt x="14229" y="600"/>
                  </a:cubicBezTo>
                  <a:lnTo>
                    <a:pt x="13714" y="2229"/>
                  </a:lnTo>
                  <a:cubicBezTo>
                    <a:pt x="12771" y="1886"/>
                    <a:pt x="11743" y="1714"/>
                    <a:pt x="10800" y="1714"/>
                  </a:cubicBezTo>
                  <a:cubicBezTo>
                    <a:pt x="10543" y="1714"/>
                    <a:pt x="10371" y="1714"/>
                    <a:pt x="10114" y="1714"/>
                  </a:cubicBezTo>
                  <a:lnTo>
                    <a:pt x="10029" y="0"/>
                  </a:lnTo>
                  <a:cubicBezTo>
                    <a:pt x="8571" y="86"/>
                    <a:pt x="7200" y="514"/>
                    <a:pt x="5914" y="1114"/>
                  </a:cubicBezTo>
                  <a:lnTo>
                    <a:pt x="6686" y="2657"/>
                  </a:lnTo>
                  <a:cubicBezTo>
                    <a:pt x="5657" y="3171"/>
                    <a:pt x="4629" y="3943"/>
                    <a:pt x="3857" y="4800"/>
                  </a:cubicBezTo>
                  <a:lnTo>
                    <a:pt x="2571" y="3686"/>
                  </a:lnTo>
                  <a:cubicBezTo>
                    <a:pt x="1629" y="4714"/>
                    <a:pt x="943" y="6000"/>
                    <a:pt x="514" y="7371"/>
                  </a:cubicBezTo>
                  <a:lnTo>
                    <a:pt x="2143" y="7886"/>
                  </a:lnTo>
                  <a:cubicBezTo>
                    <a:pt x="1714" y="9086"/>
                    <a:pt x="1629" y="10286"/>
                    <a:pt x="1714" y="11400"/>
                  </a:cubicBezTo>
                  <a:lnTo>
                    <a:pt x="0" y="11486"/>
                  </a:lnTo>
                  <a:cubicBezTo>
                    <a:pt x="86" y="12943"/>
                    <a:pt x="514" y="14314"/>
                    <a:pt x="1114" y="15600"/>
                  </a:cubicBezTo>
                  <a:lnTo>
                    <a:pt x="2657" y="14829"/>
                  </a:lnTo>
                  <a:cubicBezTo>
                    <a:pt x="3171" y="15857"/>
                    <a:pt x="3943" y="16886"/>
                    <a:pt x="4800" y="17657"/>
                  </a:cubicBezTo>
                  <a:lnTo>
                    <a:pt x="3686" y="18943"/>
                  </a:lnTo>
                  <a:cubicBezTo>
                    <a:pt x="4714" y="19886"/>
                    <a:pt x="6000" y="20571"/>
                    <a:pt x="7371" y="21000"/>
                  </a:cubicBezTo>
                  <a:lnTo>
                    <a:pt x="7886" y="19371"/>
                  </a:lnTo>
                  <a:cubicBezTo>
                    <a:pt x="8829" y="19714"/>
                    <a:pt x="9857" y="19886"/>
                    <a:pt x="10800" y="19886"/>
                  </a:cubicBezTo>
                  <a:cubicBezTo>
                    <a:pt x="11057" y="19886"/>
                    <a:pt x="11229" y="19886"/>
                    <a:pt x="11486" y="19886"/>
                  </a:cubicBezTo>
                  <a:lnTo>
                    <a:pt x="11571" y="21600"/>
                  </a:lnTo>
                  <a:cubicBezTo>
                    <a:pt x="13029" y="21514"/>
                    <a:pt x="14400" y="21086"/>
                    <a:pt x="15686" y="20486"/>
                  </a:cubicBezTo>
                  <a:lnTo>
                    <a:pt x="14914" y="18943"/>
                  </a:lnTo>
                  <a:cubicBezTo>
                    <a:pt x="15943" y="18429"/>
                    <a:pt x="16971" y="17657"/>
                    <a:pt x="17743" y="16800"/>
                  </a:cubicBezTo>
                  <a:lnTo>
                    <a:pt x="19029" y="17914"/>
                  </a:lnTo>
                  <a:cubicBezTo>
                    <a:pt x="19971" y="16886"/>
                    <a:pt x="20657" y="15600"/>
                    <a:pt x="21086" y="14229"/>
                  </a:cubicBezTo>
                  <a:lnTo>
                    <a:pt x="19457" y="13714"/>
                  </a:lnTo>
                  <a:cubicBezTo>
                    <a:pt x="19886" y="12600"/>
                    <a:pt x="19971" y="11400"/>
                    <a:pt x="19886" y="10200"/>
                  </a:cubicBezTo>
                  <a:close/>
                  <a:moveTo>
                    <a:pt x="15000" y="12257"/>
                  </a:moveTo>
                  <a:cubicBezTo>
                    <a:pt x="14400" y="14143"/>
                    <a:pt x="12686" y="15257"/>
                    <a:pt x="10800" y="15257"/>
                  </a:cubicBezTo>
                  <a:cubicBezTo>
                    <a:pt x="10371" y="15257"/>
                    <a:pt x="9857" y="15171"/>
                    <a:pt x="9429" y="15000"/>
                  </a:cubicBezTo>
                  <a:cubicBezTo>
                    <a:pt x="7114" y="14229"/>
                    <a:pt x="5829" y="11743"/>
                    <a:pt x="6600" y="9429"/>
                  </a:cubicBezTo>
                  <a:cubicBezTo>
                    <a:pt x="7200" y="7543"/>
                    <a:pt x="8914" y="6429"/>
                    <a:pt x="10800" y="6429"/>
                  </a:cubicBezTo>
                  <a:cubicBezTo>
                    <a:pt x="11229" y="6429"/>
                    <a:pt x="11743" y="6514"/>
                    <a:pt x="12171" y="6686"/>
                  </a:cubicBezTo>
                  <a:cubicBezTo>
                    <a:pt x="14486" y="7457"/>
                    <a:pt x="15771" y="9943"/>
                    <a:pt x="15000" y="12257"/>
                  </a:cubicBezTo>
                  <a:close/>
                </a:path>
              </a:pathLst>
            </a:custGeom>
            <a:solidFill>
              <a:srgbClr val="000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5" name="Figure">
              <a:extLst>
                <a:ext uri="{FF2B5EF4-FFF2-40B4-BE49-F238E27FC236}">
                  <a16:creationId xmlns="" xmlns:a16="http://schemas.microsoft.com/office/drawing/2014/main" id="{9F34A56C-BC6C-4A93-B3F5-A04233F2604F}"/>
                </a:ext>
              </a:extLst>
            </p:cNvPr>
            <p:cNvSpPr/>
            <p:nvPr/>
          </p:nvSpPr>
          <p:spPr>
            <a:xfrm>
              <a:off x="987413" y="2896080"/>
              <a:ext cx="637521" cy="638328"/>
            </a:xfrm>
            <a:custGeom>
              <a:avLst/>
              <a:gdLst/>
              <a:ahLst/>
              <a:cxnLst>
                <a:cxn ang="0">
                  <a:pos x="wd2" y="hd2"/>
                </a:cxn>
                <a:cxn ang="5400000">
                  <a:pos x="wd2" y="hd2"/>
                </a:cxn>
                <a:cxn ang="10800000">
                  <a:pos x="wd2" y="hd2"/>
                </a:cxn>
                <a:cxn ang="16200000">
                  <a:pos x="wd2" y="hd2"/>
                </a:cxn>
              </a:cxnLst>
              <a:rect l="0" t="0" r="r" b="b"/>
              <a:pathLst>
                <a:path w="21600" h="21600" extrusionOk="0">
                  <a:moveTo>
                    <a:pt x="19932" y="8957"/>
                  </a:moveTo>
                  <a:cubicBezTo>
                    <a:pt x="19686" y="7646"/>
                    <a:pt x="19139" y="6444"/>
                    <a:pt x="18401" y="5407"/>
                  </a:cubicBezTo>
                  <a:lnTo>
                    <a:pt x="19522" y="4260"/>
                  </a:lnTo>
                  <a:lnTo>
                    <a:pt x="17089" y="1884"/>
                  </a:lnTo>
                  <a:lnTo>
                    <a:pt x="15968" y="3031"/>
                  </a:lnTo>
                  <a:cubicBezTo>
                    <a:pt x="14901" y="2321"/>
                    <a:pt x="13671" y="1830"/>
                    <a:pt x="12358" y="1611"/>
                  </a:cubicBezTo>
                  <a:lnTo>
                    <a:pt x="12331" y="0"/>
                  </a:lnTo>
                  <a:lnTo>
                    <a:pt x="10636" y="27"/>
                  </a:lnTo>
                  <a:lnTo>
                    <a:pt x="8941" y="55"/>
                  </a:lnTo>
                  <a:lnTo>
                    <a:pt x="8968" y="1666"/>
                  </a:lnTo>
                  <a:cubicBezTo>
                    <a:pt x="7656" y="1912"/>
                    <a:pt x="6453" y="2458"/>
                    <a:pt x="5414" y="3195"/>
                  </a:cubicBezTo>
                  <a:lnTo>
                    <a:pt x="4265" y="2075"/>
                  </a:lnTo>
                  <a:lnTo>
                    <a:pt x="1887" y="4506"/>
                  </a:lnTo>
                  <a:lnTo>
                    <a:pt x="3035" y="5625"/>
                  </a:lnTo>
                  <a:cubicBezTo>
                    <a:pt x="2324" y="6690"/>
                    <a:pt x="1832" y="7919"/>
                    <a:pt x="1613" y="9230"/>
                  </a:cubicBezTo>
                  <a:lnTo>
                    <a:pt x="0" y="9257"/>
                  </a:lnTo>
                  <a:lnTo>
                    <a:pt x="55" y="12671"/>
                  </a:lnTo>
                  <a:lnTo>
                    <a:pt x="1668" y="12643"/>
                  </a:lnTo>
                  <a:cubicBezTo>
                    <a:pt x="1914" y="13954"/>
                    <a:pt x="2461" y="15156"/>
                    <a:pt x="3199" y="16193"/>
                  </a:cubicBezTo>
                  <a:lnTo>
                    <a:pt x="2078" y="17340"/>
                  </a:lnTo>
                  <a:lnTo>
                    <a:pt x="4511" y="19716"/>
                  </a:lnTo>
                  <a:lnTo>
                    <a:pt x="5632" y="18569"/>
                  </a:lnTo>
                  <a:cubicBezTo>
                    <a:pt x="6699" y="19279"/>
                    <a:pt x="7929" y="19770"/>
                    <a:pt x="9242" y="19989"/>
                  </a:cubicBezTo>
                  <a:lnTo>
                    <a:pt x="9269" y="21600"/>
                  </a:lnTo>
                  <a:lnTo>
                    <a:pt x="10964" y="21573"/>
                  </a:lnTo>
                  <a:lnTo>
                    <a:pt x="12659" y="21545"/>
                  </a:lnTo>
                  <a:lnTo>
                    <a:pt x="12632" y="19934"/>
                  </a:lnTo>
                  <a:cubicBezTo>
                    <a:pt x="13944" y="19688"/>
                    <a:pt x="15147" y="19142"/>
                    <a:pt x="16186" y="18405"/>
                  </a:cubicBezTo>
                  <a:lnTo>
                    <a:pt x="17335" y="19525"/>
                  </a:lnTo>
                  <a:lnTo>
                    <a:pt x="19713" y="17094"/>
                  </a:lnTo>
                  <a:lnTo>
                    <a:pt x="18565" y="15975"/>
                  </a:lnTo>
                  <a:cubicBezTo>
                    <a:pt x="19276" y="14910"/>
                    <a:pt x="19768" y="13681"/>
                    <a:pt x="19987" y="12370"/>
                  </a:cubicBezTo>
                  <a:lnTo>
                    <a:pt x="21600" y="12343"/>
                  </a:lnTo>
                  <a:lnTo>
                    <a:pt x="21545" y="8929"/>
                  </a:lnTo>
                  <a:lnTo>
                    <a:pt x="19932" y="8957"/>
                  </a:lnTo>
                  <a:close/>
                  <a:moveTo>
                    <a:pt x="10882" y="17640"/>
                  </a:moveTo>
                  <a:lnTo>
                    <a:pt x="10882" y="17640"/>
                  </a:lnTo>
                  <a:cubicBezTo>
                    <a:pt x="7082" y="17695"/>
                    <a:pt x="3965" y="14664"/>
                    <a:pt x="3910" y="10841"/>
                  </a:cubicBezTo>
                  <a:cubicBezTo>
                    <a:pt x="3855" y="7045"/>
                    <a:pt x="6890" y="3932"/>
                    <a:pt x="10718" y="3878"/>
                  </a:cubicBezTo>
                  <a:lnTo>
                    <a:pt x="10718" y="3878"/>
                  </a:lnTo>
                  <a:cubicBezTo>
                    <a:pt x="14518" y="3823"/>
                    <a:pt x="17635" y="6854"/>
                    <a:pt x="17690" y="10677"/>
                  </a:cubicBezTo>
                  <a:cubicBezTo>
                    <a:pt x="17745" y="14473"/>
                    <a:pt x="14683" y="17613"/>
                    <a:pt x="10882" y="17640"/>
                  </a:cubicBezTo>
                  <a:close/>
                </a:path>
              </a:pathLst>
            </a:custGeom>
            <a:solidFill>
              <a:srgbClr val="C0382A"/>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6" name="Figure">
              <a:extLst>
                <a:ext uri="{FF2B5EF4-FFF2-40B4-BE49-F238E27FC236}">
                  <a16:creationId xmlns="" xmlns:a16="http://schemas.microsoft.com/office/drawing/2014/main" id="{C9B8D16B-2474-40FC-A42B-1555B7A4A6BF}"/>
                </a:ext>
              </a:extLst>
            </p:cNvPr>
            <p:cNvSpPr/>
            <p:nvPr/>
          </p:nvSpPr>
          <p:spPr>
            <a:xfrm>
              <a:off x="1164952" y="3073617"/>
              <a:ext cx="272779" cy="272779"/>
            </a:xfrm>
            <a:custGeom>
              <a:avLst/>
              <a:gdLst/>
              <a:ahLst/>
              <a:cxnLst>
                <a:cxn ang="0">
                  <a:pos x="wd2" y="hd2"/>
                </a:cxn>
                <a:cxn ang="5400000">
                  <a:pos x="wd2" y="hd2"/>
                </a:cxn>
                <a:cxn ang="10800000">
                  <a:pos x="wd2" y="hd2"/>
                </a:cxn>
                <a:cxn ang="16200000">
                  <a:pos x="wd2" y="hd2"/>
                </a:cxn>
              </a:cxnLst>
              <a:rect l="0" t="0" r="r" b="b"/>
              <a:pathLst>
                <a:path w="21474" h="21474" extrusionOk="0">
                  <a:moveTo>
                    <a:pt x="10864" y="21473"/>
                  </a:moveTo>
                  <a:lnTo>
                    <a:pt x="10864" y="21473"/>
                  </a:lnTo>
                  <a:cubicBezTo>
                    <a:pt x="4956" y="21537"/>
                    <a:pt x="64" y="16772"/>
                    <a:pt x="1" y="10864"/>
                  </a:cubicBezTo>
                  <a:cubicBezTo>
                    <a:pt x="-63" y="4956"/>
                    <a:pt x="4702" y="64"/>
                    <a:pt x="10610" y="1"/>
                  </a:cubicBezTo>
                  <a:lnTo>
                    <a:pt x="10610" y="1"/>
                  </a:lnTo>
                  <a:cubicBezTo>
                    <a:pt x="16518" y="-63"/>
                    <a:pt x="21410" y="4702"/>
                    <a:pt x="21473" y="10610"/>
                  </a:cubicBezTo>
                  <a:cubicBezTo>
                    <a:pt x="21537" y="16518"/>
                    <a:pt x="16772" y="21346"/>
                    <a:pt x="10864" y="21473"/>
                  </a:cubicBez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Figure">
              <a:extLst>
                <a:ext uri="{FF2B5EF4-FFF2-40B4-BE49-F238E27FC236}">
                  <a16:creationId xmlns="" xmlns:a16="http://schemas.microsoft.com/office/drawing/2014/main" id="{CC6D4B93-E900-4527-9A0E-52DA3F8BF9E6}"/>
                </a:ext>
              </a:extLst>
            </p:cNvPr>
            <p:cNvSpPr/>
            <p:nvPr/>
          </p:nvSpPr>
          <p:spPr>
            <a:xfrm>
              <a:off x="1970041" y="4163049"/>
              <a:ext cx="120804" cy="120243"/>
            </a:xfrm>
            <a:custGeom>
              <a:avLst/>
              <a:gdLst/>
              <a:ahLst/>
              <a:cxnLst>
                <a:cxn ang="0">
                  <a:pos x="wd2" y="hd2"/>
                </a:cxn>
                <a:cxn ang="5400000">
                  <a:pos x="wd2" y="hd2"/>
                </a:cxn>
                <a:cxn ang="10800000">
                  <a:pos x="wd2" y="hd2"/>
                </a:cxn>
                <a:cxn ang="16200000">
                  <a:pos x="wd2" y="hd2"/>
                </a:cxn>
              </a:cxnLst>
              <a:rect l="0" t="0" r="r" b="b"/>
              <a:pathLst>
                <a:path w="19247" h="21600" extrusionOk="0">
                  <a:moveTo>
                    <a:pt x="18752" y="14207"/>
                  </a:moveTo>
                  <a:cubicBezTo>
                    <a:pt x="17466" y="18701"/>
                    <a:pt x="13737" y="21600"/>
                    <a:pt x="9623" y="21600"/>
                  </a:cubicBezTo>
                  <a:cubicBezTo>
                    <a:pt x="8594" y="21600"/>
                    <a:pt x="7566" y="21455"/>
                    <a:pt x="6537" y="21020"/>
                  </a:cubicBezTo>
                  <a:cubicBezTo>
                    <a:pt x="1523" y="19136"/>
                    <a:pt x="-1177" y="13047"/>
                    <a:pt x="494" y="7393"/>
                  </a:cubicBezTo>
                  <a:cubicBezTo>
                    <a:pt x="1780" y="2899"/>
                    <a:pt x="5509" y="0"/>
                    <a:pt x="9623" y="0"/>
                  </a:cubicBezTo>
                  <a:cubicBezTo>
                    <a:pt x="10652" y="0"/>
                    <a:pt x="11680" y="145"/>
                    <a:pt x="12709" y="580"/>
                  </a:cubicBezTo>
                  <a:cubicBezTo>
                    <a:pt x="17723" y="2465"/>
                    <a:pt x="20423" y="8553"/>
                    <a:pt x="18752" y="14207"/>
                  </a:cubicBezTo>
                  <a:close/>
                </a:path>
              </a:pathLst>
            </a:custGeom>
            <a:solidFill>
              <a:schemeClr val="tx2">
                <a:lumMod val="75000"/>
                <a:lumOff val="2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4" name="Groupe 53"/>
          <p:cNvGrpSpPr/>
          <p:nvPr/>
        </p:nvGrpSpPr>
        <p:grpSpPr>
          <a:xfrm>
            <a:off x="9427944" y="4020415"/>
            <a:ext cx="2679192" cy="1461452"/>
            <a:chOff x="9427944" y="4020415"/>
            <a:chExt cx="2679192" cy="1461452"/>
          </a:xfrm>
        </p:grpSpPr>
        <p:sp>
          <p:nvSpPr>
            <p:cNvPr id="13" name="Figure">
              <a:extLst>
                <a:ext uri="{FF2B5EF4-FFF2-40B4-BE49-F238E27FC236}">
                  <a16:creationId xmlns="" xmlns:a16="http://schemas.microsoft.com/office/drawing/2014/main" id="{5D553764-D6E2-4B50-94E2-7BEDBE53EFC6}"/>
                </a:ext>
              </a:extLst>
            </p:cNvPr>
            <p:cNvSpPr/>
            <p:nvPr/>
          </p:nvSpPr>
          <p:spPr>
            <a:xfrm>
              <a:off x="11711712" y="5360012"/>
              <a:ext cx="395424" cy="121855"/>
            </a:xfrm>
            <a:custGeom>
              <a:avLst/>
              <a:gdLst/>
              <a:ahLst/>
              <a:cxnLst>
                <a:cxn ang="0">
                  <a:pos x="wd2" y="hd2"/>
                </a:cxn>
                <a:cxn ang="5400000">
                  <a:pos x="wd2" y="hd2"/>
                </a:cxn>
                <a:cxn ang="10800000">
                  <a:pos x="wd2" y="hd2"/>
                </a:cxn>
                <a:cxn ang="16200000">
                  <a:pos x="wd2" y="hd2"/>
                </a:cxn>
              </a:cxnLst>
              <a:rect l="0" t="0" r="r" b="b"/>
              <a:pathLst>
                <a:path w="21600" h="21600" extrusionOk="0">
                  <a:moveTo>
                    <a:pt x="18294" y="21600"/>
                  </a:moveTo>
                  <a:cubicBezTo>
                    <a:pt x="18294" y="21600"/>
                    <a:pt x="18294" y="21600"/>
                    <a:pt x="18294" y="21600"/>
                  </a:cubicBezTo>
                  <a:lnTo>
                    <a:pt x="3306" y="21457"/>
                  </a:lnTo>
                  <a:cubicBezTo>
                    <a:pt x="1499" y="21457"/>
                    <a:pt x="0" y="16593"/>
                    <a:pt x="0" y="10728"/>
                  </a:cubicBezTo>
                  <a:cubicBezTo>
                    <a:pt x="0" y="4864"/>
                    <a:pt x="1499" y="0"/>
                    <a:pt x="3306" y="0"/>
                  </a:cubicBezTo>
                  <a:cubicBezTo>
                    <a:pt x="3306" y="0"/>
                    <a:pt x="3306" y="0"/>
                    <a:pt x="3306" y="0"/>
                  </a:cubicBezTo>
                  <a:lnTo>
                    <a:pt x="18294" y="143"/>
                  </a:lnTo>
                  <a:cubicBezTo>
                    <a:pt x="20101" y="143"/>
                    <a:pt x="21600" y="5007"/>
                    <a:pt x="21600" y="10872"/>
                  </a:cubicBezTo>
                  <a:cubicBezTo>
                    <a:pt x="21600" y="16736"/>
                    <a:pt x="20101" y="21600"/>
                    <a:pt x="18294"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4" name="Figure">
              <a:extLst>
                <a:ext uri="{FF2B5EF4-FFF2-40B4-BE49-F238E27FC236}">
                  <a16:creationId xmlns="" xmlns:a16="http://schemas.microsoft.com/office/drawing/2014/main" id="{59C37409-9915-4E93-95AC-8EFAD4218187}"/>
                </a:ext>
              </a:extLst>
            </p:cNvPr>
            <p:cNvSpPr/>
            <p:nvPr/>
          </p:nvSpPr>
          <p:spPr>
            <a:xfrm>
              <a:off x="9427944" y="5360012"/>
              <a:ext cx="402687" cy="121855"/>
            </a:xfrm>
            <a:custGeom>
              <a:avLst/>
              <a:gdLst/>
              <a:ahLst/>
              <a:cxnLst>
                <a:cxn ang="0">
                  <a:pos x="wd2" y="hd2"/>
                </a:cxn>
                <a:cxn ang="5400000">
                  <a:pos x="wd2" y="hd2"/>
                </a:cxn>
                <a:cxn ang="10800000">
                  <a:pos x="wd2" y="hd2"/>
                </a:cxn>
                <a:cxn ang="16200000">
                  <a:pos x="wd2" y="hd2"/>
                </a:cxn>
              </a:cxnLst>
              <a:rect l="0" t="0" r="r" b="b"/>
              <a:pathLst>
                <a:path w="21600" h="21600" extrusionOk="0">
                  <a:moveTo>
                    <a:pt x="18354" y="21600"/>
                  </a:moveTo>
                  <a:cubicBezTo>
                    <a:pt x="18354" y="21600"/>
                    <a:pt x="18354" y="21600"/>
                    <a:pt x="18354" y="21600"/>
                  </a:cubicBezTo>
                  <a:lnTo>
                    <a:pt x="3246" y="21457"/>
                  </a:lnTo>
                  <a:cubicBezTo>
                    <a:pt x="1472" y="21457"/>
                    <a:pt x="0" y="16593"/>
                    <a:pt x="0" y="10728"/>
                  </a:cubicBezTo>
                  <a:cubicBezTo>
                    <a:pt x="0" y="4864"/>
                    <a:pt x="1472" y="0"/>
                    <a:pt x="3246" y="0"/>
                  </a:cubicBezTo>
                  <a:cubicBezTo>
                    <a:pt x="3246" y="0"/>
                    <a:pt x="3246" y="0"/>
                    <a:pt x="3246" y="0"/>
                  </a:cubicBezTo>
                  <a:lnTo>
                    <a:pt x="18354" y="143"/>
                  </a:lnTo>
                  <a:cubicBezTo>
                    <a:pt x="20128" y="143"/>
                    <a:pt x="21600" y="5007"/>
                    <a:pt x="21600" y="10872"/>
                  </a:cubicBezTo>
                  <a:cubicBezTo>
                    <a:pt x="21600" y="16736"/>
                    <a:pt x="20128" y="21600"/>
                    <a:pt x="18354"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5" name="Figure">
              <a:extLst>
                <a:ext uri="{FF2B5EF4-FFF2-40B4-BE49-F238E27FC236}">
                  <a16:creationId xmlns="" xmlns:a16="http://schemas.microsoft.com/office/drawing/2014/main" id="{D211C137-1646-4A80-8706-D8F3E00A4530}"/>
                </a:ext>
              </a:extLst>
            </p:cNvPr>
            <p:cNvSpPr/>
            <p:nvPr/>
          </p:nvSpPr>
          <p:spPr>
            <a:xfrm>
              <a:off x="10711051" y="4020415"/>
              <a:ext cx="121050" cy="3792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4752" y="21600"/>
                    <a:pt x="0" y="20037"/>
                    <a:pt x="0" y="18153"/>
                  </a:cubicBezTo>
                  <a:lnTo>
                    <a:pt x="0" y="3447"/>
                  </a:lnTo>
                  <a:cubicBezTo>
                    <a:pt x="0" y="1563"/>
                    <a:pt x="4896" y="0"/>
                    <a:pt x="10800" y="0"/>
                  </a:cubicBezTo>
                  <a:cubicBezTo>
                    <a:pt x="10800" y="0"/>
                    <a:pt x="10800" y="0"/>
                    <a:pt x="10800" y="0"/>
                  </a:cubicBezTo>
                  <a:cubicBezTo>
                    <a:pt x="16704" y="0"/>
                    <a:pt x="21600" y="1563"/>
                    <a:pt x="21600" y="3447"/>
                  </a:cubicBezTo>
                  <a:lnTo>
                    <a:pt x="21600" y="18153"/>
                  </a:lnTo>
                  <a:cubicBezTo>
                    <a:pt x="21600" y="20037"/>
                    <a:pt x="16704" y="21600"/>
                    <a:pt x="10800"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6" name="Figure">
              <a:extLst>
                <a:ext uri="{FF2B5EF4-FFF2-40B4-BE49-F238E27FC236}">
                  <a16:creationId xmlns="" xmlns:a16="http://schemas.microsoft.com/office/drawing/2014/main" id="{D096A456-4574-44CF-BA8E-1CD9D8106243}"/>
                </a:ext>
              </a:extLst>
            </p:cNvPr>
            <p:cNvSpPr/>
            <p:nvPr/>
          </p:nvSpPr>
          <p:spPr>
            <a:xfrm>
              <a:off x="11461547" y="4423907"/>
              <a:ext cx="292534" cy="291928"/>
            </a:xfrm>
            <a:custGeom>
              <a:avLst/>
              <a:gdLst/>
              <a:ahLst/>
              <a:cxnLst>
                <a:cxn ang="0">
                  <a:pos x="wd2" y="hd2"/>
                </a:cxn>
                <a:cxn ang="5400000">
                  <a:pos x="wd2" y="hd2"/>
                </a:cxn>
                <a:cxn ang="10800000">
                  <a:pos x="wd2" y="hd2"/>
                </a:cxn>
                <a:cxn ang="16200000">
                  <a:pos x="wd2" y="hd2"/>
                </a:cxn>
              </a:cxnLst>
              <a:rect l="0" t="0" r="r" b="b"/>
              <a:pathLst>
                <a:path w="20769" h="21176" extrusionOk="0">
                  <a:moveTo>
                    <a:pt x="4283" y="21176"/>
                  </a:moveTo>
                  <a:cubicBezTo>
                    <a:pt x="3195" y="21176"/>
                    <a:pt x="2106" y="20766"/>
                    <a:pt x="1247" y="19888"/>
                  </a:cubicBezTo>
                  <a:cubicBezTo>
                    <a:pt x="-415" y="18191"/>
                    <a:pt x="-415" y="15381"/>
                    <a:pt x="1247" y="13683"/>
                  </a:cubicBezTo>
                  <a:lnTo>
                    <a:pt x="13450" y="1274"/>
                  </a:lnTo>
                  <a:cubicBezTo>
                    <a:pt x="15112" y="-424"/>
                    <a:pt x="17862" y="-424"/>
                    <a:pt x="19523" y="1274"/>
                  </a:cubicBezTo>
                  <a:cubicBezTo>
                    <a:pt x="21185" y="2971"/>
                    <a:pt x="21185" y="5781"/>
                    <a:pt x="19523" y="7478"/>
                  </a:cubicBezTo>
                  <a:lnTo>
                    <a:pt x="7320" y="19888"/>
                  </a:lnTo>
                  <a:cubicBezTo>
                    <a:pt x="6518" y="20766"/>
                    <a:pt x="5372" y="21176"/>
                    <a:pt x="4283" y="21176"/>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7" name="Figure">
              <a:extLst>
                <a:ext uri="{FF2B5EF4-FFF2-40B4-BE49-F238E27FC236}">
                  <a16:creationId xmlns="" xmlns:a16="http://schemas.microsoft.com/office/drawing/2014/main" id="{2735CCD3-CF18-41FE-B114-D8B469FA8A1D}"/>
                </a:ext>
              </a:extLst>
            </p:cNvPr>
            <p:cNvSpPr/>
            <p:nvPr/>
          </p:nvSpPr>
          <p:spPr>
            <a:xfrm>
              <a:off x="9783016" y="4504607"/>
              <a:ext cx="291727" cy="291121"/>
            </a:xfrm>
            <a:custGeom>
              <a:avLst/>
              <a:gdLst/>
              <a:ahLst/>
              <a:cxnLst>
                <a:cxn ang="0">
                  <a:pos x="wd2" y="hd2"/>
                </a:cxn>
                <a:cxn ang="5400000">
                  <a:pos x="wd2" y="hd2"/>
                </a:cxn>
                <a:cxn ang="10800000">
                  <a:pos x="wd2" y="hd2"/>
                </a:cxn>
                <a:cxn ang="16200000">
                  <a:pos x="wd2" y="hd2"/>
                </a:cxn>
              </a:cxnLst>
              <a:rect l="0" t="0" r="r" b="b"/>
              <a:pathLst>
                <a:path w="20767" h="21174" extrusionOk="0">
                  <a:moveTo>
                    <a:pt x="16473" y="21174"/>
                  </a:moveTo>
                  <a:cubicBezTo>
                    <a:pt x="15382" y="21174"/>
                    <a:pt x="14290" y="20763"/>
                    <a:pt x="13429" y="19883"/>
                  </a:cubicBezTo>
                  <a:lnTo>
                    <a:pt x="1250" y="7498"/>
                  </a:lnTo>
                  <a:cubicBezTo>
                    <a:pt x="-416" y="5796"/>
                    <a:pt x="-416" y="2978"/>
                    <a:pt x="1250" y="1276"/>
                  </a:cubicBezTo>
                  <a:cubicBezTo>
                    <a:pt x="2916" y="-426"/>
                    <a:pt x="5673" y="-426"/>
                    <a:pt x="7339" y="1276"/>
                  </a:cubicBezTo>
                  <a:lnTo>
                    <a:pt x="19518" y="13661"/>
                  </a:lnTo>
                  <a:cubicBezTo>
                    <a:pt x="21184" y="15363"/>
                    <a:pt x="21184" y="18181"/>
                    <a:pt x="19518" y="19883"/>
                  </a:cubicBezTo>
                  <a:cubicBezTo>
                    <a:pt x="18714" y="20763"/>
                    <a:pt x="17565" y="21174"/>
                    <a:pt x="16473" y="21174"/>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spTree>
    <p:extLst>
      <p:ext uri="{BB962C8B-B14F-4D97-AF65-F5344CB8AC3E}">
        <p14:creationId xmlns:p14="http://schemas.microsoft.com/office/powerpoint/2010/main" val="2939339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9"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0-#ppt_w/2"/>
                                          </p:val>
                                        </p:tav>
                                        <p:tav tm="100000">
                                          <p:val>
                                            <p:strVal val="#ppt_x"/>
                                          </p:val>
                                        </p:tav>
                                      </p:tavLst>
                                    </p:anim>
                                    <p:anim calcmode="lin" valueType="num">
                                      <p:cBhvr additive="base">
                                        <p:cTn id="14" dur="500" fill="hold"/>
                                        <p:tgtEl>
                                          <p:spTgt spid="51"/>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55"/>
                                        </p:tgtEl>
                                        <p:attrNameLst>
                                          <p:attrName>style.visibility</p:attrName>
                                        </p:attrNameLst>
                                      </p:cBhvr>
                                      <p:to>
                                        <p:strVal val="visible"/>
                                      </p:to>
                                    </p:set>
                                  </p:childTnLst>
                                </p:cTn>
                              </p:par>
                            </p:childTnLst>
                          </p:cTn>
                        </p:par>
                        <p:par>
                          <p:cTn id="18" fill="hold">
                            <p:stCondLst>
                              <p:cond delay="1000"/>
                            </p:stCondLst>
                            <p:childTnLst>
                              <p:par>
                                <p:cTn id="19" presetID="26" presetClass="emph" presetSubtype="0" fill="hold" nodeType="afterEffect">
                                  <p:stCondLst>
                                    <p:cond delay="0"/>
                                  </p:stCondLst>
                                  <p:childTnLst>
                                    <p:animEffect transition="out" filter="fade">
                                      <p:cBhvr>
                                        <p:cTn id="20" dur="1750" tmFilter="0, 0; .2, .5; .8, .5; 1, 0"/>
                                        <p:tgtEl>
                                          <p:spTgt spid="55"/>
                                        </p:tgtEl>
                                      </p:cBhvr>
                                    </p:animEffect>
                                    <p:animScale>
                                      <p:cBhvr>
                                        <p:cTn id="21" dur="875" autoRev="1" fill="hold"/>
                                        <p:tgtEl>
                                          <p:spTgt spid="55"/>
                                        </p:tgtEl>
                                      </p:cBhvr>
                                      <p:by x="105000" y="105000"/>
                                    </p:animScale>
                                  </p:childTnLst>
                                </p:cTn>
                              </p:par>
                            </p:childTnLst>
                          </p:cTn>
                        </p:par>
                        <p:par>
                          <p:cTn id="22" fill="hold">
                            <p:stCondLst>
                              <p:cond delay="275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3250"/>
                            </p:stCondLst>
                            <p:childTnLst>
                              <p:par>
                                <p:cTn id="27" presetID="22" presetClass="entr" presetSubtype="1"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up)">
                                      <p:cBhvr>
                                        <p:cTn id="29" dur="1000"/>
                                        <p:tgtEl>
                                          <p:spTgt spid="45"/>
                                        </p:tgtEl>
                                      </p:cBhvr>
                                    </p:animEffect>
                                  </p:childTnLst>
                                </p:cTn>
                              </p:par>
                            </p:childTnLst>
                          </p:cTn>
                        </p:par>
                        <p:par>
                          <p:cTn id="30" fill="hold">
                            <p:stCondLst>
                              <p:cond delay="4250"/>
                            </p:stCondLst>
                            <p:childTnLst>
                              <p:par>
                                <p:cTn id="31" presetID="22" presetClass="entr" presetSubtype="1"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up)">
                                      <p:cBhvr>
                                        <p:cTn id="33" dur="500"/>
                                        <p:tgtEl>
                                          <p:spTgt spid="39"/>
                                        </p:tgtEl>
                                      </p:cBhvr>
                                    </p:animEffect>
                                  </p:childTnLst>
                                </p:cTn>
                              </p:par>
                            </p:childTnLst>
                          </p:cTn>
                        </p:par>
                        <p:par>
                          <p:cTn id="34" fill="hold">
                            <p:stCondLst>
                              <p:cond delay="4750"/>
                            </p:stCondLst>
                            <p:childTnLst>
                              <p:par>
                                <p:cTn id="35" presetID="22" presetClass="entr" presetSubtype="8"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1000"/>
                                        <p:tgtEl>
                                          <p:spTgt spid="47"/>
                                        </p:tgtEl>
                                      </p:cBhvr>
                                    </p:animEffect>
                                  </p:childTnLst>
                                </p:cTn>
                              </p:par>
                            </p:childTnLst>
                          </p:cTn>
                        </p:par>
                        <p:par>
                          <p:cTn id="38" fill="hold">
                            <p:stCondLst>
                              <p:cond delay="5750"/>
                            </p:stCondLst>
                            <p:childTnLst>
                              <p:par>
                                <p:cTn id="39" presetID="2" presetClass="entr" presetSubtype="4"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500" fill="hold"/>
                                        <p:tgtEl>
                                          <p:spTgt spid="50"/>
                                        </p:tgtEl>
                                        <p:attrNameLst>
                                          <p:attrName>ppt_x</p:attrName>
                                        </p:attrNameLst>
                                      </p:cBhvr>
                                      <p:tavLst>
                                        <p:tav tm="0">
                                          <p:val>
                                            <p:strVal val="#ppt_x"/>
                                          </p:val>
                                        </p:tav>
                                        <p:tav tm="100000">
                                          <p:val>
                                            <p:strVal val="#ppt_x"/>
                                          </p:val>
                                        </p:tav>
                                      </p:tavLst>
                                    </p:anim>
                                    <p:anim calcmode="lin" valueType="num">
                                      <p:cBhvr additive="base">
                                        <p:cTn id="42" dur="500" fill="hold"/>
                                        <p:tgtEl>
                                          <p:spTgt spid="50"/>
                                        </p:tgtEl>
                                        <p:attrNameLst>
                                          <p:attrName>ppt_y</p:attrName>
                                        </p:attrNameLst>
                                      </p:cBhvr>
                                      <p:tavLst>
                                        <p:tav tm="0">
                                          <p:val>
                                            <p:strVal val="1+#ppt_h/2"/>
                                          </p:val>
                                        </p:tav>
                                        <p:tav tm="100000">
                                          <p:val>
                                            <p:strVal val="#ppt_y"/>
                                          </p:val>
                                        </p:tav>
                                      </p:tavLst>
                                    </p:anim>
                                  </p:childTnLst>
                                </p:cTn>
                              </p:par>
                            </p:childTnLst>
                          </p:cTn>
                        </p:par>
                        <p:par>
                          <p:cTn id="43" fill="hold">
                            <p:stCondLst>
                              <p:cond delay="6250"/>
                            </p:stCondLst>
                            <p:childTnLst>
                              <p:par>
                                <p:cTn id="44" presetID="1"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par>
                          <p:cTn id="46" fill="hold">
                            <p:stCondLst>
                              <p:cond delay="6250"/>
                            </p:stCondLst>
                            <p:childTnLst>
                              <p:par>
                                <p:cTn id="47" presetID="22" presetClass="entr" presetSubtype="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up)">
                                      <p:cBhvr>
                                        <p:cTn id="49" dur="500"/>
                                        <p:tgtEl>
                                          <p:spTgt spid="40"/>
                                        </p:tgtEl>
                                      </p:cBhvr>
                                    </p:animEffect>
                                  </p:childTnLst>
                                </p:cTn>
                              </p:par>
                            </p:childTnLst>
                          </p:cTn>
                        </p:par>
                        <p:par>
                          <p:cTn id="50" fill="hold">
                            <p:stCondLst>
                              <p:cond delay="6750"/>
                            </p:stCondLst>
                            <p:childTnLst>
                              <p:par>
                                <p:cTn id="51" presetID="26" presetClass="emph" presetSubtype="0" fill="hold" nodeType="afterEffect">
                                  <p:stCondLst>
                                    <p:cond delay="0"/>
                                  </p:stCondLst>
                                  <p:childTnLst>
                                    <p:animEffect transition="out" filter="fade">
                                      <p:cBhvr>
                                        <p:cTn id="52" dur="1750" tmFilter="0, 0; .2, .5; .8, .5; 1, 0"/>
                                        <p:tgtEl>
                                          <p:spTgt spid="54"/>
                                        </p:tgtEl>
                                      </p:cBhvr>
                                    </p:animEffect>
                                    <p:animScale>
                                      <p:cBhvr>
                                        <p:cTn id="53" dur="875"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33714" y="986971"/>
            <a:ext cx="4593772" cy="1323439"/>
          </a:xfrm>
          <a:prstGeom prst="rect">
            <a:avLst/>
          </a:prstGeom>
          <a:noFill/>
        </p:spPr>
        <p:txBody>
          <a:bodyPr wrap="square" rtlCol="0">
            <a:spAutoFit/>
          </a:bodyPr>
          <a:lstStyle/>
          <a:p>
            <a:r>
              <a:rPr lang="en-US" sz="8000" b="1" i="1" dirty="0" smtClean="0">
                <a:solidFill>
                  <a:schemeClr val="accent3">
                    <a:lumMod val="20000"/>
                    <a:lumOff val="80000"/>
                  </a:schemeClr>
                </a:solidFill>
                <a:latin typeface="Edwardian Script ITC" panose="030303020407070D0804" pitchFamily="66" charset="0"/>
              </a:rPr>
              <a:t>Thank </a:t>
            </a:r>
            <a:r>
              <a:rPr lang="en-US" sz="8000" b="1" i="1" dirty="0">
                <a:solidFill>
                  <a:schemeClr val="accent3">
                    <a:lumMod val="20000"/>
                    <a:lumOff val="80000"/>
                  </a:schemeClr>
                </a:solidFill>
                <a:latin typeface="Edwardian Script ITC" panose="030303020407070D0804" pitchFamily="66" charset="0"/>
              </a:rPr>
              <a:t>you</a:t>
            </a:r>
            <a:endParaRPr lang="fr-FR" sz="8000" b="1" i="1" dirty="0">
              <a:solidFill>
                <a:schemeClr val="accent3">
                  <a:lumMod val="20000"/>
                  <a:lumOff val="80000"/>
                </a:schemeClr>
              </a:solidFill>
              <a:latin typeface="Edwardian Script ITC" panose="030303020407070D0804" pitchFamily="66" charset="0"/>
            </a:endParaRPr>
          </a:p>
        </p:txBody>
      </p:sp>
      <p:sp>
        <p:nvSpPr>
          <p:cNvPr id="8" name="Rectangle 7"/>
          <p:cNvSpPr/>
          <p:nvPr/>
        </p:nvSpPr>
        <p:spPr>
          <a:xfrm>
            <a:off x="3984170" y="2048860"/>
            <a:ext cx="1596572" cy="1323439"/>
          </a:xfrm>
          <a:prstGeom prst="rect">
            <a:avLst/>
          </a:prstGeom>
        </p:spPr>
        <p:txBody>
          <a:bodyPr wrap="square">
            <a:spAutoFit/>
          </a:bodyPr>
          <a:lstStyle/>
          <a:p>
            <a:r>
              <a:rPr lang="en-US" sz="8000" b="1" i="1" dirty="0" smtClean="0">
                <a:solidFill>
                  <a:schemeClr val="accent3">
                    <a:lumMod val="20000"/>
                    <a:lumOff val="80000"/>
                  </a:schemeClr>
                </a:solidFill>
                <a:latin typeface="Edwardian Script ITC" panose="030303020407070D0804" pitchFamily="66" charset="0"/>
              </a:rPr>
              <a:t>For</a:t>
            </a:r>
            <a:endParaRPr lang="fr-FR" sz="8000" b="1" i="1" dirty="0">
              <a:solidFill>
                <a:schemeClr val="accent3">
                  <a:lumMod val="20000"/>
                  <a:lumOff val="80000"/>
                </a:schemeClr>
              </a:solidFill>
              <a:latin typeface="Edwardian Script ITC" panose="030303020407070D0804" pitchFamily="66" charset="0"/>
            </a:endParaRPr>
          </a:p>
        </p:txBody>
      </p:sp>
      <p:sp>
        <p:nvSpPr>
          <p:cNvPr id="9" name="Rectangle 8"/>
          <p:cNvSpPr/>
          <p:nvPr/>
        </p:nvSpPr>
        <p:spPr>
          <a:xfrm>
            <a:off x="6030685" y="3795485"/>
            <a:ext cx="5196115" cy="1323439"/>
          </a:xfrm>
          <a:prstGeom prst="rect">
            <a:avLst/>
          </a:prstGeom>
        </p:spPr>
        <p:txBody>
          <a:bodyPr wrap="square">
            <a:spAutoFit/>
          </a:bodyPr>
          <a:lstStyle/>
          <a:p>
            <a:r>
              <a:rPr lang="en-US" sz="8000" b="1" i="1" dirty="0" smtClean="0">
                <a:solidFill>
                  <a:schemeClr val="accent3">
                    <a:lumMod val="20000"/>
                    <a:lumOff val="80000"/>
                  </a:schemeClr>
                </a:solidFill>
                <a:latin typeface="Edwardian Script ITC" panose="030303020407070D0804" pitchFamily="66" charset="0"/>
              </a:rPr>
              <a:t>Kind Attention</a:t>
            </a:r>
            <a:endParaRPr lang="fr-FR" sz="8000" b="1" i="1" dirty="0">
              <a:solidFill>
                <a:schemeClr val="accent3">
                  <a:lumMod val="20000"/>
                  <a:lumOff val="80000"/>
                </a:schemeClr>
              </a:solidFill>
              <a:latin typeface="Edwardian Script ITC" panose="030303020407070D0804" pitchFamily="66" charset="0"/>
            </a:endParaRPr>
          </a:p>
        </p:txBody>
      </p:sp>
      <p:sp>
        <p:nvSpPr>
          <p:cNvPr id="12" name="Rectangle 11"/>
          <p:cNvSpPr/>
          <p:nvPr/>
        </p:nvSpPr>
        <p:spPr>
          <a:xfrm>
            <a:off x="5696858" y="2573647"/>
            <a:ext cx="3345543" cy="1323439"/>
          </a:xfrm>
          <a:prstGeom prst="rect">
            <a:avLst/>
          </a:prstGeom>
        </p:spPr>
        <p:txBody>
          <a:bodyPr wrap="square">
            <a:spAutoFit/>
          </a:bodyPr>
          <a:lstStyle/>
          <a:p>
            <a:r>
              <a:rPr lang="en-US" sz="8000" b="1" i="1" dirty="0">
                <a:solidFill>
                  <a:schemeClr val="accent3">
                    <a:lumMod val="20000"/>
                    <a:lumOff val="80000"/>
                  </a:schemeClr>
                </a:solidFill>
                <a:latin typeface="Edwardian Script ITC" panose="030303020407070D0804" pitchFamily="66" charset="0"/>
              </a:rPr>
              <a:t>Y</a:t>
            </a:r>
            <a:r>
              <a:rPr lang="en-US" sz="8000" b="1" i="1" dirty="0" smtClean="0">
                <a:solidFill>
                  <a:schemeClr val="accent3">
                    <a:lumMod val="20000"/>
                    <a:lumOff val="80000"/>
                  </a:schemeClr>
                </a:solidFill>
                <a:latin typeface="Edwardian Script ITC" panose="030303020407070D0804" pitchFamily="66" charset="0"/>
              </a:rPr>
              <a:t>our</a:t>
            </a:r>
            <a:endParaRPr lang="fr-FR" sz="8000" b="1" i="1" dirty="0">
              <a:solidFill>
                <a:schemeClr val="accent3">
                  <a:lumMod val="20000"/>
                  <a:lumOff val="80000"/>
                </a:schemeClr>
              </a:solidFill>
              <a:latin typeface="Edwardian Script ITC" panose="030303020407070D0804" pitchFamily="66" charset="0"/>
            </a:endParaRPr>
          </a:p>
        </p:txBody>
      </p:sp>
    </p:spTree>
    <p:extLst>
      <p:ext uri="{BB962C8B-B14F-4D97-AF65-F5344CB8AC3E}">
        <p14:creationId xmlns:p14="http://schemas.microsoft.com/office/powerpoint/2010/main" val="3869169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442242"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Introduction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3</a:t>
            </a:fld>
            <a:endParaRPr lang="en-US" dirty="0"/>
          </a:p>
        </p:txBody>
      </p:sp>
      <p:grpSp>
        <p:nvGrpSpPr>
          <p:cNvPr id="8" name="Groupe 7"/>
          <p:cNvGrpSpPr/>
          <p:nvPr/>
        </p:nvGrpSpPr>
        <p:grpSpPr>
          <a:xfrm>
            <a:off x="360463" y="3005798"/>
            <a:ext cx="11374851" cy="3531480"/>
            <a:chOff x="360463" y="3005798"/>
            <a:chExt cx="11374851" cy="3531480"/>
          </a:xfrm>
        </p:grpSpPr>
        <p:sp>
          <p:nvSpPr>
            <p:cNvPr id="7" name="Rectangle à coins arrondis 6"/>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logo, goog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0463" y="3788756"/>
            <a:ext cx="11267430" cy="2677656"/>
          </a:xfrm>
          <a:prstGeom prst="rect">
            <a:avLst/>
          </a:prstGeom>
        </p:spPr>
        <p:txBody>
          <a:bodyPr wrap="square">
            <a:spAutoFit/>
          </a:bodyPr>
          <a:lstStyle/>
          <a:p>
            <a:pPr algn="ctr"/>
            <a:r>
              <a:rPr lang="en-US" sz="2400" dirty="0" smtClean="0">
                <a:solidFill>
                  <a:schemeClr val="bg2">
                    <a:lumMod val="50000"/>
                  </a:schemeClr>
                </a:solidFill>
              </a:rPr>
              <a:t>Operating systems vary in types, and certain variants enjoy greater usage than others. Windows stands out as a widely adopted operating system. Originating as a basic graphical user interface, Windows has developed into a comprehensive operating system specifically crafted for personal computers. Beyond its user-friendly interface, Windows holds immense significance, given its capability to seamlessly run virtually any software required by users</a:t>
            </a:r>
            <a:r>
              <a:rPr lang="en-US" sz="2000" dirty="0" smtClean="0">
                <a:solidFill>
                  <a:schemeClr val="bg2">
                    <a:lumMod val="50000"/>
                  </a:schemeClr>
                </a:solidFill>
              </a:rPr>
              <a:t>.</a:t>
            </a:r>
            <a:endParaRPr lang="fr-FR" sz="2000" dirty="0">
              <a:solidFill>
                <a:schemeClr val="bg2">
                  <a:lumMod val="50000"/>
                </a:schemeClr>
              </a:solidFill>
            </a:endParaRPr>
          </a:p>
        </p:txBody>
      </p:sp>
      <p:grpSp>
        <p:nvGrpSpPr>
          <p:cNvPr id="6" name="Groupe 5"/>
          <p:cNvGrpSpPr/>
          <p:nvPr/>
        </p:nvGrpSpPr>
        <p:grpSpPr>
          <a:xfrm>
            <a:off x="3460264" y="2371476"/>
            <a:ext cx="5260654" cy="641445"/>
            <a:chOff x="3460264" y="2371476"/>
            <a:chExt cx="5260654" cy="641445"/>
          </a:xfrm>
        </p:grpSpPr>
        <p:sp>
          <p:nvSpPr>
            <p:cNvPr id="5" name="Rectangle à coins arrondis 4"/>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3704733" y="2461365"/>
            <a:ext cx="3513226" cy="461665"/>
          </a:xfrm>
          <a:prstGeom prst="rect">
            <a:avLst/>
          </a:prstGeom>
        </p:spPr>
        <p:txBody>
          <a:bodyPr wrap="square">
            <a:spAutoFit/>
          </a:bodyPr>
          <a:lstStyle/>
          <a:p>
            <a:r>
              <a:rPr lang="en-US" sz="2400" dirty="0" smtClean="0">
                <a:solidFill>
                  <a:schemeClr val="bg2">
                    <a:lumMod val="50000"/>
                  </a:schemeClr>
                </a:solidFill>
              </a:rPr>
              <a:t>What is Windows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4649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750"/>
                                        <p:tgtEl>
                                          <p:spTgt spid="6"/>
                                        </p:tgtEl>
                                      </p:cBhvr>
                                    </p:animEffect>
                                  </p:childTnLst>
                                </p:cTn>
                              </p:par>
                            </p:childTnLst>
                          </p:cTn>
                        </p:par>
                        <p:par>
                          <p:cTn id="14" fill="hold">
                            <p:stCondLst>
                              <p:cond delay="1750"/>
                            </p:stCondLst>
                            <p:childTnLst>
                              <p:par>
                                <p:cTn id="15" presetID="41" presetClass="entr" presetSubtype="0" fill="hold" grpId="1" nodeType="afterEffect">
                                  <p:stCondLst>
                                    <p:cond delay="0"/>
                                  </p:stCondLst>
                                  <p:iterate type="lt">
                                    <p:tmPct val="10000"/>
                                  </p:iterate>
                                  <p:childTnLst>
                                    <p:set>
                                      <p:cBhvr>
                                        <p:cTn id="16" dur="1" fill="hold">
                                          <p:stCondLst>
                                            <p:cond delay="0"/>
                                          </p:stCondLst>
                                        </p:cTn>
                                        <p:tgtEl>
                                          <p:spTgt spid="51"/>
                                        </p:tgtEl>
                                        <p:attrNameLst>
                                          <p:attrName>style.visibility</p:attrName>
                                        </p:attrNameLst>
                                      </p:cBhvr>
                                      <p:to>
                                        <p:strVal val="visible"/>
                                      </p:to>
                                    </p:set>
                                    <p:anim calcmode="lin" valueType="num">
                                      <p:cBhvr>
                                        <p:cTn id="17" dur="75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51"/>
                                        </p:tgtEl>
                                        <p:attrNameLst>
                                          <p:attrName>ppt_y</p:attrName>
                                        </p:attrNameLst>
                                      </p:cBhvr>
                                      <p:tavLst>
                                        <p:tav tm="0">
                                          <p:val>
                                            <p:strVal val="#ppt_y"/>
                                          </p:val>
                                        </p:tav>
                                        <p:tav tm="100000">
                                          <p:val>
                                            <p:strVal val="#ppt_y"/>
                                          </p:val>
                                        </p:tav>
                                      </p:tavLst>
                                    </p:anim>
                                    <p:anim calcmode="lin" valueType="num">
                                      <p:cBhvr>
                                        <p:cTn id="19" dur="75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51"/>
                                        </p:tgtEl>
                                      </p:cBhvr>
                                    </p:animEffect>
                                  </p:childTnLst>
                                </p:cTn>
                              </p:par>
                            </p:childTnLst>
                          </p:cTn>
                        </p:par>
                        <p:par>
                          <p:cTn id="22" fill="hold">
                            <p:stCondLst>
                              <p:cond delay="3850"/>
                            </p:stCondLst>
                            <p:childTnLst>
                              <p:par>
                                <p:cTn id="23" presetID="22" presetClass="entr" presetSubtype="1" fill="hold" nodeType="after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par>
                          <p:cTn id="26" fill="hold">
                            <p:stCondLst>
                              <p:cond delay="4850"/>
                            </p:stCondLst>
                            <p:childTnLst>
                              <p:par>
                                <p:cTn id="27" presetID="22" presetClass="entr" presetSubtype="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442242"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Introduction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4</a:t>
            </a:fld>
            <a:endParaRPr lang="en-US" dirty="0"/>
          </a:p>
        </p:txBody>
      </p:sp>
      <p:grpSp>
        <p:nvGrpSpPr>
          <p:cNvPr id="8" name="Groupe 7"/>
          <p:cNvGrpSpPr/>
          <p:nvPr/>
        </p:nvGrpSpPr>
        <p:grpSpPr>
          <a:xfrm>
            <a:off x="360463" y="3005798"/>
            <a:ext cx="11374851" cy="3531480"/>
            <a:chOff x="360463" y="3005798"/>
            <a:chExt cx="11374851" cy="3531480"/>
          </a:xfrm>
        </p:grpSpPr>
        <p:sp>
          <p:nvSpPr>
            <p:cNvPr id="7" name="Rectangle à coins arrondis 6"/>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logo, goog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0463" y="3788756"/>
            <a:ext cx="11267430" cy="2308324"/>
          </a:xfrm>
          <a:prstGeom prst="rect">
            <a:avLst/>
          </a:prstGeom>
        </p:spPr>
        <p:txBody>
          <a:bodyPr wrap="square">
            <a:spAutoFit/>
          </a:bodyPr>
          <a:lstStyle/>
          <a:p>
            <a:pPr algn="ctr"/>
            <a:r>
              <a:rPr lang="en-US" sz="2400" dirty="0" smtClean="0">
                <a:solidFill>
                  <a:schemeClr val="bg2">
                    <a:lumMod val="50000"/>
                  </a:schemeClr>
                </a:solidFill>
              </a:rPr>
              <a:t>  Microsoft Tools are a type of application software. They help the users to perform office-related tasks easily and efficiently. Therefore, these tools help to create, manage, and manipulate large amounts of data and documents. Moreover, they help create presentations, reports, databases, etc. Hence, users can perform such tasks repeatedly with less time and effort. </a:t>
            </a:r>
          </a:p>
        </p:txBody>
      </p:sp>
      <p:grpSp>
        <p:nvGrpSpPr>
          <p:cNvPr id="6" name="Groupe 5"/>
          <p:cNvGrpSpPr/>
          <p:nvPr/>
        </p:nvGrpSpPr>
        <p:grpSpPr>
          <a:xfrm>
            <a:off x="3460264" y="2371476"/>
            <a:ext cx="5260654" cy="641445"/>
            <a:chOff x="3460264" y="2371476"/>
            <a:chExt cx="5260654" cy="641445"/>
          </a:xfrm>
        </p:grpSpPr>
        <p:sp>
          <p:nvSpPr>
            <p:cNvPr id="5" name="Rectangle à coins arrondis 4"/>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3704733" y="2461365"/>
            <a:ext cx="4252128" cy="830997"/>
          </a:xfrm>
          <a:prstGeom prst="rect">
            <a:avLst/>
          </a:prstGeom>
        </p:spPr>
        <p:txBody>
          <a:bodyPr wrap="square">
            <a:spAutoFit/>
          </a:bodyPr>
          <a:lstStyle/>
          <a:p>
            <a:r>
              <a:rPr lang="en-US" sz="2400" dirty="0" smtClean="0">
                <a:solidFill>
                  <a:schemeClr val="bg2">
                    <a:lumMod val="50000"/>
                  </a:schemeClr>
                </a:solidFill>
              </a:rPr>
              <a:t>What is Microsoft Tools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3140438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75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51"/>
                                        </p:tgtEl>
                                        <p:attrNameLst>
                                          <p:attrName>ppt_y</p:attrName>
                                        </p:attrNameLst>
                                      </p:cBhvr>
                                      <p:tavLst>
                                        <p:tav tm="0">
                                          <p:val>
                                            <p:strVal val="#ppt_y"/>
                                          </p:val>
                                        </p:tav>
                                        <p:tav tm="100000">
                                          <p:val>
                                            <p:strVal val="#ppt_y"/>
                                          </p:val>
                                        </p:tav>
                                      </p:tavLst>
                                    </p:anim>
                                    <p:anim calcmode="lin" valueType="num">
                                      <p:cBhvr>
                                        <p:cTn id="9" dur="75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51"/>
                                        </p:tgtEl>
                                      </p:cBhvr>
                                    </p:animEffect>
                                  </p:childTnLst>
                                </p:cTn>
                              </p:par>
                            </p:childTnLst>
                          </p:cTn>
                        </p:par>
                        <p:par>
                          <p:cTn id="12" fill="hold">
                            <p:stCondLst>
                              <p:cond delay="2625"/>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5</a:t>
            </a:fld>
            <a:endParaRPr lang="en-US" dirty="0"/>
          </a:p>
        </p:txBody>
      </p:sp>
      <p:sp>
        <p:nvSpPr>
          <p:cNvPr id="6" name="Shape">
            <a:extLst>
              <a:ext uri="{FF2B5EF4-FFF2-40B4-BE49-F238E27FC236}">
                <a16:creationId xmlns="" xmlns:a16="http://schemas.microsoft.com/office/drawing/2014/main" xmlns:lc="http://schemas.openxmlformats.org/drawingml/2006/lockedCanvas" id="{A62C591E-9ADC-4447-8B5C-55F923BAED18}"/>
              </a:ext>
            </a:extLst>
          </p:cNvPr>
          <p:cNvSpPr/>
          <p:nvPr/>
        </p:nvSpPr>
        <p:spPr>
          <a:xfrm>
            <a:off x="8231657" y="1909810"/>
            <a:ext cx="3932788" cy="2253110"/>
          </a:xfrm>
          <a:custGeom>
            <a:avLst/>
            <a:gdLst/>
            <a:ahLst/>
            <a:cxnLst>
              <a:cxn ang="0">
                <a:pos x="wd2" y="hd2"/>
              </a:cxn>
              <a:cxn ang="5400000">
                <a:pos x="wd2" y="hd2"/>
              </a:cxn>
              <a:cxn ang="10800000">
                <a:pos x="wd2" y="hd2"/>
              </a:cxn>
              <a:cxn ang="16200000">
                <a:pos x="wd2" y="hd2"/>
              </a:cxn>
            </a:cxnLst>
            <a:rect l="0" t="0" r="r" b="b"/>
            <a:pathLst>
              <a:path w="21600" h="21600" extrusionOk="0">
                <a:moveTo>
                  <a:pt x="19952" y="17557"/>
                </a:moveTo>
                <a:lnTo>
                  <a:pt x="16710" y="17559"/>
                </a:lnTo>
                <a:lnTo>
                  <a:pt x="13468" y="17561"/>
                </a:lnTo>
                <a:lnTo>
                  <a:pt x="10227" y="17564"/>
                </a:lnTo>
                <a:lnTo>
                  <a:pt x="7006" y="17566"/>
                </a:lnTo>
                <a:cubicBezTo>
                  <a:pt x="7006" y="17566"/>
                  <a:pt x="6955" y="17566"/>
                  <a:pt x="6867" y="17566"/>
                </a:cubicBezTo>
                <a:cubicBezTo>
                  <a:pt x="6798" y="17564"/>
                  <a:pt x="6702" y="17561"/>
                  <a:pt x="6587" y="17557"/>
                </a:cubicBezTo>
                <a:cubicBezTo>
                  <a:pt x="6559" y="17554"/>
                  <a:pt x="6527" y="17557"/>
                  <a:pt x="6497" y="17554"/>
                </a:cubicBezTo>
                <a:cubicBezTo>
                  <a:pt x="6467" y="17552"/>
                  <a:pt x="6437" y="17547"/>
                  <a:pt x="6405" y="17545"/>
                </a:cubicBezTo>
                <a:cubicBezTo>
                  <a:pt x="6340" y="17537"/>
                  <a:pt x="6274" y="17530"/>
                  <a:pt x="6206" y="17526"/>
                </a:cubicBezTo>
                <a:cubicBezTo>
                  <a:pt x="6137" y="17516"/>
                  <a:pt x="6073" y="17499"/>
                  <a:pt x="6002" y="17490"/>
                </a:cubicBezTo>
                <a:cubicBezTo>
                  <a:pt x="5968" y="17485"/>
                  <a:pt x="5934" y="17478"/>
                  <a:pt x="5900" y="17473"/>
                </a:cubicBezTo>
                <a:lnTo>
                  <a:pt x="5801" y="17447"/>
                </a:lnTo>
                <a:cubicBezTo>
                  <a:pt x="5737" y="17428"/>
                  <a:pt x="5666" y="17416"/>
                  <a:pt x="5609" y="17392"/>
                </a:cubicBezTo>
                <a:cubicBezTo>
                  <a:pt x="5549" y="17370"/>
                  <a:pt x="5489" y="17349"/>
                  <a:pt x="5431" y="17330"/>
                </a:cubicBezTo>
                <a:cubicBezTo>
                  <a:pt x="5375" y="17308"/>
                  <a:pt x="5326" y="17282"/>
                  <a:pt x="5277" y="17260"/>
                </a:cubicBezTo>
                <a:cubicBezTo>
                  <a:pt x="5253" y="17248"/>
                  <a:pt x="5228" y="17241"/>
                  <a:pt x="5206" y="17229"/>
                </a:cubicBezTo>
                <a:cubicBezTo>
                  <a:pt x="5185" y="17217"/>
                  <a:pt x="5164" y="17205"/>
                  <a:pt x="5144" y="17194"/>
                </a:cubicBezTo>
                <a:cubicBezTo>
                  <a:pt x="5104" y="17172"/>
                  <a:pt x="5067" y="17151"/>
                  <a:pt x="5035" y="17134"/>
                </a:cubicBezTo>
                <a:cubicBezTo>
                  <a:pt x="5005" y="17112"/>
                  <a:pt x="4980" y="17096"/>
                  <a:pt x="4958" y="17079"/>
                </a:cubicBezTo>
                <a:cubicBezTo>
                  <a:pt x="4915" y="17050"/>
                  <a:pt x="4890" y="17034"/>
                  <a:pt x="4890" y="17034"/>
                </a:cubicBezTo>
                <a:cubicBezTo>
                  <a:pt x="4890" y="17034"/>
                  <a:pt x="4883" y="17029"/>
                  <a:pt x="4873" y="17022"/>
                </a:cubicBezTo>
                <a:cubicBezTo>
                  <a:pt x="4862" y="17012"/>
                  <a:pt x="4847" y="17000"/>
                  <a:pt x="4825" y="16983"/>
                </a:cubicBezTo>
                <a:cubicBezTo>
                  <a:pt x="4785" y="16950"/>
                  <a:pt x="4725" y="16909"/>
                  <a:pt x="4663" y="16845"/>
                </a:cubicBezTo>
                <a:cubicBezTo>
                  <a:pt x="4532" y="16725"/>
                  <a:pt x="4374" y="16544"/>
                  <a:pt x="4237" y="16322"/>
                </a:cubicBezTo>
                <a:cubicBezTo>
                  <a:pt x="4098" y="16102"/>
                  <a:pt x="3982" y="15842"/>
                  <a:pt x="3910" y="15629"/>
                </a:cubicBezTo>
                <a:cubicBezTo>
                  <a:pt x="3869" y="15526"/>
                  <a:pt x="3845" y="15431"/>
                  <a:pt x="3824" y="15369"/>
                </a:cubicBezTo>
                <a:cubicBezTo>
                  <a:pt x="3807" y="15302"/>
                  <a:pt x="3796" y="15266"/>
                  <a:pt x="3796" y="15266"/>
                </a:cubicBezTo>
                <a:cubicBezTo>
                  <a:pt x="3796" y="15266"/>
                  <a:pt x="3753" y="15118"/>
                  <a:pt x="3708" y="14879"/>
                </a:cubicBezTo>
                <a:cubicBezTo>
                  <a:pt x="3687" y="14760"/>
                  <a:pt x="3663" y="14619"/>
                  <a:pt x="3646" y="14468"/>
                </a:cubicBezTo>
                <a:cubicBezTo>
                  <a:pt x="3629" y="14320"/>
                  <a:pt x="3616" y="14153"/>
                  <a:pt x="3614" y="14024"/>
                </a:cubicBezTo>
                <a:cubicBezTo>
                  <a:pt x="3614" y="13250"/>
                  <a:pt x="3614" y="12479"/>
                  <a:pt x="3614" y="12293"/>
                </a:cubicBezTo>
                <a:lnTo>
                  <a:pt x="3614" y="12293"/>
                </a:lnTo>
                <a:lnTo>
                  <a:pt x="3612" y="8674"/>
                </a:lnTo>
                <a:lnTo>
                  <a:pt x="3610" y="5056"/>
                </a:lnTo>
                <a:lnTo>
                  <a:pt x="3608" y="1438"/>
                </a:lnTo>
                <a:lnTo>
                  <a:pt x="3608" y="0"/>
                </a:lnTo>
                <a:lnTo>
                  <a:pt x="0" y="0"/>
                </a:lnTo>
                <a:lnTo>
                  <a:pt x="0" y="1440"/>
                </a:lnTo>
                <a:lnTo>
                  <a:pt x="2" y="5058"/>
                </a:lnTo>
                <a:lnTo>
                  <a:pt x="4" y="8677"/>
                </a:lnTo>
                <a:lnTo>
                  <a:pt x="6" y="12295"/>
                </a:lnTo>
                <a:lnTo>
                  <a:pt x="6" y="12295"/>
                </a:lnTo>
                <a:cubicBezTo>
                  <a:pt x="6" y="12486"/>
                  <a:pt x="6" y="13291"/>
                  <a:pt x="9" y="14096"/>
                </a:cubicBezTo>
                <a:cubicBezTo>
                  <a:pt x="15" y="14421"/>
                  <a:pt x="39" y="14703"/>
                  <a:pt x="68" y="14975"/>
                </a:cubicBezTo>
                <a:cubicBezTo>
                  <a:pt x="98" y="15245"/>
                  <a:pt x="139" y="15493"/>
                  <a:pt x="180" y="15708"/>
                </a:cubicBezTo>
                <a:cubicBezTo>
                  <a:pt x="261" y="16133"/>
                  <a:pt x="340" y="16417"/>
                  <a:pt x="340" y="16417"/>
                </a:cubicBezTo>
                <a:cubicBezTo>
                  <a:pt x="340" y="16417"/>
                  <a:pt x="360" y="16489"/>
                  <a:pt x="394" y="16611"/>
                </a:cubicBezTo>
                <a:cubicBezTo>
                  <a:pt x="432" y="16735"/>
                  <a:pt x="481" y="16909"/>
                  <a:pt x="559" y="17120"/>
                </a:cubicBezTo>
                <a:cubicBezTo>
                  <a:pt x="706" y="17540"/>
                  <a:pt x="948" y="18096"/>
                  <a:pt x="1275" y="18617"/>
                </a:cubicBezTo>
                <a:cubicBezTo>
                  <a:pt x="1436" y="18877"/>
                  <a:pt x="1618" y="19128"/>
                  <a:pt x="1804" y="19353"/>
                </a:cubicBezTo>
                <a:cubicBezTo>
                  <a:pt x="1827" y="19381"/>
                  <a:pt x="1849" y="19408"/>
                  <a:pt x="1872" y="19436"/>
                </a:cubicBezTo>
                <a:cubicBezTo>
                  <a:pt x="1896" y="19462"/>
                  <a:pt x="1919" y="19489"/>
                  <a:pt x="1943" y="19515"/>
                </a:cubicBezTo>
                <a:cubicBezTo>
                  <a:pt x="1990" y="19565"/>
                  <a:pt x="2035" y="19618"/>
                  <a:pt x="2080" y="19665"/>
                </a:cubicBezTo>
                <a:cubicBezTo>
                  <a:pt x="2168" y="19766"/>
                  <a:pt x="2260" y="19849"/>
                  <a:pt x="2343" y="19928"/>
                </a:cubicBezTo>
                <a:cubicBezTo>
                  <a:pt x="2508" y="20091"/>
                  <a:pt x="2660" y="20205"/>
                  <a:pt x="2763" y="20286"/>
                </a:cubicBezTo>
                <a:cubicBezTo>
                  <a:pt x="2814" y="20327"/>
                  <a:pt x="2855" y="20360"/>
                  <a:pt x="2885" y="20382"/>
                </a:cubicBezTo>
                <a:cubicBezTo>
                  <a:pt x="2912" y="20401"/>
                  <a:pt x="2930" y="20413"/>
                  <a:pt x="2930" y="20413"/>
                </a:cubicBezTo>
                <a:cubicBezTo>
                  <a:pt x="2930" y="20413"/>
                  <a:pt x="2992" y="20456"/>
                  <a:pt x="3101" y="20530"/>
                </a:cubicBezTo>
                <a:cubicBezTo>
                  <a:pt x="3154" y="20566"/>
                  <a:pt x="3221" y="20611"/>
                  <a:pt x="3298" y="20661"/>
                </a:cubicBezTo>
                <a:cubicBezTo>
                  <a:pt x="3375" y="20704"/>
                  <a:pt x="3462" y="20755"/>
                  <a:pt x="3559" y="20809"/>
                </a:cubicBezTo>
                <a:cubicBezTo>
                  <a:pt x="3608" y="20836"/>
                  <a:pt x="3657" y="20864"/>
                  <a:pt x="3708" y="20893"/>
                </a:cubicBezTo>
                <a:cubicBezTo>
                  <a:pt x="3760" y="20922"/>
                  <a:pt x="3815" y="20943"/>
                  <a:pt x="3871" y="20969"/>
                </a:cubicBezTo>
                <a:cubicBezTo>
                  <a:pt x="3982" y="21020"/>
                  <a:pt x="4102" y="21077"/>
                  <a:pt x="4224" y="21125"/>
                </a:cubicBezTo>
                <a:cubicBezTo>
                  <a:pt x="4348" y="21168"/>
                  <a:pt x="4475" y="21215"/>
                  <a:pt x="4605" y="21261"/>
                </a:cubicBezTo>
                <a:cubicBezTo>
                  <a:pt x="4736" y="21306"/>
                  <a:pt x="4866" y="21335"/>
                  <a:pt x="4997" y="21373"/>
                </a:cubicBezTo>
                <a:cubicBezTo>
                  <a:pt x="5063" y="21390"/>
                  <a:pt x="5127" y="21407"/>
                  <a:pt x="5194" y="21423"/>
                </a:cubicBezTo>
                <a:cubicBezTo>
                  <a:pt x="5258" y="21435"/>
                  <a:pt x="5322" y="21447"/>
                  <a:pt x="5386" y="21459"/>
                </a:cubicBezTo>
                <a:cubicBezTo>
                  <a:pt x="5514" y="21483"/>
                  <a:pt x="5641" y="21507"/>
                  <a:pt x="5763" y="21524"/>
                </a:cubicBezTo>
                <a:cubicBezTo>
                  <a:pt x="5883" y="21536"/>
                  <a:pt x="5998" y="21550"/>
                  <a:pt x="6109" y="21562"/>
                </a:cubicBezTo>
                <a:cubicBezTo>
                  <a:pt x="6165" y="21567"/>
                  <a:pt x="6219" y="21574"/>
                  <a:pt x="6270" y="21578"/>
                </a:cubicBezTo>
                <a:cubicBezTo>
                  <a:pt x="6321" y="21583"/>
                  <a:pt x="6370" y="21583"/>
                  <a:pt x="6418" y="21586"/>
                </a:cubicBezTo>
                <a:cubicBezTo>
                  <a:pt x="6606" y="21593"/>
                  <a:pt x="6762" y="21598"/>
                  <a:pt x="6871" y="21600"/>
                </a:cubicBezTo>
                <a:cubicBezTo>
                  <a:pt x="6961" y="21600"/>
                  <a:pt x="7012" y="21600"/>
                  <a:pt x="7012" y="21600"/>
                </a:cubicBezTo>
                <a:lnTo>
                  <a:pt x="10254" y="21598"/>
                </a:lnTo>
                <a:lnTo>
                  <a:pt x="10254" y="21598"/>
                </a:lnTo>
                <a:lnTo>
                  <a:pt x="13475" y="21595"/>
                </a:lnTo>
                <a:lnTo>
                  <a:pt x="16717" y="21593"/>
                </a:lnTo>
                <a:lnTo>
                  <a:pt x="19959" y="21590"/>
                </a:lnTo>
                <a:lnTo>
                  <a:pt x="21600" y="21590"/>
                </a:lnTo>
                <a:lnTo>
                  <a:pt x="21600" y="17561"/>
                </a:lnTo>
                <a:lnTo>
                  <a:pt x="19952" y="17557"/>
                </a:lnTo>
                <a:close/>
                <a:moveTo>
                  <a:pt x="1697" y="678"/>
                </a:moveTo>
                <a:cubicBezTo>
                  <a:pt x="1697" y="659"/>
                  <a:pt x="1703" y="640"/>
                  <a:pt x="1716" y="626"/>
                </a:cubicBezTo>
                <a:cubicBezTo>
                  <a:pt x="1729" y="611"/>
                  <a:pt x="1746" y="604"/>
                  <a:pt x="1763" y="604"/>
                </a:cubicBezTo>
                <a:lnTo>
                  <a:pt x="1845" y="604"/>
                </a:lnTo>
                <a:cubicBezTo>
                  <a:pt x="1881" y="604"/>
                  <a:pt x="1911" y="638"/>
                  <a:pt x="1911" y="678"/>
                </a:cubicBezTo>
                <a:lnTo>
                  <a:pt x="1911" y="1369"/>
                </a:lnTo>
                <a:cubicBezTo>
                  <a:pt x="1911" y="1409"/>
                  <a:pt x="1881" y="1443"/>
                  <a:pt x="1845" y="1443"/>
                </a:cubicBezTo>
                <a:lnTo>
                  <a:pt x="1763" y="1443"/>
                </a:lnTo>
                <a:lnTo>
                  <a:pt x="1763" y="1443"/>
                </a:lnTo>
                <a:cubicBezTo>
                  <a:pt x="1746" y="1443"/>
                  <a:pt x="1729" y="1435"/>
                  <a:pt x="1716" y="1421"/>
                </a:cubicBezTo>
                <a:cubicBezTo>
                  <a:pt x="1703" y="1407"/>
                  <a:pt x="1697" y="1388"/>
                  <a:pt x="1697" y="1369"/>
                </a:cubicBezTo>
                <a:lnTo>
                  <a:pt x="1697" y="678"/>
                </a:lnTo>
                <a:close/>
                <a:moveTo>
                  <a:pt x="1697" y="2290"/>
                </a:moveTo>
                <a:cubicBezTo>
                  <a:pt x="1697" y="2271"/>
                  <a:pt x="1703" y="2252"/>
                  <a:pt x="1716" y="2238"/>
                </a:cubicBezTo>
                <a:cubicBezTo>
                  <a:pt x="1729" y="2224"/>
                  <a:pt x="1746" y="2216"/>
                  <a:pt x="1763" y="2216"/>
                </a:cubicBezTo>
                <a:lnTo>
                  <a:pt x="1845" y="2216"/>
                </a:lnTo>
                <a:cubicBezTo>
                  <a:pt x="1881" y="2216"/>
                  <a:pt x="1911" y="2250"/>
                  <a:pt x="1911" y="2290"/>
                </a:cubicBezTo>
                <a:lnTo>
                  <a:pt x="1911" y="2981"/>
                </a:lnTo>
                <a:cubicBezTo>
                  <a:pt x="1911" y="3000"/>
                  <a:pt x="1904" y="3019"/>
                  <a:pt x="1892" y="3033"/>
                </a:cubicBezTo>
                <a:cubicBezTo>
                  <a:pt x="1879" y="3048"/>
                  <a:pt x="1862" y="3055"/>
                  <a:pt x="1845" y="3055"/>
                </a:cubicBezTo>
                <a:lnTo>
                  <a:pt x="1763" y="3055"/>
                </a:lnTo>
                <a:cubicBezTo>
                  <a:pt x="1727" y="3055"/>
                  <a:pt x="1697" y="3021"/>
                  <a:pt x="1697" y="2981"/>
                </a:cubicBezTo>
                <a:lnTo>
                  <a:pt x="1697" y="2290"/>
                </a:lnTo>
                <a:close/>
                <a:moveTo>
                  <a:pt x="1699" y="3900"/>
                </a:moveTo>
                <a:cubicBezTo>
                  <a:pt x="1699" y="3881"/>
                  <a:pt x="1705" y="3862"/>
                  <a:pt x="1718" y="3848"/>
                </a:cubicBezTo>
                <a:cubicBezTo>
                  <a:pt x="1731" y="3833"/>
                  <a:pt x="1748" y="3826"/>
                  <a:pt x="1765" y="3826"/>
                </a:cubicBezTo>
                <a:lnTo>
                  <a:pt x="1847" y="3826"/>
                </a:lnTo>
                <a:cubicBezTo>
                  <a:pt x="1883" y="3826"/>
                  <a:pt x="1913" y="3860"/>
                  <a:pt x="1913" y="3900"/>
                </a:cubicBezTo>
                <a:lnTo>
                  <a:pt x="1913" y="4590"/>
                </a:lnTo>
                <a:cubicBezTo>
                  <a:pt x="1913" y="4631"/>
                  <a:pt x="1883" y="4664"/>
                  <a:pt x="1847" y="4664"/>
                </a:cubicBezTo>
                <a:lnTo>
                  <a:pt x="1765" y="4664"/>
                </a:lnTo>
                <a:lnTo>
                  <a:pt x="1765" y="4664"/>
                </a:lnTo>
                <a:cubicBezTo>
                  <a:pt x="1748" y="4664"/>
                  <a:pt x="1731" y="4657"/>
                  <a:pt x="1718" y="4643"/>
                </a:cubicBezTo>
                <a:cubicBezTo>
                  <a:pt x="1705" y="4629"/>
                  <a:pt x="1699" y="4610"/>
                  <a:pt x="1699" y="4590"/>
                </a:cubicBezTo>
                <a:lnTo>
                  <a:pt x="1699" y="3900"/>
                </a:lnTo>
                <a:close/>
                <a:moveTo>
                  <a:pt x="1699" y="5510"/>
                </a:moveTo>
                <a:cubicBezTo>
                  <a:pt x="1699" y="5469"/>
                  <a:pt x="1729" y="5436"/>
                  <a:pt x="1765" y="5436"/>
                </a:cubicBezTo>
                <a:lnTo>
                  <a:pt x="1847" y="5436"/>
                </a:lnTo>
                <a:lnTo>
                  <a:pt x="1847" y="5436"/>
                </a:lnTo>
                <a:cubicBezTo>
                  <a:pt x="1864" y="5436"/>
                  <a:pt x="1881" y="5443"/>
                  <a:pt x="1894" y="5457"/>
                </a:cubicBezTo>
                <a:cubicBezTo>
                  <a:pt x="1907" y="5472"/>
                  <a:pt x="1913" y="5491"/>
                  <a:pt x="1913" y="5510"/>
                </a:cubicBezTo>
                <a:lnTo>
                  <a:pt x="1913" y="6200"/>
                </a:lnTo>
                <a:cubicBezTo>
                  <a:pt x="1913" y="6241"/>
                  <a:pt x="1883" y="6274"/>
                  <a:pt x="1847" y="6274"/>
                </a:cubicBezTo>
                <a:lnTo>
                  <a:pt x="1765" y="6274"/>
                </a:lnTo>
                <a:lnTo>
                  <a:pt x="1765" y="6274"/>
                </a:lnTo>
                <a:cubicBezTo>
                  <a:pt x="1748" y="6274"/>
                  <a:pt x="1731" y="6267"/>
                  <a:pt x="1718" y="6253"/>
                </a:cubicBezTo>
                <a:cubicBezTo>
                  <a:pt x="1705" y="6238"/>
                  <a:pt x="1699" y="6219"/>
                  <a:pt x="1699" y="6200"/>
                </a:cubicBezTo>
                <a:lnTo>
                  <a:pt x="1699" y="5510"/>
                </a:lnTo>
                <a:close/>
                <a:moveTo>
                  <a:pt x="1699" y="7120"/>
                </a:moveTo>
                <a:cubicBezTo>
                  <a:pt x="1699" y="7100"/>
                  <a:pt x="1705" y="7081"/>
                  <a:pt x="1718" y="7067"/>
                </a:cubicBezTo>
                <a:cubicBezTo>
                  <a:pt x="1731" y="7053"/>
                  <a:pt x="1748" y="7046"/>
                  <a:pt x="1765" y="7046"/>
                </a:cubicBezTo>
                <a:lnTo>
                  <a:pt x="1847" y="7046"/>
                </a:lnTo>
                <a:cubicBezTo>
                  <a:pt x="1883" y="7046"/>
                  <a:pt x="1913" y="7079"/>
                  <a:pt x="1913" y="7120"/>
                </a:cubicBezTo>
                <a:lnTo>
                  <a:pt x="1913" y="7810"/>
                </a:lnTo>
                <a:cubicBezTo>
                  <a:pt x="1913" y="7829"/>
                  <a:pt x="1907" y="7848"/>
                  <a:pt x="1894" y="7862"/>
                </a:cubicBezTo>
                <a:cubicBezTo>
                  <a:pt x="1881" y="7877"/>
                  <a:pt x="1864" y="7884"/>
                  <a:pt x="1847" y="7884"/>
                </a:cubicBezTo>
                <a:lnTo>
                  <a:pt x="1765" y="7884"/>
                </a:lnTo>
                <a:cubicBezTo>
                  <a:pt x="1729" y="7884"/>
                  <a:pt x="1699" y="7850"/>
                  <a:pt x="1699" y="7810"/>
                </a:cubicBezTo>
                <a:lnTo>
                  <a:pt x="1699" y="7120"/>
                </a:lnTo>
                <a:close/>
                <a:moveTo>
                  <a:pt x="1699" y="8729"/>
                </a:moveTo>
                <a:cubicBezTo>
                  <a:pt x="1699" y="8710"/>
                  <a:pt x="1705" y="8691"/>
                  <a:pt x="1718" y="8677"/>
                </a:cubicBezTo>
                <a:cubicBezTo>
                  <a:pt x="1731" y="8662"/>
                  <a:pt x="1748" y="8655"/>
                  <a:pt x="1765" y="8655"/>
                </a:cubicBezTo>
                <a:lnTo>
                  <a:pt x="1847" y="8655"/>
                </a:lnTo>
                <a:cubicBezTo>
                  <a:pt x="1883" y="8655"/>
                  <a:pt x="1913" y="8689"/>
                  <a:pt x="1913" y="8729"/>
                </a:cubicBezTo>
                <a:lnTo>
                  <a:pt x="1913" y="9420"/>
                </a:lnTo>
                <a:cubicBezTo>
                  <a:pt x="1913" y="9439"/>
                  <a:pt x="1907" y="9458"/>
                  <a:pt x="1894" y="9472"/>
                </a:cubicBezTo>
                <a:cubicBezTo>
                  <a:pt x="1881" y="9486"/>
                  <a:pt x="1864" y="9494"/>
                  <a:pt x="1847" y="9494"/>
                </a:cubicBezTo>
                <a:lnTo>
                  <a:pt x="1765" y="9494"/>
                </a:lnTo>
                <a:cubicBezTo>
                  <a:pt x="1729" y="9494"/>
                  <a:pt x="1699" y="9460"/>
                  <a:pt x="1699" y="9420"/>
                </a:cubicBezTo>
                <a:lnTo>
                  <a:pt x="1699" y="8729"/>
                </a:lnTo>
                <a:close/>
                <a:moveTo>
                  <a:pt x="1701" y="10339"/>
                </a:moveTo>
                <a:cubicBezTo>
                  <a:pt x="1701" y="10298"/>
                  <a:pt x="1731" y="10265"/>
                  <a:pt x="1768" y="10265"/>
                </a:cubicBezTo>
                <a:lnTo>
                  <a:pt x="1849" y="10265"/>
                </a:lnTo>
                <a:lnTo>
                  <a:pt x="1849" y="10265"/>
                </a:lnTo>
                <a:cubicBezTo>
                  <a:pt x="1866" y="10265"/>
                  <a:pt x="1883" y="10272"/>
                  <a:pt x="1896" y="10286"/>
                </a:cubicBezTo>
                <a:cubicBezTo>
                  <a:pt x="1909" y="10301"/>
                  <a:pt x="1915" y="10320"/>
                  <a:pt x="1915" y="10339"/>
                </a:cubicBezTo>
                <a:lnTo>
                  <a:pt x="1915" y="11029"/>
                </a:lnTo>
                <a:cubicBezTo>
                  <a:pt x="1915" y="11048"/>
                  <a:pt x="1909" y="11067"/>
                  <a:pt x="1896" y="11082"/>
                </a:cubicBezTo>
                <a:cubicBezTo>
                  <a:pt x="1883" y="11096"/>
                  <a:pt x="1866" y="11103"/>
                  <a:pt x="1849" y="11103"/>
                </a:cubicBezTo>
                <a:lnTo>
                  <a:pt x="1768" y="11103"/>
                </a:lnTo>
                <a:cubicBezTo>
                  <a:pt x="1731" y="11103"/>
                  <a:pt x="1701" y="11070"/>
                  <a:pt x="1701" y="11029"/>
                </a:cubicBezTo>
                <a:lnTo>
                  <a:pt x="1701" y="10339"/>
                </a:lnTo>
                <a:close/>
                <a:moveTo>
                  <a:pt x="1701" y="12286"/>
                </a:moveTo>
                <a:cubicBezTo>
                  <a:pt x="1701" y="12286"/>
                  <a:pt x="1701" y="12286"/>
                  <a:pt x="1701" y="12286"/>
                </a:cubicBezTo>
                <a:lnTo>
                  <a:pt x="1701" y="11951"/>
                </a:lnTo>
                <a:cubicBezTo>
                  <a:pt x="1701" y="11932"/>
                  <a:pt x="1708" y="11913"/>
                  <a:pt x="1720" y="11899"/>
                </a:cubicBezTo>
                <a:cubicBezTo>
                  <a:pt x="1733" y="11884"/>
                  <a:pt x="1750" y="11877"/>
                  <a:pt x="1768" y="11877"/>
                </a:cubicBezTo>
                <a:lnTo>
                  <a:pt x="1849" y="11877"/>
                </a:lnTo>
                <a:cubicBezTo>
                  <a:pt x="1885" y="11877"/>
                  <a:pt x="1915" y="11911"/>
                  <a:pt x="1915" y="11951"/>
                </a:cubicBezTo>
                <a:lnTo>
                  <a:pt x="1915" y="12245"/>
                </a:lnTo>
                <a:cubicBezTo>
                  <a:pt x="1915" y="12245"/>
                  <a:pt x="1915" y="12245"/>
                  <a:pt x="1915" y="12245"/>
                </a:cubicBezTo>
                <a:lnTo>
                  <a:pt x="1915" y="12582"/>
                </a:lnTo>
                <a:cubicBezTo>
                  <a:pt x="1915" y="12601"/>
                  <a:pt x="1909" y="12620"/>
                  <a:pt x="1896" y="12634"/>
                </a:cubicBezTo>
                <a:cubicBezTo>
                  <a:pt x="1883" y="12649"/>
                  <a:pt x="1866" y="12656"/>
                  <a:pt x="1849" y="12656"/>
                </a:cubicBezTo>
                <a:lnTo>
                  <a:pt x="1768" y="12656"/>
                </a:lnTo>
                <a:cubicBezTo>
                  <a:pt x="1731" y="12656"/>
                  <a:pt x="1701" y="12622"/>
                  <a:pt x="1701" y="12582"/>
                </a:cubicBezTo>
                <a:lnTo>
                  <a:pt x="1701" y="12286"/>
                </a:lnTo>
                <a:close/>
                <a:moveTo>
                  <a:pt x="1776" y="14265"/>
                </a:moveTo>
                <a:cubicBezTo>
                  <a:pt x="1776" y="14265"/>
                  <a:pt x="1774" y="14265"/>
                  <a:pt x="1774" y="14265"/>
                </a:cubicBezTo>
                <a:cubicBezTo>
                  <a:pt x="1757" y="14265"/>
                  <a:pt x="1740" y="14258"/>
                  <a:pt x="1729" y="14246"/>
                </a:cubicBezTo>
                <a:cubicBezTo>
                  <a:pt x="1716" y="14232"/>
                  <a:pt x="1708" y="14213"/>
                  <a:pt x="1708" y="14194"/>
                </a:cubicBezTo>
                <a:lnTo>
                  <a:pt x="1703" y="14086"/>
                </a:lnTo>
                <a:cubicBezTo>
                  <a:pt x="1701" y="14039"/>
                  <a:pt x="1703" y="13984"/>
                  <a:pt x="1703" y="13924"/>
                </a:cubicBezTo>
                <a:lnTo>
                  <a:pt x="1703" y="13845"/>
                </a:lnTo>
                <a:lnTo>
                  <a:pt x="1703" y="13499"/>
                </a:lnTo>
                <a:cubicBezTo>
                  <a:pt x="1703" y="13458"/>
                  <a:pt x="1733" y="13425"/>
                  <a:pt x="1770" y="13425"/>
                </a:cubicBezTo>
                <a:lnTo>
                  <a:pt x="1851" y="13425"/>
                </a:lnTo>
                <a:lnTo>
                  <a:pt x="1851" y="13425"/>
                </a:lnTo>
                <a:cubicBezTo>
                  <a:pt x="1868" y="13425"/>
                  <a:pt x="1885" y="13432"/>
                  <a:pt x="1898" y="13446"/>
                </a:cubicBezTo>
                <a:cubicBezTo>
                  <a:pt x="1911" y="13461"/>
                  <a:pt x="1917" y="13480"/>
                  <a:pt x="1917" y="13499"/>
                </a:cubicBezTo>
                <a:lnTo>
                  <a:pt x="1917" y="13845"/>
                </a:lnTo>
                <a:lnTo>
                  <a:pt x="1917" y="13924"/>
                </a:lnTo>
                <a:cubicBezTo>
                  <a:pt x="1917" y="13981"/>
                  <a:pt x="1917" y="14034"/>
                  <a:pt x="1917" y="14079"/>
                </a:cubicBezTo>
                <a:lnTo>
                  <a:pt x="1922" y="14187"/>
                </a:lnTo>
                <a:cubicBezTo>
                  <a:pt x="1924" y="14227"/>
                  <a:pt x="1894" y="14263"/>
                  <a:pt x="1857" y="14265"/>
                </a:cubicBezTo>
                <a:lnTo>
                  <a:pt x="1776" y="14265"/>
                </a:lnTo>
                <a:close/>
                <a:moveTo>
                  <a:pt x="2148" y="15796"/>
                </a:moveTo>
                <a:cubicBezTo>
                  <a:pt x="2140" y="15815"/>
                  <a:pt x="2125" y="15827"/>
                  <a:pt x="2108" y="15835"/>
                </a:cubicBezTo>
                <a:lnTo>
                  <a:pt x="2031" y="15858"/>
                </a:lnTo>
                <a:cubicBezTo>
                  <a:pt x="2024" y="15861"/>
                  <a:pt x="2018" y="15861"/>
                  <a:pt x="2011" y="15861"/>
                </a:cubicBezTo>
                <a:cubicBezTo>
                  <a:pt x="1984" y="15861"/>
                  <a:pt x="1958" y="15842"/>
                  <a:pt x="1947" y="15811"/>
                </a:cubicBezTo>
                <a:cubicBezTo>
                  <a:pt x="1947" y="15811"/>
                  <a:pt x="1934" y="15768"/>
                  <a:pt x="1919" y="15701"/>
                </a:cubicBezTo>
                <a:lnTo>
                  <a:pt x="1905" y="15634"/>
                </a:lnTo>
                <a:cubicBezTo>
                  <a:pt x="1892" y="15584"/>
                  <a:pt x="1879" y="15527"/>
                  <a:pt x="1868" y="15469"/>
                </a:cubicBezTo>
                <a:cubicBezTo>
                  <a:pt x="1832" y="15300"/>
                  <a:pt x="1804" y="15125"/>
                  <a:pt x="1804" y="15125"/>
                </a:cubicBezTo>
                <a:cubicBezTo>
                  <a:pt x="1798" y="15085"/>
                  <a:pt x="1821" y="15046"/>
                  <a:pt x="1857" y="15039"/>
                </a:cubicBezTo>
                <a:lnTo>
                  <a:pt x="1937" y="15023"/>
                </a:lnTo>
                <a:cubicBezTo>
                  <a:pt x="1954" y="15018"/>
                  <a:pt x="1973" y="15023"/>
                  <a:pt x="1988" y="15035"/>
                </a:cubicBezTo>
                <a:cubicBezTo>
                  <a:pt x="2003" y="15047"/>
                  <a:pt x="2014" y="15063"/>
                  <a:pt x="2016" y="15082"/>
                </a:cubicBezTo>
                <a:cubicBezTo>
                  <a:pt x="2016" y="15082"/>
                  <a:pt x="2044" y="15249"/>
                  <a:pt x="2078" y="15414"/>
                </a:cubicBezTo>
                <a:cubicBezTo>
                  <a:pt x="2089" y="15469"/>
                  <a:pt x="2101" y="15522"/>
                  <a:pt x="2112" y="15570"/>
                </a:cubicBezTo>
                <a:lnTo>
                  <a:pt x="2129" y="15644"/>
                </a:lnTo>
                <a:cubicBezTo>
                  <a:pt x="2142" y="15701"/>
                  <a:pt x="2153" y="15739"/>
                  <a:pt x="2153" y="15742"/>
                </a:cubicBezTo>
                <a:cubicBezTo>
                  <a:pt x="2159" y="15756"/>
                  <a:pt x="2157" y="15777"/>
                  <a:pt x="2148" y="15796"/>
                </a:cubicBezTo>
                <a:close/>
                <a:moveTo>
                  <a:pt x="2696" y="17284"/>
                </a:moveTo>
                <a:lnTo>
                  <a:pt x="2628" y="17332"/>
                </a:lnTo>
                <a:cubicBezTo>
                  <a:pt x="2617" y="17339"/>
                  <a:pt x="2604" y="17344"/>
                  <a:pt x="2591" y="17344"/>
                </a:cubicBezTo>
                <a:cubicBezTo>
                  <a:pt x="2585" y="17344"/>
                  <a:pt x="2581" y="17344"/>
                  <a:pt x="2576" y="17342"/>
                </a:cubicBezTo>
                <a:cubicBezTo>
                  <a:pt x="2559" y="17337"/>
                  <a:pt x="2544" y="17325"/>
                  <a:pt x="2534" y="17308"/>
                </a:cubicBezTo>
                <a:lnTo>
                  <a:pt x="2461" y="17172"/>
                </a:lnTo>
                <a:cubicBezTo>
                  <a:pt x="2433" y="17122"/>
                  <a:pt x="2403" y="17062"/>
                  <a:pt x="2375" y="17002"/>
                </a:cubicBezTo>
                <a:lnTo>
                  <a:pt x="2339" y="16924"/>
                </a:lnTo>
                <a:cubicBezTo>
                  <a:pt x="2315" y="16874"/>
                  <a:pt x="2294" y="16828"/>
                  <a:pt x="2277" y="16788"/>
                </a:cubicBezTo>
                <a:lnTo>
                  <a:pt x="2236" y="16687"/>
                </a:lnTo>
                <a:cubicBezTo>
                  <a:pt x="2221" y="16649"/>
                  <a:pt x="2236" y="16606"/>
                  <a:pt x="2270" y="16587"/>
                </a:cubicBezTo>
                <a:lnTo>
                  <a:pt x="2343" y="16549"/>
                </a:lnTo>
                <a:cubicBezTo>
                  <a:pt x="2358" y="16542"/>
                  <a:pt x="2377" y="16539"/>
                  <a:pt x="2395" y="16546"/>
                </a:cubicBezTo>
                <a:cubicBezTo>
                  <a:pt x="2412" y="16553"/>
                  <a:pt x="2424" y="16568"/>
                  <a:pt x="2433" y="16585"/>
                </a:cubicBezTo>
                <a:lnTo>
                  <a:pt x="2474" y="16682"/>
                </a:lnTo>
                <a:cubicBezTo>
                  <a:pt x="2489" y="16718"/>
                  <a:pt x="2508" y="16759"/>
                  <a:pt x="2529" y="16804"/>
                </a:cubicBezTo>
                <a:lnTo>
                  <a:pt x="2568" y="16888"/>
                </a:lnTo>
                <a:cubicBezTo>
                  <a:pt x="2594" y="16945"/>
                  <a:pt x="2623" y="17000"/>
                  <a:pt x="2647" y="17048"/>
                </a:cubicBezTo>
                <a:lnTo>
                  <a:pt x="2718" y="17182"/>
                </a:lnTo>
                <a:cubicBezTo>
                  <a:pt x="2737" y="17217"/>
                  <a:pt x="2726" y="17263"/>
                  <a:pt x="2696" y="17284"/>
                </a:cubicBezTo>
                <a:close/>
                <a:moveTo>
                  <a:pt x="3653" y="18457"/>
                </a:moveTo>
                <a:lnTo>
                  <a:pt x="3601" y="18526"/>
                </a:lnTo>
                <a:cubicBezTo>
                  <a:pt x="3591" y="18543"/>
                  <a:pt x="3574" y="18552"/>
                  <a:pt x="3556" y="18555"/>
                </a:cubicBezTo>
                <a:cubicBezTo>
                  <a:pt x="3554" y="18555"/>
                  <a:pt x="3552" y="18555"/>
                  <a:pt x="3550" y="18555"/>
                </a:cubicBezTo>
                <a:cubicBezTo>
                  <a:pt x="3535" y="18555"/>
                  <a:pt x="3518" y="18548"/>
                  <a:pt x="3507" y="18538"/>
                </a:cubicBezTo>
                <a:lnTo>
                  <a:pt x="3432" y="18469"/>
                </a:lnTo>
                <a:cubicBezTo>
                  <a:pt x="3417" y="18455"/>
                  <a:pt x="3402" y="18440"/>
                  <a:pt x="3385" y="18426"/>
                </a:cubicBezTo>
                <a:cubicBezTo>
                  <a:pt x="3347" y="18390"/>
                  <a:pt x="3304" y="18352"/>
                  <a:pt x="3265" y="18306"/>
                </a:cubicBezTo>
                <a:lnTo>
                  <a:pt x="3114" y="18142"/>
                </a:lnTo>
                <a:cubicBezTo>
                  <a:pt x="3099" y="18127"/>
                  <a:pt x="3086" y="18111"/>
                  <a:pt x="3075" y="18096"/>
                </a:cubicBezTo>
                <a:lnTo>
                  <a:pt x="3045" y="18058"/>
                </a:lnTo>
                <a:cubicBezTo>
                  <a:pt x="3019" y="18027"/>
                  <a:pt x="3022" y="17979"/>
                  <a:pt x="3049" y="17953"/>
                </a:cubicBezTo>
                <a:lnTo>
                  <a:pt x="3109" y="17891"/>
                </a:lnTo>
                <a:cubicBezTo>
                  <a:pt x="3122" y="17877"/>
                  <a:pt x="3141" y="17872"/>
                  <a:pt x="3158" y="17872"/>
                </a:cubicBezTo>
                <a:cubicBezTo>
                  <a:pt x="3176" y="17872"/>
                  <a:pt x="3193" y="17881"/>
                  <a:pt x="3206" y="17898"/>
                </a:cubicBezTo>
                <a:lnTo>
                  <a:pt x="3236" y="17936"/>
                </a:lnTo>
                <a:cubicBezTo>
                  <a:pt x="3244" y="17946"/>
                  <a:pt x="3253" y="17958"/>
                  <a:pt x="3265" y="17972"/>
                </a:cubicBezTo>
                <a:lnTo>
                  <a:pt x="3417" y="18137"/>
                </a:lnTo>
                <a:cubicBezTo>
                  <a:pt x="3454" y="18178"/>
                  <a:pt x="3490" y="18213"/>
                  <a:pt x="3524" y="18244"/>
                </a:cubicBezTo>
                <a:cubicBezTo>
                  <a:pt x="3542" y="18261"/>
                  <a:pt x="3559" y="18275"/>
                  <a:pt x="3574" y="18290"/>
                </a:cubicBezTo>
                <a:lnTo>
                  <a:pt x="3646" y="18357"/>
                </a:lnTo>
                <a:cubicBezTo>
                  <a:pt x="3670" y="18381"/>
                  <a:pt x="3674" y="18426"/>
                  <a:pt x="3653" y="18457"/>
                </a:cubicBezTo>
                <a:close/>
                <a:moveTo>
                  <a:pt x="4909" y="19202"/>
                </a:moveTo>
                <a:lnTo>
                  <a:pt x="4881" y="19286"/>
                </a:lnTo>
                <a:cubicBezTo>
                  <a:pt x="4870" y="19317"/>
                  <a:pt x="4845" y="19336"/>
                  <a:pt x="4817" y="19336"/>
                </a:cubicBezTo>
                <a:cubicBezTo>
                  <a:pt x="4810" y="19336"/>
                  <a:pt x="4804" y="19336"/>
                  <a:pt x="4798" y="19333"/>
                </a:cubicBezTo>
                <a:lnTo>
                  <a:pt x="4817" y="19262"/>
                </a:lnTo>
                <a:lnTo>
                  <a:pt x="4795" y="19333"/>
                </a:lnTo>
                <a:cubicBezTo>
                  <a:pt x="4791" y="19331"/>
                  <a:pt x="4753" y="19319"/>
                  <a:pt x="4699" y="19293"/>
                </a:cubicBezTo>
                <a:lnTo>
                  <a:pt x="4502" y="19202"/>
                </a:lnTo>
                <a:cubicBezTo>
                  <a:pt x="4442" y="19178"/>
                  <a:pt x="4385" y="19145"/>
                  <a:pt x="4338" y="19118"/>
                </a:cubicBezTo>
                <a:lnTo>
                  <a:pt x="4216" y="19049"/>
                </a:lnTo>
                <a:cubicBezTo>
                  <a:pt x="4198" y="19040"/>
                  <a:pt x="4188" y="19025"/>
                  <a:pt x="4181" y="19006"/>
                </a:cubicBezTo>
                <a:cubicBezTo>
                  <a:pt x="4175" y="18987"/>
                  <a:pt x="4177" y="18966"/>
                  <a:pt x="4186" y="18949"/>
                </a:cubicBezTo>
                <a:lnTo>
                  <a:pt x="4222" y="18870"/>
                </a:lnTo>
                <a:cubicBezTo>
                  <a:pt x="4239" y="18834"/>
                  <a:pt x="4280" y="18820"/>
                  <a:pt x="4312" y="18837"/>
                </a:cubicBezTo>
                <a:lnTo>
                  <a:pt x="4434" y="18904"/>
                </a:lnTo>
                <a:cubicBezTo>
                  <a:pt x="4479" y="18930"/>
                  <a:pt x="4530" y="18958"/>
                  <a:pt x="4581" y="18980"/>
                </a:cubicBezTo>
                <a:lnTo>
                  <a:pt x="4778" y="19068"/>
                </a:lnTo>
                <a:cubicBezTo>
                  <a:pt x="4828" y="19092"/>
                  <a:pt x="4860" y="19104"/>
                  <a:pt x="4862" y="19104"/>
                </a:cubicBezTo>
                <a:cubicBezTo>
                  <a:pt x="4879" y="19109"/>
                  <a:pt x="4894" y="19123"/>
                  <a:pt x="4902" y="19142"/>
                </a:cubicBezTo>
                <a:cubicBezTo>
                  <a:pt x="4913" y="19162"/>
                  <a:pt x="4915" y="19183"/>
                  <a:pt x="4909" y="19202"/>
                </a:cubicBezTo>
                <a:close/>
                <a:moveTo>
                  <a:pt x="6304" y="19596"/>
                </a:moveTo>
                <a:cubicBezTo>
                  <a:pt x="6302" y="19615"/>
                  <a:pt x="6293" y="19634"/>
                  <a:pt x="6281" y="19646"/>
                </a:cubicBezTo>
                <a:cubicBezTo>
                  <a:pt x="6268" y="19658"/>
                  <a:pt x="6253" y="19663"/>
                  <a:pt x="6238" y="19663"/>
                </a:cubicBezTo>
                <a:cubicBezTo>
                  <a:pt x="6236" y="19663"/>
                  <a:pt x="6233" y="19663"/>
                  <a:pt x="6231" y="19663"/>
                </a:cubicBezTo>
                <a:lnTo>
                  <a:pt x="6067" y="19646"/>
                </a:lnTo>
                <a:cubicBezTo>
                  <a:pt x="6022" y="19642"/>
                  <a:pt x="5970" y="19637"/>
                  <a:pt x="5919" y="19630"/>
                </a:cubicBezTo>
                <a:lnTo>
                  <a:pt x="5611" y="19572"/>
                </a:lnTo>
                <a:cubicBezTo>
                  <a:pt x="5594" y="19570"/>
                  <a:pt x="5577" y="19558"/>
                  <a:pt x="5566" y="19541"/>
                </a:cubicBezTo>
                <a:cubicBezTo>
                  <a:pt x="5555" y="19525"/>
                  <a:pt x="5551" y="19503"/>
                  <a:pt x="5555" y="19484"/>
                </a:cubicBezTo>
                <a:lnTo>
                  <a:pt x="5570" y="19396"/>
                </a:lnTo>
                <a:cubicBezTo>
                  <a:pt x="5577" y="19355"/>
                  <a:pt x="5611" y="19329"/>
                  <a:pt x="5647" y="19336"/>
                </a:cubicBezTo>
                <a:lnTo>
                  <a:pt x="5951" y="19391"/>
                </a:lnTo>
                <a:cubicBezTo>
                  <a:pt x="5998" y="19398"/>
                  <a:pt x="6047" y="19403"/>
                  <a:pt x="6090" y="19408"/>
                </a:cubicBezTo>
                <a:lnTo>
                  <a:pt x="6251" y="19424"/>
                </a:lnTo>
                <a:cubicBezTo>
                  <a:pt x="6287" y="19429"/>
                  <a:pt x="6315" y="19465"/>
                  <a:pt x="6311" y="19505"/>
                </a:cubicBezTo>
                <a:lnTo>
                  <a:pt x="6304" y="19596"/>
                </a:lnTo>
                <a:close/>
                <a:moveTo>
                  <a:pt x="7729" y="19675"/>
                </a:moveTo>
                <a:cubicBezTo>
                  <a:pt x="7716" y="19689"/>
                  <a:pt x="7699" y="19696"/>
                  <a:pt x="7682" y="19696"/>
                </a:cubicBezTo>
                <a:lnTo>
                  <a:pt x="7064" y="19696"/>
                </a:lnTo>
                <a:cubicBezTo>
                  <a:pt x="7047" y="19696"/>
                  <a:pt x="7030" y="19689"/>
                  <a:pt x="7017" y="19675"/>
                </a:cubicBezTo>
                <a:cubicBezTo>
                  <a:pt x="7004" y="19661"/>
                  <a:pt x="6997" y="19642"/>
                  <a:pt x="6997" y="19622"/>
                </a:cubicBezTo>
                <a:lnTo>
                  <a:pt x="6997" y="19532"/>
                </a:lnTo>
                <a:cubicBezTo>
                  <a:pt x="6997" y="19491"/>
                  <a:pt x="7027" y="19458"/>
                  <a:pt x="7064" y="19458"/>
                </a:cubicBezTo>
                <a:lnTo>
                  <a:pt x="7682" y="19458"/>
                </a:lnTo>
                <a:cubicBezTo>
                  <a:pt x="7719" y="19458"/>
                  <a:pt x="7749" y="19491"/>
                  <a:pt x="7749" y="19532"/>
                </a:cubicBezTo>
                <a:lnTo>
                  <a:pt x="7749" y="19622"/>
                </a:lnTo>
                <a:cubicBezTo>
                  <a:pt x="7749" y="19642"/>
                  <a:pt x="7742" y="19661"/>
                  <a:pt x="7729" y="19675"/>
                </a:cubicBezTo>
                <a:close/>
                <a:moveTo>
                  <a:pt x="9172" y="19675"/>
                </a:moveTo>
                <a:cubicBezTo>
                  <a:pt x="9159" y="19689"/>
                  <a:pt x="9142" y="19696"/>
                  <a:pt x="9124" y="19696"/>
                </a:cubicBezTo>
                <a:lnTo>
                  <a:pt x="8506" y="19696"/>
                </a:lnTo>
                <a:cubicBezTo>
                  <a:pt x="8470" y="19696"/>
                  <a:pt x="8440" y="19663"/>
                  <a:pt x="8440" y="19622"/>
                </a:cubicBezTo>
                <a:lnTo>
                  <a:pt x="8440" y="19532"/>
                </a:lnTo>
                <a:cubicBezTo>
                  <a:pt x="8440" y="19513"/>
                  <a:pt x="8446" y="19493"/>
                  <a:pt x="8459" y="19479"/>
                </a:cubicBezTo>
                <a:cubicBezTo>
                  <a:pt x="8472" y="19465"/>
                  <a:pt x="8489" y="19458"/>
                  <a:pt x="8506" y="19458"/>
                </a:cubicBezTo>
                <a:lnTo>
                  <a:pt x="9124" y="19458"/>
                </a:lnTo>
                <a:cubicBezTo>
                  <a:pt x="9161" y="19458"/>
                  <a:pt x="9191" y="19491"/>
                  <a:pt x="9191" y="19532"/>
                </a:cubicBezTo>
                <a:lnTo>
                  <a:pt x="9191" y="19622"/>
                </a:lnTo>
                <a:cubicBezTo>
                  <a:pt x="9191" y="19642"/>
                  <a:pt x="9184" y="19661"/>
                  <a:pt x="9172" y="19675"/>
                </a:cubicBezTo>
                <a:close/>
                <a:moveTo>
                  <a:pt x="10597" y="19620"/>
                </a:moveTo>
                <a:cubicBezTo>
                  <a:pt x="10597" y="19661"/>
                  <a:pt x="10567" y="19694"/>
                  <a:pt x="10530" y="19694"/>
                </a:cubicBezTo>
                <a:lnTo>
                  <a:pt x="10250" y="19694"/>
                </a:lnTo>
                <a:cubicBezTo>
                  <a:pt x="10250" y="19694"/>
                  <a:pt x="10250" y="19694"/>
                  <a:pt x="10250" y="19694"/>
                </a:cubicBezTo>
                <a:lnTo>
                  <a:pt x="9950" y="19694"/>
                </a:lnTo>
                <a:cubicBezTo>
                  <a:pt x="9914" y="19694"/>
                  <a:pt x="9884" y="19661"/>
                  <a:pt x="9884" y="19620"/>
                </a:cubicBezTo>
                <a:lnTo>
                  <a:pt x="9884" y="19529"/>
                </a:lnTo>
                <a:cubicBezTo>
                  <a:pt x="9884" y="19510"/>
                  <a:pt x="9891" y="19491"/>
                  <a:pt x="9903" y="19477"/>
                </a:cubicBezTo>
                <a:cubicBezTo>
                  <a:pt x="9916" y="19462"/>
                  <a:pt x="9933" y="19455"/>
                  <a:pt x="9950" y="19455"/>
                </a:cubicBezTo>
                <a:lnTo>
                  <a:pt x="10229" y="19455"/>
                </a:lnTo>
                <a:cubicBezTo>
                  <a:pt x="10229" y="19455"/>
                  <a:pt x="10229" y="19455"/>
                  <a:pt x="10229" y="19455"/>
                </a:cubicBezTo>
                <a:lnTo>
                  <a:pt x="10530" y="19455"/>
                </a:lnTo>
                <a:cubicBezTo>
                  <a:pt x="10547" y="19455"/>
                  <a:pt x="10565" y="19462"/>
                  <a:pt x="10577" y="19477"/>
                </a:cubicBezTo>
                <a:cubicBezTo>
                  <a:pt x="10590" y="19491"/>
                  <a:pt x="10597" y="19510"/>
                  <a:pt x="10597" y="19529"/>
                </a:cubicBezTo>
                <a:lnTo>
                  <a:pt x="10597" y="19620"/>
                </a:lnTo>
                <a:close/>
                <a:moveTo>
                  <a:pt x="12039" y="19620"/>
                </a:moveTo>
                <a:cubicBezTo>
                  <a:pt x="12039" y="19661"/>
                  <a:pt x="12009" y="19694"/>
                  <a:pt x="11973" y="19694"/>
                </a:cubicBezTo>
                <a:lnTo>
                  <a:pt x="11354" y="19694"/>
                </a:lnTo>
                <a:cubicBezTo>
                  <a:pt x="11337" y="19694"/>
                  <a:pt x="11320" y="19687"/>
                  <a:pt x="11307" y="19673"/>
                </a:cubicBezTo>
                <a:cubicBezTo>
                  <a:pt x="11294" y="19658"/>
                  <a:pt x="11288" y="19639"/>
                  <a:pt x="11288" y="19620"/>
                </a:cubicBezTo>
                <a:lnTo>
                  <a:pt x="11288" y="19529"/>
                </a:lnTo>
                <a:cubicBezTo>
                  <a:pt x="11288" y="19489"/>
                  <a:pt x="11318" y="19455"/>
                  <a:pt x="11354" y="19455"/>
                </a:cubicBezTo>
                <a:lnTo>
                  <a:pt x="11973" y="19455"/>
                </a:lnTo>
                <a:cubicBezTo>
                  <a:pt x="11990" y="19455"/>
                  <a:pt x="12007" y="19462"/>
                  <a:pt x="12020" y="19477"/>
                </a:cubicBezTo>
                <a:cubicBezTo>
                  <a:pt x="12033" y="19491"/>
                  <a:pt x="12039" y="19510"/>
                  <a:pt x="12039" y="19529"/>
                </a:cubicBezTo>
                <a:lnTo>
                  <a:pt x="12039" y="19620"/>
                </a:lnTo>
                <a:close/>
                <a:moveTo>
                  <a:pt x="13481" y="19620"/>
                </a:moveTo>
                <a:cubicBezTo>
                  <a:pt x="13481" y="19661"/>
                  <a:pt x="13451" y="19694"/>
                  <a:pt x="13415" y="19694"/>
                </a:cubicBezTo>
                <a:lnTo>
                  <a:pt x="12797" y="19694"/>
                </a:lnTo>
                <a:cubicBezTo>
                  <a:pt x="12779" y="19694"/>
                  <a:pt x="12762" y="19687"/>
                  <a:pt x="12749" y="19673"/>
                </a:cubicBezTo>
                <a:cubicBezTo>
                  <a:pt x="12737" y="19658"/>
                  <a:pt x="12730" y="19639"/>
                  <a:pt x="12730" y="19620"/>
                </a:cubicBezTo>
                <a:lnTo>
                  <a:pt x="12730" y="19529"/>
                </a:lnTo>
                <a:cubicBezTo>
                  <a:pt x="12730" y="19489"/>
                  <a:pt x="12760" y="19455"/>
                  <a:pt x="12797" y="19455"/>
                </a:cubicBezTo>
                <a:lnTo>
                  <a:pt x="13415" y="19455"/>
                </a:lnTo>
                <a:cubicBezTo>
                  <a:pt x="13432" y="19455"/>
                  <a:pt x="13449" y="19462"/>
                  <a:pt x="13462" y="19477"/>
                </a:cubicBezTo>
                <a:cubicBezTo>
                  <a:pt x="13475" y="19491"/>
                  <a:pt x="13481" y="19510"/>
                  <a:pt x="13481" y="19529"/>
                </a:cubicBezTo>
                <a:lnTo>
                  <a:pt x="13481" y="19620"/>
                </a:lnTo>
                <a:close/>
                <a:moveTo>
                  <a:pt x="14924" y="19618"/>
                </a:moveTo>
                <a:cubicBezTo>
                  <a:pt x="14924" y="19658"/>
                  <a:pt x="14894" y="19692"/>
                  <a:pt x="14857" y="19692"/>
                </a:cubicBezTo>
                <a:lnTo>
                  <a:pt x="14239" y="19692"/>
                </a:lnTo>
                <a:cubicBezTo>
                  <a:pt x="14222" y="19692"/>
                  <a:pt x="14205" y="19685"/>
                  <a:pt x="14192" y="19670"/>
                </a:cubicBezTo>
                <a:cubicBezTo>
                  <a:pt x="14179" y="19656"/>
                  <a:pt x="14172" y="19637"/>
                  <a:pt x="14172" y="19618"/>
                </a:cubicBezTo>
                <a:lnTo>
                  <a:pt x="14172" y="19527"/>
                </a:lnTo>
                <a:cubicBezTo>
                  <a:pt x="14172" y="19486"/>
                  <a:pt x="14202" y="19453"/>
                  <a:pt x="14239" y="19453"/>
                </a:cubicBezTo>
                <a:lnTo>
                  <a:pt x="14857" y="19453"/>
                </a:lnTo>
                <a:cubicBezTo>
                  <a:pt x="14874" y="19453"/>
                  <a:pt x="14891" y="19460"/>
                  <a:pt x="14904" y="19474"/>
                </a:cubicBezTo>
                <a:cubicBezTo>
                  <a:pt x="14917" y="19489"/>
                  <a:pt x="14924" y="19508"/>
                  <a:pt x="14924" y="19527"/>
                </a:cubicBezTo>
                <a:lnTo>
                  <a:pt x="14924" y="19618"/>
                </a:lnTo>
                <a:close/>
                <a:moveTo>
                  <a:pt x="16347" y="19670"/>
                </a:moveTo>
                <a:cubicBezTo>
                  <a:pt x="16334" y="19685"/>
                  <a:pt x="16317" y="19692"/>
                  <a:pt x="16300" y="19692"/>
                </a:cubicBezTo>
                <a:lnTo>
                  <a:pt x="15681" y="19692"/>
                </a:lnTo>
                <a:cubicBezTo>
                  <a:pt x="15664" y="19692"/>
                  <a:pt x="15647" y="19685"/>
                  <a:pt x="15634" y="19670"/>
                </a:cubicBezTo>
                <a:cubicBezTo>
                  <a:pt x="15621" y="19656"/>
                  <a:pt x="15615" y="19637"/>
                  <a:pt x="15615" y="19618"/>
                </a:cubicBezTo>
                <a:lnTo>
                  <a:pt x="15615" y="19527"/>
                </a:lnTo>
                <a:cubicBezTo>
                  <a:pt x="15615" y="19486"/>
                  <a:pt x="15645" y="19453"/>
                  <a:pt x="15681" y="19453"/>
                </a:cubicBezTo>
                <a:lnTo>
                  <a:pt x="16300" y="19453"/>
                </a:lnTo>
                <a:cubicBezTo>
                  <a:pt x="16336" y="19453"/>
                  <a:pt x="16366" y="19486"/>
                  <a:pt x="16366" y="19527"/>
                </a:cubicBezTo>
                <a:lnTo>
                  <a:pt x="16366" y="19618"/>
                </a:lnTo>
                <a:cubicBezTo>
                  <a:pt x="16366" y="19637"/>
                  <a:pt x="16359" y="19656"/>
                  <a:pt x="16347" y="19670"/>
                </a:cubicBezTo>
                <a:close/>
                <a:moveTo>
                  <a:pt x="17808" y="19615"/>
                </a:moveTo>
                <a:cubicBezTo>
                  <a:pt x="17808" y="19656"/>
                  <a:pt x="17778" y="19689"/>
                  <a:pt x="17742" y="19689"/>
                </a:cubicBezTo>
                <a:lnTo>
                  <a:pt x="17123" y="19689"/>
                </a:lnTo>
                <a:cubicBezTo>
                  <a:pt x="17087" y="19689"/>
                  <a:pt x="17057" y="19656"/>
                  <a:pt x="17057" y="19615"/>
                </a:cubicBezTo>
                <a:lnTo>
                  <a:pt x="17057" y="19525"/>
                </a:lnTo>
                <a:cubicBezTo>
                  <a:pt x="17057" y="19505"/>
                  <a:pt x="17063" y="19486"/>
                  <a:pt x="17076" y="19472"/>
                </a:cubicBezTo>
                <a:cubicBezTo>
                  <a:pt x="17089" y="19458"/>
                  <a:pt x="17106" y="19451"/>
                  <a:pt x="17123" y="19451"/>
                </a:cubicBezTo>
                <a:lnTo>
                  <a:pt x="17742" y="19451"/>
                </a:lnTo>
                <a:cubicBezTo>
                  <a:pt x="17759" y="19451"/>
                  <a:pt x="17776" y="19458"/>
                  <a:pt x="17789" y="19472"/>
                </a:cubicBezTo>
                <a:cubicBezTo>
                  <a:pt x="17802" y="19486"/>
                  <a:pt x="17808" y="19505"/>
                  <a:pt x="17808" y="19525"/>
                </a:cubicBezTo>
                <a:lnTo>
                  <a:pt x="17808" y="19615"/>
                </a:lnTo>
                <a:close/>
                <a:moveTo>
                  <a:pt x="19250" y="19615"/>
                </a:moveTo>
                <a:cubicBezTo>
                  <a:pt x="19250" y="19656"/>
                  <a:pt x="19220" y="19689"/>
                  <a:pt x="19184" y="19689"/>
                </a:cubicBezTo>
                <a:lnTo>
                  <a:pt x="18566" y="19689"/>
                </a:lnTo>
                <a:cubicBezTo>
                  <a:pt x="18549" y="19689"/>
                  <a:pt x="18531" y="19682"/>
                  <a:pt x="18519" y="19668"/>
                </a:cubicBezTo>
                <a:cubicBezTo>
                  <a:pt x="18506" y="19654"/>
                  <a:pt x="18499" y="19634"/>
                  <a:pt x="18499" y="19615"/>
                </a:cubicBezTo>
                <a:lnTo>
                  <a:pt x="18499" y="19525"/>
                </a:lnTo>
                <a:cubicBezTo>
                  <a:pt x="18499" y="19484"/>
                  <a:pt x="18529" y="19451"/>
                  <a:pt x="18566" y="19451"/>
                </a:cubicBezTo>
                <a:lnTo>
                  <a:pt x="19184" y="19451"/>
                </a:lnTo>
                <a:cubicBezTo>
                  <a:pt x="19201" y="19451"/>
                  <a:pt x="19218" y="19458"/>
                  <a:pt x="19231" y="19472"/>
                </a:cubicBezTo>
                <a:cubicBezTo>
                  <a:pt x="19244" y="19486"/>
                  <a:pt x="19250" y="19505"/>
                  <a:pt x="19250" y="19525"/>
                </a:cubicBezTo>
                <a:lnTo>
                  <a:pt x="19250" y="19615"/>
                </a:lnTo>
                <a:close/>
                <a:moveTo>
                  <a:pt x="20693" y="19615"/>
                </a:moveTo>
                <a:cubicBezTo>
                  <a:pt x="20693" y="19656"/>
                  <a:pt x="20663" y="19689"/>
                  <a:pt x="20626" y="19689"/>
                </a:cubicBezTo>
                <a:lnTo>
                  <a:pt x="20008" y="19689"/>
                </a:lnTo>
                <a:cubicBezTo>
                  <a:pt x="19991" y="19689"/>
                  <a:pt x="19974" y="19682"/>
                  <a:pt x="19961" y="19668"/>
                </a:cubicBezTo>
                <a:cubicBezTo>
                  <a:pt x="19948" y="19654"/>
                  <a:pt x="19942" y="19634"/>
                  <a:pt x="19942" y="19615"/>
                </a:cubicBezTo>
                <a:lnTo>
                  <a:pt x="19942" y="19525"/>
                </a:lnTo>
                <a:cubicBezTo>
                  <a:pt x="19942" y="19484"/>
                  <a:pt x="19972" y="19451"/>
                  <a:pt x="20008" y="19451"/>
                </a:cubicBezTo>
                <a:lnTo>
                  <a:pt x="20626" y="19451"/>
                </a:lnTo>
                <a:cubicBezTo>
                  <a:pt x="20643" y="19451"/>
                  <a:pt x="20661" y="19458"/>
                  <a:pt x="20673" y="19472"/>
                </a:cubicBezTo>
                <a:cubicBezTo>
                  <a:pt x="20686" y="19486"/>
                  <a:pt x="20693" y="19505"/>
                  <a:pt x="20693" y="19525"/>
                </a:cubicBezTo>
                <a:lnTo>
                  <a:pt x="20693" y="19615"/>
                </a:lnTo>
                <a:close/>
              </a:path>
            </a:pathLst>
          </a:custGeom>
          <a:solidFill>
            <a:srgbClr val="C0382A"/>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9" name="Shape">
            <a:extLst>
              <a:ext uri="{FF2B5EF4-FFF2-40B4-BE49-F238E27FC236}">
                <a16:creationId xmlns="" xmlns:a16="http://schemas.microsoft.com/office/drawing/2014/main" xmlns:lc="http://schemas.openxmlformats.org/drawingml/2006/lockedCanvas" id="{29B46DF9-1282-B540-A145-A878D77FF529}"/>
              </a:ext>
            </a:extLst>
          </p:cNvPr>
          <p:cNvSpPr/>
          <p:nvPr/>
        </p:nvSpPr>
        <p:spPr>
          <a:xfrm>
            <a:off x="-114695" y="1899182"/>
            <a:ext cx="3567984" cy="2253110"/>
          </a:xfrm>
          <a:custGeom>
            <a:avLst/>
            <a:gdLst/>
            <a:ahLst/>
            <a:cxnLst>
              <a:cxn ang="0">
                <a:pos x="wd2" y="hd2"/>
              </a:cxn>
              <a:cxn ang="5400000">
                <a:pos x="wd2" y="hd2"/>
              </a:cxn>
              <a:cxn ang="10800000">
                <a:pos x="wd2" y="hd2"/>
              </a:cxn>
              <a:cxn ang="16200000">
                <a:pos x="wd2" y="hd2"/>
              </a:cxn>
            </a:cxnLst>
            <a:rect l="0" t="0" r="r" b="b"/>
            <a:pathLst>
              <a:path w="21600" h="21600" extrusionOk="0">
                <a:moveTo>
                  <a:pt x="0" y="17561"/>
                </a:moveTo>
                <a:lnTo>
                  <a:pt x="0" y="21590"/>
                </a:lnTo>
                <a:lnTo>
                  <a:pt x="1641" y="21590"/>
                </a:lnTo>
                <a:lnTo>
                  <a:pt x="4883" y="21593"/>
                </a:lnTo>
                <a:lnTo>
                  <a:pt x="8125" y="21595"/>
                </a:lnTo>
                <a:lnTo>
                  <a:pt x="11346" y="21598"/>
                </a:lnTo>
                <a:lnTo>
                  <a:pt x="11346" y="21598"/>
                </a:lnTo>
                <a:lnTo>
                  <a:pt x="14588" y="21600"/>
                </a:lnTo>
                <a:cubicBezTo>
                  <a:pt x="14588" y="21600"/>
                  <a:pt x="14639" y="21600"/>
                  <a:pt x="14729" y="21600"/>
                </a:cubicBezTo>
                <a:cubicBezTo>
                  <a:pt x="14838" y="21595"/>
                  <a:pt x="14996" y="21590"/>
                  <a:pt x="15182" y="21586"/>
                </a:cubicBezTo>
                <a:cubicBezTo>
                  <a:pt x="15230" y="21583"/>
                  <a:pt x="15279" y="21583"/>
                  <a:pt x="15330" y="21578"/>
                </a:cubicBezTo>
                <a:cubicBezTo>
                  <a:pt x="15381" y="21574"/>
                  <a:pt x="15435" y="21569"/>
                  <a:pt x="15491" y="21562"/>
                </a:cubicBezTo>
                <a:cubicBezTo>
                  <a:pt x="15600" y="21550"/>
                  <a:pt x="15717" y="21538"/>
                  <a:pt x="15837" y="21524"/>
                </a:cubicBezTo>
                <a:cubicBezTo>
                  <a:pt x="15959" y="21507"/>
                  <a:pt x="16086" y="21481"/>
                  <a:pt x="16214" y="21459"/>
                </a:cubicBezTo>
                <a:cubicBezTo>
                  <a:pt x="16278" y="21447"/>
                  <a:pt x="16342" y="21435"/>
                  <a:pt x="16406" y="21423"/>
                </a:cubicBezTo>
                <a:cubicBezTo>
                  <a:pt x="16473" y="21407"/>
                  <a:pt x="16537" y="21390"/>
                  <a:pt x="16603" y="21373"/>
                </a:cubicBezTo>
                <a:cubicBezTo>
                  <a:pt x="16736" y="21337"/>
                  <a:pt x="16867" y="21306"/>
                  <a:pt x="16995" y="21261"/>
                </a:cubicBezTo>
                <a:cubicBezTo>
                  <a:pt x="17125" y="21215"/>
                  <a:pt x="17252" y="21168"/>
                  <a:pt x="17376" y="21125"/>
                </a:cubicBezTo>
                <a:cubicBezTo>
                  <a:pt x="17498" y="21077"/>
                  <a:pt x="17618" y="21020"/>
                  <a:pt x="17729" y="20969"/>
                </a:cubicBezTo>
                <a:cubicBezTo>
                  <a:pt x="17785" y="20943"/>
                  <a:pt x="17840" y="20919"/>
                  <a:pt x="17892" y="20893"/>
                </a:cubicBezTo>
                <a:cubicBezTo>
                  <a:pt x="17943" y="20864"/>
                  <a:pt x="17994" y="20838"/>
                  <a:pt x="18041" y="20809"/>
                </a:cubicBezTo>
                <a:cubicBezTo>
                  <a:pt x="18138" y="20755"/>
                  <a:pt x="18225" y="20704"/>
                  <a:pt x="18302" y="20661"/>
                </a:cubicBezTo>
                <a:cubicBezTo>
                  <a:pt x="18377" y="20611"/>
                  <a:pt x="18444" y="20566"/>
                  <a:pt x="18499" y="20530"/>
                </a:cubicBezTo>
                <a:cubicBezTo>
                  <a:pt x="18608" y="20456"/>
                  <a:pt x="18670" y="20413"/>
                  <a:pt x="18670" y="20413"/>
                </a:cubicBezTo>
                <a:cubicBezTo>
                  <a:pt x="18670" y="20413"/>
                  <a:pt x="18685" y="20401"/>
                  <a:pt x="18715" y="20382"/>
                </a:cubicBezTo>
                <a:cubicBezTo>
                  <a:pt x="18743" y="20360"/>
                  <a:pt x="18784" y="20327"/>
                  <a:pt x="18837" y="20286"/>
                </a:cubicBezTo>
                <a:cubicBezTo>
                  <a:pt x="18942" y="20203"/>
                  <a:pt x="19092" y="20088"/>
                  <a:pt x="19257" y="19928"/>
                </a:cubicBezTo>
                <a:cubicBezTo>
                  <a:pt x="19340" y="19849"/>
                  <a:pt x="19432" y="19766"/>
                  <a:pt x="19520" y="19665"/>
                </a:cubicBezTo>
                <a:cubicBezTo>
                  <a:pt x="19565" y="19618"/>
                  <a:pt x="19610" y="19565"/>
                  <a:pt x="19657" y="19515"/>
                </a:cubicBezTo>
                <a:cubicBezTo>
                  <a:pt x="19681" y="19489"/>
                  <a:pt x="19704" y="19462"/>
                  <a:pt x="19728" y="19436"/>
                </a:cubicBezTo>
                <a:cubicBezTo>
                  <a:pt x="19749" y="19408"/>
                  <a:pt x="19773" y="19381"/>
                  <a:pt x="19796" y="19353"/>
                </a:cubicBezTo>
                <a:cubicBezTo>
                  <a:pt x="19980" y="19128"/>
                  <a:pt x="20162" y="18877"/>
                  <a:pt x="20325" y="18617"/>
                </a:cubicBezTo>
                <a:cubicBezTo>
                  <a:pt x="20652" y="18094"/>
                  <a:pt x="20894" y="17537"/>
                  <a:pt x="21041" y="17120"/>
                </a:cubicBezTo>
                <a:cubicBezTo>
                  <a:pt x="21119" y="16909"/>
                  <a:pt x="21168" y="16733"/>
                  <a:pt x="21206" y="16611"/>
                </a:cubicBezTo>
                <a:cubicBezTo>
                  <a:pt x="21240" y="16487"/>
                  <a:pt x="21260" y="16417"/>
                  <a:pt x="21260" y="16417"/>
                </a:cubicBezTo>
                <a:cubicBezTo>
                  <a:pt x="21260" y="16417"/>
                  <a:pt x="21341" y="16136"/>
                  <a:pt x="21420" y="15708"/>
                </a:cubicBezTo>
                <a:cubicBezTo>
                  <a:pt x="21461" y="15495"/>
                  <a:pt x="21502" y="15245"/>
                  <a:pt x="21532" y="14975"/>
                </a:cubicBezTo>
                <a:cubicBezTo>
                  <a:pt x="21561" y="14703"/>
                  <a:pt x="21585" y="14421"/>
                  <a:pt x="21591" y="14096"/>
                </a:cubicBezTo>
                <a:cubicBezTo>
                  <a:pt x="21591" y="13291"/>
                  <a:pt x="21591" y="12486"/>
                  <a:pt x="21594" y="12295"/>
                </a:cubicBezTo>
                <a:lnTo>
                  <a:pt x="21594" y="12295"/>
                </a:lnTo>
                <a:lnTo>
                  <a:pt x="21596" y="8677"/>
                </a:lnTo>
                <a:lnTo>
                  <a:pt x="21598" y="5058"/>
                </a:lnTo>
                <a:lnTo>
                  <a:pt x="21600" y="1440"/>
                </a:lnTo>
                <a:lnTo>
                  <a:pt x="21600" y="0"/>
                </a:lnTo>
                <a:lnTo>
                  <a:pt x="17990" y="0"/>
                </a:lnTo>
                <a:lnTo>
                  <a:pt x="17990" y="1438"/>
                </a:lnTo>
                <a:lnTo>
                  <a:pt x="17988" y="5056"/>
                </a:lnTo>
                <a:lnTo>
                  <a:pt x="17986" y="8674"/>
                </a:lnTo>
                <a:lnTo>
                  <a:pt x="17984" y="12293"/>
                </a:lnTo>
                <a:lnTo>
                  <a:pt x="17984" y="12293"/>
                </a:lnTo>
                <a:cubicBezTo>
                  <a:pt x="17984" y="12479"/>
                  <a:pt x="17984" y="13253"/>
                  <a:pt x="17984" y="14024"/>
                </a:cubicBezTo>
                <a:cubicBezTo>
                  <a:pt x="17981" y="14151"/>
                  <a:pt x="17969" y="14320"/>
                  <a:pt x="17952" y="14468"/>
                </a:cubicBezTo>
                <a:cubicBezTo>
                  <a:pt x="17934" y="14619"/>
                  <a:pt x="17911" y="14760"/>
                  <a:pt x="17889" y="14879"/>
                </a:cubicBezTo>
                <a:cubicBezTo>
                  <a:pt x="17845" y="15118"/>
                  <a:pt x="17802" y="15266"/>
                  <a:pt x="17802" y="15266"/>
                </a:cubicBezTo>
                <a:cubicBezTo>
                  <a:pt x="17802" y="15266"/>
                  <a:pt x="17791" y="15304"/>
                  <a:pt x="17774" y="15369"/>
                </a:cubicBezTo>
                <a:cubicBezTo>
                  <a:pt x="17752" y="15431"/>
                  <a:pt x="17729" y="15527"/>
                  <a:pt x="17688" y="15629"/>
                </a:cubicBezTo>
                <a:cubicBezTo>
                  <a:pt x="17613" y="15839"/>
                  <a:pt x="17498" y="16102"/>
                  <a:pt x="17361" y="16322"/>
                </a:cubicBezTo>
                <a:cubicBezTo>
                  <a:pt x="17224" y="16544"/>
                  <a:pt x="17066" y="16725"/>
                  <a:pt x="16935" y="16845"/>
                </a:cubicBezTo>
                <a:cubicBezTo>
                  <a:pt x="16873" y="16909"/>
                  <a:pt x="16813" y="16952"/>
                  <a:pt x="16772" y="16983"/>
                </a:cubicBezTo>
                <a:cubicBezTo>
                  <a:pt x="16753" y="17000"/>
                  <a:pt x="16736" y="17012"/>
                  <a:pt x="16725" y="17022"/>
                </a:cubicBezTo>
                <a:cubicBezTo>
                  <a:pt x="16715" y="17029"/>
                  <a:pt x="16708" y="17034"/>
                  <a:pt x="16708" y="17034"/>
                </a:cubicBezTo>
                <a:cubicBezTo>
                  <a:pt x="16708" y="17034"/>
                  <a:pt x="16683" y="17050"/>
                  <a:pt x="16640" y="17079"/>
                </a:cubicBezTo>
                <a:cubicBezTo>
                  <a:pt x="16618" y="17093"/>
                  <a:pt x="16593" y="17112"/>
                  <a:pt x="16563" y="17134"/>
                </a:cubicBezTo>
                <a:cubicBezTo>
                  <a:pt x="16531" y="17151"/>
                  <a:pt x="16494" y="17170"/>
                  <a:pt x="16454" y="17194"/>
                </a:cubicBezTo>
                <a:cubicBezTo>
                  <a:pt x="16434" y="17205"/>
                  <a:pt x="16413" y="17217"/>
                  <a:pt x="16392" y="17229"/>
                </a:cubicBezTo>
                <a:cubicBezTo>
                  <a:pt x="16370" y="17241"/>
                  <a:pt x="16344" y="17251"/>
                  <a:pt x="16321" y="17260"/>
                </a:cubicBezTo>
                <a:cubicBezTo>
                  <a:pt x="16272" y="17282"/>
                  <a:pt x="16222" y="17308"/>
                  <a:pt x="16167" y="17330"/>
                </a:cubicBezTo>
                <a:cubicBezTo>
                  <a:pt x="16109" y="17349"/>
                  <a:pt x="16049" y="17370"/>
                  <a:pt x="15989" y="17392"/>
                </a:cubicBezTo>
                <a:cubicBezTo>
                  <a:pt x="15929" y="17416"/>
                  <a:pt x="15861" y="17425"/>
                  <a:pt x="15797" y="17447"/>
                </a:cubicBezTo>
                <a:lnTo>
                  <a:pt x="15698" y="17473"/>
                </a:lnTo>
                <a:cubicBezTo>
                  <a:pt x="15664" y="17478"/>
                  <a:pt x="15630" y="17485"/>
                  <a:pt x="15593" y="17490"/>
                </a:cubicBezTo>
                <a:cubicBezTo>
                  <a:pt x="15525" y="17502"/>
                  <a:pt x="15459" y="17516"/>
                  <a:pt x="15390" y="17526"/>
                </a:cubicBezTo>
                <a:cubicBezTo>
                  <a:pt x="15322" y="17533"/>
                  <a:pt x="15255" y="17540"/>
                  <a:pt x="15191" y="17545"/>
                </a:cubicBezTo>
                <a:cubicBezTo>
                  <a:pt x="15159" y="17549"/>
                  <a:pt x="15129" y="17552"/>
                  <a:pt x="15099" y="17554"/>
                </a:cubicBezTo>
                <a:cubicBezTo>
                  <a:pt x="15069" y="17557"/>
                  <a:pt x="15037" y="17557"/>
                  <a:pt x="15009" y="17557"/>
                </a:cubicBezTo>
                <a:cubicBezTo>
                  <a:pt x="14894" y="17561"/>
                  <a:pt x="14797" y="17564"/>
                  <a:pt x="14729" y="17566"/>
                </a:cubicBezTo>
                <a:cubicBezTo>
                  <a:pt x="14641" y="17566"/>
                  <a:pt x="14590" y="17566"/>
                  <a:pt x="14590" y="17566"/>
                </a:cubicBezTo>
                <a:lnTo>
                  <a:pt x="11369" y="17564"/>
                </a:lnTo>
                <a:lnTo>
                  <a:pt x="8127" y="17561"/>
                </a:lnTo>
                <a:lnTo>
                  <a:pt x="4885" y="17559"/>
                </a:lnTo>
                <a:lnTo>
                  <a:pt x="1643" y="17557"/>
                </a:lnTo>
                <a:lnTo>
                  <a:pt x="0" y="17561"/>
                </a:lnTo>
                <a:close/>
                <a:moveTo>
                  <a:pt x="19897" y="1376"/>
                </a:moveTo>
                <a:cubicBezTo>
                  <a:pt x="19897" y="1395"/>
                  <a:pt x="19890" y="1414"/>
                  <a:pt x="19877" y="1428"/>
                </a:cubicBezTo>
                <a:cubicBezTo>
                  <a:pt x="19865" y="1443"/>
                  <a:pt x="19847" y="1450"/>
                  <a:pt x="19830" y="1450"/>
                </a:cubicBezTo>
                <a:lnTo>
                  <a:pt x="19830" y="1450"/>
                </a:lnTo>
                <a:lnTo>
                  <a:pt x="19749" y="1450"/>
                </a:lnTo>
                <a:cubicBezTo>
                  <a:pt x="19713" y="1450"/>
                  <a:pt x="19683" y="1416"/>
                  <a:pt x="19683" y="1376"/>
                </a:cubicBezTo>
                <a:lnTo>
                  <a:pt x="19683" y="685"/>
                </a:lnTo>
                <a:cubicBezTo>
                  <a:pt x="19683" y="645"/>
                  <a:pt x="19713" y="611"/>
                  <a:pt x="19749" y="611"/>
                </a:cubicBezTo>
                <a:lnTo>
                  <a:pt x="19830" y="611"/>
                </a:lnTo>
                <a:cubicBezTo>
                  <a:pt x="19847" y="611"/>
                  <a:pt x="19865" y="619"/>
                  <a:pt x="19877" y="633"/>
                </a:cubicBezTo>
                <a:cubicBezTo>
                  <a:pt x="19890" y="647"/>
                  <a:pt x="19897" y="666"/>
                  <a:pt x="19897" y="685"/>
                </a:cubicBezTo>
                <a:lnTo>
                  <a:pt x="19897" y="1376"/>
                </a:lnTo>
                <a:close/>
                <a:moveTo>
                  <a:pt x="19897" y="2985"/>
                </a:moveTo>
                <a:cubicBezTo>
                  <a:pt x="19897" y="3026"/>
                  <a:pt x="19867" y="3059"/>
                  <a:pt x="19830" y="3059"/>
                </a:cubicBezTo>
                <a:lnTo>
                  <a:pt x="19749" y="3059"/>
                </a:lnTo>
                <a:cubicBezTo>
                  <a:pt x="19732" y="3059"/>
                  <a:pt x="19715" y="3052"/>
                  <a:pt x="19702" y="3038"/>
                </a:cubicBezTo>
                <a:cubicBezTo>
                  <a:pt x="19689" y="3024"/>
                  <a:pt x="19683" y="3005"/>
                  <a:pt x="19683" y="2985"/>
                </a:cubicBezTo>
                <a:lnTo>
                  <a:pt x="19683" y="2295"/>
                </a:lnTo>
                <a:cubicBezTo>
                  <a:pt x="19683" y="2255"/>
                  <a:pt x="19713" y="2221"/>
                  <a:pt x="19749" y="2221"/>
                </a:cubicBezTo>
                <a:lnTo>
                  <a:pt x="19830" y="2221"/>
                </a:lnTo>
                <a:cubicBezTo>
                  <a:pt x="19847" y="2221"/>
                  <a:pt x="19865" y="2228"/>
                  <a:pt x="19877" y="2243"/>
                </a:cubicBezTo>
                <a:cubicBezTo>
                  <a:pt x="19890" y="2257"/>
                  <a:pt x="19897" y="2276"/>
                  <a:pt x="19897" y="2295"/>
                </a:cubicBezTo>
                <a:lnTo>
                  <a:pt x="19897" y="2985"/>
                </a:lnTo>
                <a:close/>
                <a:moveTo>
                  <a:pt x="19897" y="4598"/>
                </a:moveTo>
                <a:cubicBezTo>
                  <a:pt x="19897" y="4617"/>
                  <a:pt x="19890" y="4636"/>
                  <a:pt x="19877" y="4650"/>
                </a:cubicBezTo>
                <a:cubicBezTo>
                  <a:pt x="19865" y="4664"/>
                  <a:pt x="19847" y="4672"/>
                  <a:pt x="19830" y="4672"/>
                </a:cubicBezTo>
                <a:lnTo>
                  <a:pt x="19830" y="4672"/>
                </a:lnTo>
                <a:lnTo>
                  <a:pt x="19749" y="4672"/>
                </a:lnTo>
                <a:cubicBezTo>
                  <a:pt x="19713" y="4672"/>
                  <a:pt x="19683" y="4638"/>
                  <a:pt x="19683" y="4597"/>
                </a:cubicBezTo>
                <a:lnTo>
                  <a:pt x="19683" y="3907"/>
                </a:lnTo>
                <a:cubicBezTo>
                  <a:pt x="19683" y="3867"/>
                  <a:pt x="19713" y="3833"/>
                  <a:pt x="19749" y="3833"/>
                </a:cubicBezTo>
                <a:lnTo>
                  <a:pt x="19830" y="3833"/>
                </a:lnTo>
                <a:cubicBezTo>
                  <a:pt x="19847" y="3833"/>
                  <a:pt x="19865" y="3840"/>
                  <a:pt x="19877" y="3855"/>
                </a:cubicBezTo>
                <a:cubicBezTo>
                  <a:pt x="19890" y="3869"/>
                  <a:pt x="19897" y="3888"/>
                  <a:pt x="19897" y="3907"/>
                </a:cubicBezTo>
                <a:lnTo>
                  <a:pt x="19897" y="4598"/>
                </a:lnTo>
                <a:close/>
                <a:moveTo>
                  <a:pt x="19895" y="6207"/>
                </a:moveTo>
                <a:cubicBezTo>
                  <a:pt x="19895" y="6226"/>
                  <a:pt x="19888" y="6245"/>
                  <a:pt x="19875" y="6260"/>
                </a:cubicBezTo>
                <a:cubicBezTo>
                  <a:pt x="19862" y="6274"/>
                  <a:pt x="19845" y="6281"/>
                  <a:pt x="19828" y="6281"/>
                </a:cubicBezTo>
                <a:lnTo>
                  <a:pt x="19828" y="6281"/>
                </a:lnTo>
                <a:lnTo>
                  <a:pt x="19747" y="6281"/>
                </a:lnTo>
                <a:cubicBezTo>
                  <a:pt x="19710" y="6281"/>
                  <a:pt x="19681" y="6248"/>
                  <a:pt x="19681" y="6207"/>
                </a:cubicBezTo>
                <a:lnTo>
                  <a:pt x="19681" y="5517"/>
                </a:lnTo>
                <a:cubicBezTo>
                  <a:pt x="19681" y="5498"/>
                  <a:pt x="19687" y="5479"/>
                  <a:pt x="19700" y="5464"/>
                </a:cubicBezTo>
                <a:cubicBezTo>
                  <a:pt x="19713" y="5450"/>
                  <a:pt x="19730" y="5443"/>
                  <a:pt x="19747" y="5443"/>
                </a:cubicBezTo>
                <a:lnTo>
                  <a:pt x="19747" y="5443"/>
                </a:lnTo>
                <a:lnTo>
                  <a:pt x="19828" y="5443"/>
                </a:lnTo>
                <a:cubicBezTo>
                  <a:pt x="19865" y="5443"/>
                  <a:pt x="19895" y="5476"/>
                  <a:pt x="19895" y="5517"/>
                </a:cubicBezTo>
                <a:lnTo>
                  <a:pt x="19895" y="6207"/>
                </a:lnTo>
                <a:close/>
                <a:moveTo>
                  <a:pt x="19895" y="7817"/>
                </a:moveTo>
                <a:cubicBezTo>
                  <a:pt x="19895" y="7858"/>
                  <a:pt x="19865" y="7891"/>
                  <a:pt x="19828" y="7891"/>
                </a:cubicBezTo>
                <a:lnTo>
                  <a:pt x="19747" y="7891"/>
                </a:lnTo>
                <a:cubicBezTo>
                  <a:pt x="19730" y="7891"/>
                  <a:pt x="19713" y="7884"/>
                  <a:pt x="19700" y="7870"/>
                </a:cubicBezTo>
                <a:cubicBezTo>
                  <a:pt x="19687" y="7855"/>
                  <a:pt x="19681" y="7836"/>
                  <a:pt x="19681" y="7817"/>
                </a:cubicBezTo>
                <a:lnTo>
                  <a:pt x="19681" y="7127"/>
                </a:lnTo>
                <a:cubicBezTo>
                  <a:pt x="19681" y="7086"/>
                  <a:pt x="19710" y="7053"/>
                  <a:pt x="19747" y="7053"/>
                </a:cubicBezTo>
                <a:lnTo>
                  <a:pt x="19828" y="7053"/>
                </a:lnTo>
                <a:cubicBezTo>
                  <a:pt x="19845" y="7053"/>
                  <a:pt x="19862" y="7060"/>
                  <a:pt x="19875" y="7074"/>
                </a:cubicBezTo>
                <a:cubicBezTo>
                  <a:pt x="19888" y="7089"/>
                  <a:pt x="19895" y="7108"/>
                  <a:pt x="19895" y="7127"/>
                </a:cubicBezTo>
                <a:lnTo>
                  <a:pt x="19895" y="7817"/>
                </a:lnTo>
                <a:close/>
                <a:moveTo>
                  <a:pt x="19895" y="9427"/>
                </a:moveTo>
                <a:cubicBezTo>
                  <a:pt x="19895" y="9467"/>
                  <a:pt x="19865" y="9501"/>
                  <a:pt x="19828" y="9501"/>
                </a:cubicBezTo>
                <a:lnTo>
                  <a:pt x="19747" y="9501"/>
                </a:lnTo>
                <a:cubicBezTo>
                  <a:pt x="19730" y="9501"/>
                  <a:pt x="19713" y="9494"/>
                  <a:pt x="19700" y="9479"/>
                </a:cubicBezTo>
                <a:cubicBezTo>
                  <a:pt x="19687" y="9465"/>
                  <a:pt x="19681" y="9446"/>
                  <a:pt x="19681" y="9427"/>
                </a:cubicBezTo>
                <a:lnTo>
                  <a:pt x="19681" y="8737"/>
                </a:lnTo>
                <a:cubicBezTo>
                  <a:pt x="19681" y="8696"/>
                  <a:pt x="19710" y="8662"/>
                  <a:pt x="19747" y="8662"/>
                </a:cubicBezTo>
                <a:lnTo>
                  <a:pt x="19828" y="8662"/>
                </a:lnTo>
                <a:cubicBezTo>
                  <a:pt x="19845" y="8662"/>
                  <a:pt x="19862" y="8670"/>
                  <a:pt x="19875" y="8684"/>
                </a:cubicBezTo>
                <a:cubicBezTo>
                  <a:pt x="19888" y="8698"/>
                  <a:pt x="19895" y="8717"/>
                  <a:pt x="19895" y="8736"/>
                </a:cubicBezTo>
                <a:lnTo>
                  <a:pt x="19895" y="9427"/>
                </a:lnTo>
                <a:close/>
                <a:moveTo>
                  <a:pt x="19892" y="11036"/>
                </a:moveTo>
                <a:cubicBezTo>
                  <a:pt x="19892" y="11077"/>
                  <a:pt x="19862" y="11110"/>
                  <a:pt x="19826" y="11110"/>
                </a:cubicBezTo>
                <a:lnTo>
                  <a:pt x="19745" y="11110"/>
                </a:lnTo>
                <a:cubicBezTo>
                  <a:pt x="19728" y="11110"/>
                  <a:pt x="19710" y="11103"/>
                  <a:pt x="19698" y="11089"/>
                </a:cubicBezTo>
                <a:cubicBezTo>
                  <a:pt x="19685" y="11075"/>
                  <a:pt x="19678" y="11056"/>
                  <a:pt x="19678" y="11036"/>
                </a:cubicBezTo>
                <a:lnTo>
                  <a:pt x="19678" y="10346"/>
                </a:lnTo>
                <a:cubicBezTo>
                  <a:pt x="19678" y="10327"/>
                  <a:pt x="19685" y="10308"/>
                  <a:pt x="19698" y="10294"/>
                </a:cubicBezTo>
                <a:cubicBezTo>
                  <a:pt x="19710" y="10279"/>
                  <a:pt x="19728" y="10272"/>
                  <a:pt x="19745" y="10272"/>
                </a:cubicBezTo>
                <a:lnTo>
                  <a:pt x="19745" y="10272"/>
                </a:lnTo>
                <a:lnTo>
                  <a:pt x="19826" y="10272"/>
                </a:lnTo>
                <a:cubicBezTo>
                  <a:pt x="19862" y="10272"/>
                  <a:pt x="19892" y="10306"/>
                  <a:pt x="19892" y="10346"/>
                </a:cubicBezTo>
                <a:lnTo>
                  <a:pt x="19892" y="11036"/>
                </a:lnTo>
                <a:close/>
                <a:moveTo>
                  <a:pt x="19892" y="12586"/>
                </a:moveTo>
                <a:cubicBezTo>
                  <a:pt x="19892" y="12627"/>
                  <a:pt x="19862" y="12661"/>
                  <a:pt x="19826" y="12661"/>
                </a:cubicBezTo>
                <a:lnTo>
                  <a:pt x="19745" y="12661"/>
                </a:lnTo>
                <a:cubicBezTo>
                  <a:pt x="19728" y="12661"/>
                  <a:pt x="19710" y="12653"/>
                  <a:pt x="19698" y="12639"/>
                </a:cubicBezTo>
                <a:cubicBezTo>
                  <a:pt x="19685" y="12625"/>
                  <a:pt x="19678" y="12606"/>
                  <a:pt x="19678" y="12587"/>
                </a:cubicBezTo>
                <a:lnTo>
                  <a:pt x="19678" y="12250"/>
                </a:lnTo>
                <a:cubicBezTo>
                  <a:pt x="19678" y="12250"/>
                  <a:pt x="19678" y="12250"/>
                  <a:pt x="19678" y="12250"/>
                </a:cubicBezTo>
                <a:lnTo>
                  <a:pt x="19678" y="11956"/>
                </a:lnTo>
                <a:cubicBezTo>
                  <a:pt x="19678" y="11915"/>
                  <a:pt x="19708" y="11882"/>
                  <a:pt x="19745" y="11882"/>
                </a:cubicBezTo>
                <a:lnTo>
                  <a:pt x="19826" y="11882"/>
                </a:lnTo>
                <a:cubicBezTo>
                  <a:pt x="19843" y="11882"/>
                  <a:pt x="19860" y="11889"/>
                  <a:pt x="19873" y="11903"/>
                </a:cubicBezTo>
                <a:cubicBezTo>
                  <a:pt x="19886" y="11918"/>
                  <a:pt x="19892" y="11937"/>
                  <a:pt x="19892" y="11956"/>
                </a:cubicBezTo>
                <a:lnTo>
                  <a:pt x="19892" y="12290"/>
                </a:lnTo>
                <a:cubicBezTo>
                  <a:pt x="19892" y="12290"/>
                  <a:pt x="19892" y="12290"/>
                  <a:pt x="19892" y="12290"/>
                </a:cubicBezTo>
                <a:lnTo>
                  <a:pt x="19892" y="12586"/>
                </a:lnTo>
                <a:close/>
                <a:moveTo>
                  <a:pt x="19736" y="14270"/>
                </a:moveTo>
                <a:cubicBezTo>
                  <a:pt x="19700" y="14268"/>
                  <a:pt x="19670" y="14234"/>
                  <a:pt x="19672" y="14191"/>
                </a:cubicBezTo>
                <a:lnTo>
                  <a:pt x="19676" y="14084"/>
                </a:lnTo>
                <a:cubicBezTo>
                  <a:pt x="19678" y="14041"/>
                  <a:pt x="19676" y="13986"/>
                  <a:pt x="19676" y="13929"/>
                </a:cubicBezTo>
                <a:lnTo>
                  <a:pt x="19676" y="13850"/>
                </a:lnTo>
                <a:lnTo>
                  <a:pt x="19676" y="13504"/>
                </a:lnTo>
                <a:cubicBezTo>
                  <a:pt x="19676" y="13485"/>
                  <a:pt x="19683" y="13465"/>
                  <a:pt x="19696" y="13451"/>
                </a:cubicBezTo>
                <a:cubicBezTo>
                  <a:pt x="19708" y="13437"/>
                  <a:pt x="19725" y="13430"/>
                  <a:pt x="19743" y="13430"/>
                </a:cubicBezTo>
                <a:lnTo>
                  <a:pt x="19743" y="13430"/>
                </a:lnTo>
                <a:lnTo>
                  <a:pt x="19824" y="13430"/>
                </a:lnTo>
                <a:cubicBezTo>
                  <a:pt x="19860" y="13430"/>
                  <a:pt x="19890" y="13463"/>
                  <a:pt x="19890" y="13504"/>
                </a:cubicBezTo>
                <a:lnTo>
                  <a:pt x="19890" y="13850"/>
                </a:lnTo>
                <a:lnTo>
                  <a:pt x="19890" y="13929"/>
                </a:lnTo>
                <a:cubicBezTo>
                  <a:pt x="19890" y="13988"/>
                  <a:pt x="19890" y="14046"/>
                  <a:pt x="19890" y="14091"/>
                </a:cubicBezTo>
                <a:lnTo>
                  <a:pt x="19886" y="14199"/>
                </a:lnTo>
                <a:cubicBezTo>
                  <a:pt x="19886" y="14218"/>
                  <a:pt x="19877" y="14237"/>
                  <a:pt x="19865" y="14251"/>
                </a:cubicBezTo>
                <a:cubicBezTo>
                  <a:pt x="19852" y="14263"/>
                  <a:pt x="19837" y="14270"/>
                  <a:pt x="19820" y="14270"/>
                </a:cubicBezTo>
                <a:cubicBezTo>
                  <a:pt x="19820" y="14270"/>
                  <a:pt x="19817" y="14270"/>
                  <a:pt x="19817" y="14270"/>
                </a:cubicBezTo>
                <a:lnTo>
                  <a:pt x="19736" y="14270"/>
                </a:lnTo>
                <a:close/>
                <a:moveTo>
                  <a:pt x="19441" y="15744"/>
                </a:moveTo>
                <a:cubicBezTo>
                  <a:pt x="19441" y="15741"/>
                  <a:pt x="19452" y="15703"/>
                  <a:pt x="19464" y="15646"/>
                </a:cubicBezTo>
                <a:lnTo>
                  <a:pt x="19482" y="15572"/>
                </a:lnTo>
                <a:cubicBezTo>
                  <a:pt x="19492" y="15524"/>
                  <a:pt x="19505" y="15472"/>
                  <a:pt x="19516" y="15417"/>
                </a:cubicBezTo>
                <a:cubicBezTo>
                  <a:pt x="19550" y="15252"/>
                  <a:pt x="19578" y="15085"/>
                  <a:pt x="19578" y="15085"/>
                </a:cubicBezTo>
                <a:cubicBezTo>
                  <a:pt x="19580" y="15066"/>
                  <a:pt x="19591" y="15046"/>
                  <a:pt x="19606" y="15037"/>
                </a:cubicBezTo>
                <a:cubicBezTo>
                  <a:pt x="19621" y="15025"/>
                  <a:pt x="19638" y="15020"/>
                  <a:pt x="19657" y="15025"/>
                </a:cubicBezTo>
                <a:lnTo>
                  <a:pt x="19736" y="15042"/>
                </a:lnTo>
                <a:cubicBezTo>
                  <a:pt x="19773" y="15049"/>
                  <a:pt x="19796" y="15087"/>
                  <a:pt x="19790" y="15128"/>
                </a:cubicBezTo>
                <a:cubicBezTo>
                  <a:pt x="19790" y="15128"/>
                  <a:pt x="19762" y="15300"/>
                  <a:pt x="19725" y="15471"/>
                </a:cubicBezTo>
                <a:cubicBezTo>
                  <a:pt x="19715" y="15529"/>
                  <a:pt x="19700" y="15586"/>
                  <a:pt x="19689" y="15636"/>
                </a:cubicBezTo>
                <a:lnTo>
                  <a:pt x="19674" y="15703"/>
                </a:lnTo>
                <a:cubicBezTo>
                  <a:pt x="19659" y="15770"/>
                  <a:pt x="19646" y="15813"/>
                  <a:pt x="19646" y="15813"/>
                </a:cubicBezTo>
                <a:cubicBezTo>
                  <a:pt x="19638" y="15844"/>
                  <a:pt x="19610" y="15863"/>
                  <a:pt x="19582" y="15863"/>
                </a:cubicBezTo>
                <a:cubicBezTo>
                  <a:pt x="19576" y="15863"/>
                  <a:pt x="19569" y="15863"/>
                  <a:pt x="19563" y="15861"/>
                </a:cubicBezTo>
                <a:lnTo>
                  <a:pt x="19486" y="15837"/>
                </a:lnTo>
                <a:cubicBezTo>
                  <a:pt x="19469" y="15832"/>
                  <a:pt x="19454" y="15818"/>
                  <a:pt x="19445" y="15799"/>
                </a:cubicBezTo>
                <a:cubicBezTo>
                  <a:pt x="19437" y="15784"/>
                  <a:pt x="19434" y="15763"/>
                  <a:pt x="19441" y="15744"/>
                </a:cubicBezTo>
                <a:close/>
                <a:moveTo>
                  <a:pt x="18876" y="17189"/>
                </a:moveTo>
                <a:lnTo>
                  <a:pt x="18947" y="17055"/>
                </a:lnTo>
                <a:cubicBezTo>
                  <a:pt x="18972" y="17010"/>
                  <a:pt x="19000" y="16955"/>
                  <a:pt x="19026" y="16895"/>
                </a:cubicBezTo>
                <a:lnTo>
                  <a:pt x="19064" y="16811"/>
                </a:lnTo>
                <a:cubicBezTo>
                  <a:pt x="19086" y="16766"/>
                  <a:pt x="19105" y="16723"/>
                  <a:pt x="19120" y="16690"/>
                </a:cubicBezTo>
                <a:lnTo>
                  <a:pt x="19161" y="16592"/>
                </a:lnTo>
                <a:cubicBezTo>
                  <a:pt x="19169" y="16573"/>
                  <a:pt x="19182" y="16558"/>
                  <a:pt x="19199" y="16553"/>
                </a:cubicBezTo>
                <a:cubicBezTo>
                  <a:pt x="19216" y="16546"/>
                  <a:pt x="19235" y="16546"/>
                  <a:pt x="19250" y="16556"/>
                </a:cubicBezTo>
                <a:lnTo>
                  <a:pt x="19323" y="16594"/>
                </a:lnTo>
                <a:cubicBezTo>
                  <a:pt x="19357" y="16611"/>
                  <a:pt x="19372" y="16656"/>
                  <a:pt x="19357" y="16694"/>
                </a:cubicBezTo>
                <a:lnTo>
                  <a:pt x="19317" y="16795"/>
                </a:lnTo>
                <a:cubicBezTo>
                  <a:pt x="19300" y="16833"/>
                  <a:pt x="19278" y="16881"/>
                  <a:pt x="19255" y="16931"/>
                </a:cubicBezTo>
                <a:lnTo>
                  <a:pt x="19218" y="17010"/>
                </a:lnTo>
                <a:cubicBezTo>
                  <a:pt x="19190" y="17072"/>
                  <a:pt x="19161" y="17129"/>
                  <a:pt x="19133" y="17179"/>
                </a:cubicBezTo>
                <a:lnTo>
                  <a:pt x="19060" y="17315"/>
                </a:lnTo>
                <a:cubicBezTo>
                  <a:pt x="19051" y="17332"/>
                  <a:pt x="19036" y="17344"/>
                  <a:pt x="19017" y="17349"/>
                </a:cubicBezTo>
                <a:cubicBezTo>
                  <a:pt x="19013" y="17351"/>
                  <a:pt x="19006" y="17351"/>
                  <a:pt x="19002" y="17351"/>
                </a:cubicBezTo>
                <a:cubicBezTo>
                  <a:pt x="18989" y="17351"/>
                  <a:pt x="18976" y="17346"/>
                  <a:pt x="18966" y="17339"/>
                </a:cubicBezTo>
                <a:lnTo>
                  <a:pt x="18897" y="17291"/>
                </a:lnTo>
                <a:cubicBezTo>
                  <a:pt x="18867" y="17270"/>
                  <a:pt x="18857" y="17225"/>
                  <a:pt x="18876" y="17189"/>
                </a:cubicBezTo>
                <a:close/>
                <a:moveTo>
                  <a:pt x="17951" y="18361"/>
                </a:moveTo>
                <a:lnTo>
                  <a:pt x="18024" y="18295"/>
                </a:lnTo>
                <a:cubicBezTo>
                  <a:pt x="18039" y="18280"/>
                  <a:pt x="18054" y="18266"/>
                  <a:pt x="18073" y="18249"/>
                </a:cubicBezTo>
                <a:cubicBezTo>
                  <a:pt x="18108" y="18218"/>
                  <a:pt x="18144" y="18185"/>
                  <a:pt x="18180" y="18142"/>
                </a:cubicBezTo>
                <a:lnTo>
                  <a:pt x="18332" y="17977"/>
                </a:lnTo>
                <a:cubicBezTo>
                  <a:pt x="18345" y="17965"/>
                  <a:pt x="18354" y="17953"/>
                  <a:pt x="18362" y="17941"/>
                </a:cubicBezTo>
                <a:lnTo>
                  <a:pt x="18392" y="17903"/>
                </a:lnTo>
                <a:cubicBezTo>
                  <a:pt x="18405" y="17889"/>
                  <a:pt x="18422" y="17879"/>
                  <a:pt x="18439" y="17877"/>
                </a:cubicBezTo>
                <a:cubicBezTo>
                  <a:pt x="18457" y="17877"/>
                  <a:pt x="18476" y="17884"/>
                  <a:pt x="18489" y="17896"/>
                </a:cubicBezTo>
                <a:lnTo>
                  <a:pt x="18549" y="17958"/>
                </a:lnTo>
                <a:cubicBezTo>
                  <a:pt x="18576" y="17986"/>
                  <a:pt x="18578" y="18032"/>
                  <a:pt x="18553" y="18063"/>
                </a:cubicBezTo>
                <a:lnTo>
                  <a:pt x="18523" y="18101"/>
                </a:lnTo>
                <a:cubicBezTo>
                  <a:pt x="18512" y="18115"/>
                  <a:pt x="18499" y="18132"/>
                  <a:pt x="18484" y="18146"/>
                </a:cubicBezTo>
                <a:lnTo>
                  <a:pt x="18332" y="18311"/>
                </a:lnTo>
                <a:cubicBezTo>
                  <a:pt x="18292" y="18357"/>
                  <a:pt x="18249" y="18397"/>
                  <a:pt x="18213" y="18431"/>
                </a:cubicBezTo>
                <a:cubicBezTo>
                  <a:pt x="18195" y="18445"/>
                  <a:pt x="18180" y="18459"/>
                  <a:pt x="18165" y="18474"/>
                </a:cubicBezTo>
                <a:lnTo>
                  <a:pt x="18091" y="18543"/>
                </a:lnTo>
                <a:cubicBezTo>
                  <a:pt x="18078" y="18555"/>
                  <a:pt x="18063" y="18560"/>
                  <a:pt x="18048" y="18560"/>
                </a:cubicBezTo>
                <a:cubicBezTo>
                  <a:pt x="18046" y="18560"/>
                  <a:pt x="18044" y="18560"/>
                  <a:pt x="18041" y="18560"/>
                </a:cubicBezTo>
                <a:cubicBezTo>
                  <a:pt x="18024" y="18557"/>
                  <a:pt x="18007" y="18548"/>
                  <a:pt x="17996" y="18531"/>
                </a:cubicBezTo>
                <a:lnTo>
                  <a:pt x="17945" y="18462"/>
                </a:lnTo>
                <a:cubicBezTo>
                  <a:pt x="17919" y="18433"/>
                  <a:pt x="17924" y="18388"/>
                  <a:pt x="17951" y="18361"/>
                </a:cubicBezTo>
                <a:close/>
                <a:moveTo>
                  <a:pt x="16689" y="19152"/>
                </a:moveTo>
                <a:cubicBezTo>
                  <a:pt x="16698" y="19133"/>
                  <a:pt x="16713" y="19121"/>
                  <a:pt x="16730" y="19114"/>
                </a:cubicBezTo>
                <a:cubicBezTo>
                  <a:pt x="16732" y="19114"/>
                  <a:pt x="16764" y="19102"/>
                  <a:pt x="16813" y="19078"/>
                </a:cubicBezTo>
                <a:lnTo>
                  <a:pt x="17010" y="18990"/>
                </a:lnTo>
                <a:cubicBezTo>
                  <a:pt x="17063" y="18968"/>
                  <a:pt x="17113" y="18939"/>
                  <a:pt x="17158" y="18913"/>
                </a:cubicBezTo>
                <a:lnTo>
                  <a:pt x="17280" y="18846"/>
                </a:lnTo>
                <a:cubicBezTo>
                  <a:pt x="17312" y="18827"/>
                  <a:pt x="17352" y="18841"/>
                  <a:pt x="17369" y="18880"/>
                </a:cubicBezTo>
                <a:lnTo>
                  <a:pt x="17406" y="18959"/>
                </a:lnTo>
                <a:cubicBezTo>
                  <a:pt x="17414" y="18975"/>
                  <a:pt x="17417" y="18997"/>
                  <a:pt x="17410" y="19016"/>
                </a:cubicBezTo>
                <a:cubicBezTo>
                  <a:pt x="17404" y="19035"/>
                  <a:pt x="17393" y="19052"/>
                  <a:pt x="17376" y="19059"/>
                </a:cubicBezTo>
                <a:lnTo>
                  <a:pt x="17254" y="19128"/>
                </a:lnTo>
                <a:cubicBezTo>
                  <a:pt x="17207" y="19154"/>
                  <a:pt x="17149" y="19188"/>
                  <a:pt x="17089" y="19212"/>
                </a:cubicBezTo>
                <a:lnTo>
                  <a:pt x="16892" y="19302"/>
                </a:lnTo>
                <a:cubicBezTo>
                  <a:pt x="16839" y="19329"/>
                  <a:pt x="16800" y="19341"/>
                  <a:pt x="16796" y="19343"/>
                </a:cubicBezTo>
                <a:lnTo>
                  <a:pt x="16775" y="19271"/>
                </a:lnTo>
                <a:lnTo>
                  <a:pt x="16794" y="19343"/>
                </a:lnTo>
                <a:cubicBezTo>
                  <a:pt x="16787" y="19345"/>
                  <a:pt x="16781" y="19345"/>
                  <a:pt x="16775" y="19345"/>
                </a:cubicBezTo>
                <a:cubicBezTo>
                  <a:pt x="16747" y="19345"/>
                  <a:pt x="16721" y="19326"/>
                  <a:pt x="16710" y="19295"/>
                </a:cubicBezTo>
                <a:lnTo>
                  <a:pt x="16683" y="19212"/>
                </a:lnTo>
                <a:cubicBezTo>
                  <a:pt x="16680" y="19190"/>
                  <a:pt x="16680" y="19169"/>
                  <a:pt x="16689" y="19152"/>
                </a:cubicBezTo>
                <a:close/>
                <a:moveTo>
                  <a:pt x="15283" y="19515"/>
                </a:moveTo>
                <a:cubicBezTo>
                  <a:pt x="15281" y="19474"/>
                  <a:pt x="15307" y="19439"/>
                  <a:pt x="15343" y="19434"/>
                </a:cubicBezTo>
                <a:lnTo>
                  <a:pt x="15503" y="19417"/>
                </a:lnTo>
                <a:cubicBezTo>
                  <a:pt x="15546" y="19412"/>
                  <a:pt x="15595" y="19408"/>
                  <a:pt x="15643" y="19400"/>
                </a:cubicBezTo>
                <a:lnTo>
                  <a:pt x="15946" y="19345"/>
                </a:lnTo>
                <a:cubicBezTo>
                  <a:pt x="15983" y="19338"/>
                  <a:pt x="16017" y="19365"/>
                  <a:pt x="16023" y="19405"/>
                </a:cubicBezTo>
                <a:lnTo>
                  <a:pt x="16038" y="19494"/>
                </a:lnTo>
                <a:cubicBezTo>
                  <a:pt x="16043" y="19513"/>
                  <a:pt x="16038" y="19534"/>
                  <a:pt x="16028" y="19551"/>
                </a:cubicBezTo>
                <a:cubicBezTo>
                  <a:pt x="16017" y="19568"/>
                  <a:pt x="16002" y="19579"/>
                  <a:pt x="15983" y="19582"/>
                </a:cubicBezTo>
                <a:lnTo>
                  <a:pt x="15675" y="19639"/>
                </a:lnTo>
                <a:cubicBezTo>
                  <a:pt x="15623" y="19646"/>
                  <a:pt x="15572" y="19651"/>
                  <a:pt x="15527" y="19656"/>
                </a:cubicBezTo>
                <a:lnTo>
                  <a:pt x="15362" y="19673"/>
                </a:lnTo>
                <a:cubicBezTo>
                  <a:pt x="15360" y="19673"/>
                  <a:pt x="15358" y="19673"/>
                  <a:pt x="15356" y="19673"/>
                </a:cubicBezTo>
                <a:cubicBezTo>
                  <a:pt x="15341" y="19673"/>
                  <a:pt x="15326" y="19665"/>
                  <a:pt x="15313" y="19656"/>
                </a:cubicBezTo>
                <a:cubicBezTo>
                  <a:pt x="15300" y="19644"/>
                  <a:pt x="15292" y="19625"/>
                  <a:pt x="15289" y="19606"/>
                </a:cubicBezTo>
                <a:lnTo>
                  <a:pt x="15283" y="19515"/>
                </a:lnTo>
                <a:close/>
                <a:moveTo>
                  <a:pt x="13845" y="19630"/>
                </a:moveTo>
                <a:lnTo>
                  <a:pt x="13845" y="19539"/>
                </a:lnTo>
                <a:cubicBezTo>
                  <a:pt x="13845" y="19498"/>
                  <a:pt x="13875" y="19465"/>
                  <a:pt x="13911" y="19465"/>
                </a:cubicBezTo>
                <a:lnTo>
                  <a:pt x="14530" y="19465"/>
                </a:lnTo>
                <a:cubicBezTo>
                  <a:pt x="14566" y="19465"/>
                  <a:pt x="14596" y="19498"/>
                  <a:pt x="14596" y="19539"/>
                </a:cubicBezTo>
                <a:lnTo>
                  <a:pt x="14596" y="19630"/>
                </a:lnTo>
                <a:cubicBezTo>
                  <a:pt x="14596" y="19649"/>
                  <a:pt x="14590" y="19668"/>
                  <a:pt x="14577" y="19682"/>
                </a:cubicBezTo>
                <a:cubicBezTo>
                  <a:pt x="14564" y="19697"/>
                  <a:pt x="14547" y="19704"/>
                  <a:pt x="14530" y="19704"/>
                </a:cubicBezTo>
                <a:lnTo>
                  <a:pt x="13911" y="19704"/>
                </a:lnTo>
                <a:cubicBezTo>
                  <a:pt x="13894" y="19704"/>
                  <a:pt x="13877" y="19696"/>
                  <a:pt x="13864" y="19682"/>
                </a:cubicBezTo>
                <a:cubicBezTo>
                  <a:pt x="13854" y="19668"/>
                  <a:pt x="13845" y="19649"/>
                  <a:pt x="13845" y="19630"/>
                </a:cubicBezTo>
                <a:close/>
                <a:moveTo>
                  <a:pt x="12403" y="19630"/>
                </a:moveTo>
                <a:lnTo>
                  <a:pt x="12403" y="19539"/>
                </a:lnTo>
                <a:cubicBezTo>
                  <a:pt x="12403" y="19498"/>
                  <a:pt x="12433" y="19465"/>
                  <a:pt x="12469" y="19465"/>
                </a:cubicBezTo>
                <a:lnTo>
                  <a:pt x="13088" y="19465"/>
                </a:lnTo>
                <a:cubicBezTo>
                  <a:pt x="13105" y="19465"/>
                  <a:pt x="13122" y="19472"/>
                  <a:pt x="13135" y="19486"/>
                </a:cubicBezTo>
                <a:cubicBezTo>
                  <a:pt x="13147" y="19501"/>
                  <a:pt x="13154" y="19520"/>
                  <a:pt x="13154" y="19539"/>
                </a:cubicBezTo>
                <a:lnTo>
                  <a:pt x="13154" y="19630"/>
                </a:lnTo>
                <a:cubicBezTo>
                  <a:pt x="13154" y="19670"/>
                  <a:pt x="13124" y="19704"/>
                  <a:pt x="13088" y="19704"/>
                </a:cubicBezTo>
                <a:lnTo>
                  <a:pt x="12469" y="19704"/>
                </a:lnTo>
                <a:cubicBezTo>
                  <a:pt x="12452" y="19704"/>
                  <a:pt x="12435" y="19696"/>
                  <a:pt x="12422" y="19682"/>
                </a:cubicBezTo>
                <a:cubicBezTo>
                  <a:pt x="12409" y="19668"/>
                  <a:pt x="12403" y="19649"/>
                  <a:pt x="12403" y="19630"/>
                </a:cubicBezTo>
                <a:close/>
                <a:moveTo>
                  <a:pt x="10999" y="19539"/>
                </a:moveTo>
                <a:cubicBezTo>
                  <a:pt x="10999" y="19520"/>
                  <a:pt x="11005" y="19501"/>
                  <a:pt x="11018" y="19486"/>
                </a:cubicBezTo>
                <a:cubicBezTo>
                  <a:pt x="11031" y="19472"/>
                  <a:pt x="11048" y="19465"/>
                  <a:pt x="11065" y="19465"/>
                </a:cubicBezTo>
                <a:lnTo>
                  <a:pt x="11367" y="19465"/>
                </a:lnTo>
                <a:cubicBezTo>
                  <a:pt x="11367" y="19465"/>
                  <a:pt x="11367" y="19465"/>
                  <a:pt x="11367" y="19465"/>
                </a:cubicBezTo>
                <a:lnTo>
                  <a:pt x="11645" y="19465"/>
                </a:lnTo>
                <a:cubicBezTo>
                  <a:pt x="11662" y="19465"/>
                  <a:pt x="11679" y="19472"/>
                  <a:pt x="11692" y="19486"/>
                </a:cubicBezTo>
                <a:cubicBezTo>
                  <a:pt x="11705" y="19501"/>
                  <a:pt x="11712" y="19520"/>
                  <a:pt x="11712" y="19539"/>
                </a:cubicBezTo>
                <a:lnTo>
                  <a:pt x="11712" y="19630"/>
                </a:lnTo>
                <a:cubicBezTo>
                  <a:pt x="11712" y="19670"/>
                  <a:pt x="11682" y="19704"/>
                  <a:pt x="11645" y="19704"/>
                </a:cubicBezTo>
                <a:lnTo>
                  <a:pt x="11346" y="19704"/>
                </a:lnTo>
                <a:cubicBezTo>
                  <a:pt x="11346" y="19704"/>
                  <a:pt x="11346" y="19704"/>
                  <a:pt x="11346" y="19704"/>
                </a:cubicBezTo>
                <a:lnTo>
                  <a:pt x="11065" y="19704"/>
                </a:lnTo>
                <a:cubicBezTo>
                  <a:pt x="11029" y="19704"/>
                  <a:pt x="10999" y="19670"/>
                  <a:pt x="10999" y="19630"/>
                </a:cubicBezTo>
                <a:lnTo>
                  <a:pt x="10999" y="19539"/>
                </a:lnTo>
                <a:close/>
                <a:moveTo>
                  <a:pt x="9555" y="19536"/>
                </a:moveTo>
                <a:cubicBezTo>
                  <a:pt x="9555" y="19517"/>
                  <a:pt x="9561" y="19498"/>
                  <a:pt x="9574" y="19484"/>
                </a:cubicBezTo>
                <a:cubicBezTo>
                  <a:pt x="9587" y="19470"/>
                  <a:pt x="9604" y="19462"/>
                  <a:pt x="9621" y="19462"/>
                </a:cubicBezTo>
                <a:lnTo>
                  <a:pt x="10239" y="19462"/>
                </a:lnTo>
                <a:cubicBezTo>
                  <a:pt x="10276" y="19462"/>
                  <a:pt x="10306" y="19496"/>
                  <a:pt x="10306" y="19537"/>
                </a:cubicBezTo>
                <a:lnTo>
                  <a:pt x="10306" y="19627"/>
                </a:lnTo>
                <a:cubicBezTo>
                  <a:pt x="10306" y="19646"/>
                  <a:pt x="10299" y="19665"/>
                  <a:pt x="10286" y="19680"/>
                </a:cubicBezTo>
                <a:cubicBezTo>
                  <a:pt x="10274" y="19694"/>
                  <a:pt x="10256" y="19701"/>
                  <a:pt x="10239" y="19701"/>
                </a:cubicBezTo>
                <a:lnTo>
                  <a:pt x="9621" y="19701"/>
                </a:lnTo>
                <a:cubicBezTo>
                  <a:pt x="9585" y="19701"/>
                  <a:pt x="9555" y="19668"/>
                  <a:pt x="9555" y="19627"/>
                </a:cubicBezTo>
                <a:lnTo>
                  <a:pt x="9555" y="19536"/>
                </a:lnTo>
                <a:close/>
                <a:moveTo>
                  <a:pt x="8112" y="19536"/>
                </a:moveTo>
                <a:cubicBezTo>
                  <a:pt x="8112" y="19517"/>
                  <a:pt x="8119" y="19498"/>
                  <a:pt x="8132" y="19484"/>
                </a:cubicBezTo>
                <a:cubicBezTo>
                  <a:pt x="8144" y="19470"/>
                  <a:pt x="8162" y="19462"/>
                  <a:pt x="8179" y="19462"/>
                </a:cubicBezTo>
                <a:lnTo>
                  <a:pt x="8797" y="19462"/>
                </a:lnTo>
                <a:cubicBezTo>
                  <a:pt x="8833" y="19462"/>
                  <a:pt x="8863" y="19496"/>
                  <a:pt x="8863" y="19537"/>
                </a:cubicBezTo>
                <a:lnTo>
                  <a:pt x="8863" y="19627"/>
                </a:lnTo>
                <a:cubicBezTo>
                  <a:pt x="8863" y="19646"/>
                  <a:pt x="8857" y="19665"/>
                  <a:pt x="8844" y="19680"/>
                </a:cubicBezTo>
                <a:cubicBezTo>
                  <a:pt x="8831" y="19694"/>
                  <a:pt x="8814" y="19701"/>
                  <a:pt x="8797" y="19701"/>
                </a:cubicBezTo>
                <a:lnTo>
                  <a:pt x="8179" y="19701"/>
                </a:lnTo>
                <a:cubicBezTo>
                  <a:pt x="8142" y="19701"/>
                  <a:pt x="8112" y="19668"/>
                  <a:pt x="8112" y="19627"/>
                </a:cubicBezTo>
                <a:lnTo>
                  <a:pt x="8112" y="19536"/>
                </a:lnTo>
                <a:close/>
                <a:moveTo>
                  <a:pt x="6670" y="19536"/>
                </a:moveTo>
                <a:cubicBezTo>
                  <a:pt x="6670" y="19517"/>
                  <a:pt x="6676" y="19498"/>
                  <a:pt x="6689" y="19484"/>
                </a:cubicBezTo>
                <a:cubicBezTo>
                  <a:pt x="6702" y="19470"/>
                  <a:pt x="6719" y="19462"/>
                  <a:pt x="6736" y="19462"/>
                </a:cubicBezTo>
                <a:lnTo>
                  <a:pt x="7355" y="19462"/>
                </a:lnTo>
                <a:cubicBezTo>
                  <a:pt x="7391" y="19462"/>
                  <a:pt x="7421" y="19496"/>
                  <a:pt x="7421" y="19537"/>
                </a:cubicBezTo>
                <a:lnTo>
                  <a:pt x="7421" y="19627"/>
                </a:lnTo>
                <a:cubicBezTo>
                  <a:pt x="7421" y="19646"/>
                  <a:pt x="7415" y="19665"/>
                  <a:pt x="7402" y="19680"/>
                </a:cubicBezTo>
                <a:cubicBezTo>
                  <a:pt x="7389" y="19694"/>
                  <a:pt x="7372" y="19701"/>
                  <a:pt x="7355" y="19701"/>
                </a:cubicBezTo>
                <a:lnTo>
                  <a:pt x="6736" y="19701"/>
                </a:lnTo>
                <a:cubicBezTo>
                  <a:pt x="6700" y="19701"/>
                  <a:pt x="6670" y="19668"/>
                  <a:pt x="6670" y="19627"/>
                </a:cubicBezTo>
                <a:lnTo>
                  <a:pt x="6670" y="19536"/>
                </a:lnTo>
                <a:close/>
                <a:moveTo>
                  <a:pt x="5228" y="19625"/>
                </a:moveTo>
                <a:lnTo>
                  <a:pt x="5228" y="19534"/>
                </a:lnTo>
                <a:cubicBezTo>
                  <a:pt x="5228" y="19493"/>
                  <a:pt x="5258" y="19460"/>
                  <a:pt x="5294" y="19460"/>
                </a:cubicBezTo>
                <a:lnTo>
                  <a:pt x="5913" y="19460"/>
                </a:lnTo>
                <a:cubicBezTo>
                  <a:pt x="5949" y="19460"/>
                  <a:pt x="5979" y="19493"/>
                  <a:pt x="5979" y="19534"/>
                </a:cubicBezTo>
                <a:lnTo>
                  <a:pt x="5979" y="19625"/>
                </a:lnTo>
                <a:cubicBezTo>
                  <a:pt x="5979" y="19644"/>
                  <a:pt x="5972" y="19663"/>
                  <a:pt x="5960" y="19677"/>
                </a:cubicBezTo>
                <a:cubicBezTo>
                  <a:pt x="5947" y="19692"/>
                  <a:pt x="5930" y="19699"/>
                  <a:pt x="5913" y="19699"/>
                </a:cubicBezTo>
                <a:lnTo>
                  <a:pt x="5294" y="19699"/>
                </a:lnTo>
                <a:cubicBezTo>
                  <a:pt x="5277" y="19699"/>
                  <a:pt x="5260" y="19692"/>
                  <a:pt x="5247" y="19677"/>
                </a:cubicBezTo>
                <a:cubicBezTo>
                  <a:pt x="5234" y="19663"/>
                  <a:pt x="5228" y="19644"/>
                  <a:pt x="5228" y="19625"/>
                </a:cubicBezTo>
                <a:close/>
                <a:moveTo>
                  <a:pt x="3785" y="19534"/>
                </a:moveTo>
                <a:cubicBezTo>
                  <a:pt x="3785" y="19515"/>
                  <a:pt x="3792" y="19496"/>
                  <a:pt x="3805" y="19482"/>
                </a:cubicBezTo>
                <a:cubicBezTo>
                  <a:pt x="3818" y="19467"/>
                  <a:pt x="3835" y="19460"/>
                  <a:pt x="3852" y="19460"/>
                </a:cubicBezTo>
                <a:lnTo>
                  <a:pt x="4470" y="19460"/>
                </a:lnTo>
                <a:cubicBezTo>
                  <a:pt x="4487" y="19460"/>
                  <a:pt x="4504" y="19467"/>
                  <a:pt x="4517" y="19482"/>
                </a:cubicBezTo>
                <a:cubicBezTo>
                  <a:pt x="4530" y="19496"/>
                  <a:pt x="4537" y="19515"/>
                  <a:pt x="4537" y="19534"/>
                </a:cubicBezTo>
                <a:lnTo>
                  <a:pt x="4537" y="19625"/>
                </a:lnTo>
                <a:cubicBezTo>
                  <a:pt x="4537" y="19665"/>
                  <a:pt x="4507" y="19699"/>
                  <a:pt x="4470" y="19699"/>
                </a:cubicBezTo>
                <a:lnTo>
                  <a:pt x="3852" y="19699"/>
                </a:lnTo>
                <a:cubicBezTo>
                  <a:pt x="3815" y="19699"/>
                  <a:pt x="3785" y="19665"/>
                  <a:pt x="3785" y="19625"/>
                </a:cubicBezTo>
                <a:lnTo>
                  <a:pt x="3785" y="19534"/>
                </a:lnTo>
                <a:close/>
                <a:moveTo>
                  <a:pt x="2343" y="19532"/>
                </a:moveTo>
                <a:cubicBezTo>
                  <a:pt x="2343" y="19513"/>
                  <a:pt x="2350" y="19493"/>
                  <a:pt x="2362" y="19479"/>
                </a:cubicBezTo>
                <a:cubicBezTo>
                  <a:pt x="2375" y="19465"/>
                  <a:pt x="2392" y="19458"/>
                  <a:pt x="2410" y="19458"/>
                </a:cubicBezTo>
                <a:lnTo>
                  <a:pt x="3028" y="19458"/>
                </a:lnTo>
                <a:cubicBezTo>
                  <a:pt x="3064" y="19458"/>
                  <a:pt x="3094" y="19491"/>
                  <a:pt x="3094" y="19532"/>
                </a:cubicBezTo>
                <a:lnTo>
                  <a:pt x="3094" y="19622"/>
                </a:lnTo>
                <a:cubicBezTo>
                  <a:pt x="3094" y="19642"/>
                  <a:pt x="3088" y="19661"/>
                  <a:pt x="3075" y="19675"/>
                </a:cubicBezTo>
                <a:cubicBezTo>
                  <a:pt x="3062" y="19689"/>
                  <a:pt x="3045" y="19697"/>
                  <a:pt x="3028" y="19697"/>
                </a:cubicBezTo>
                <a:lnTo>
                  <a:pt x="2410" y="19697"/>
                </a:lnTo>
                <a:cubicBezTo>
                  <a:pt x="2373" y="19697"/>
                  <a:pt x="2343" y="19663"/>
                  <a:pt x="2343" y="19622"/>
                </a:cubicBezTo>
                <a:lnTo>
                  <a:pt x="2343" y="19532"/>
                </a:lnTo>
                <a:close/>
                <a:moveTo>
                  <a:pt x="901" y="19532"/>
                </a:moveTo>
                <a:cubicBezTo>
                  <a:pt x="901" y="19513"/>
                  <a:pt x="907" y="19493"/>
                  <a:pt x="920" y="19479"/>
                </a:cubicBezTo>
                <a:cubicBezTo>
                  <a:pt x="933" y="19465"/>
                  <a:pt x="950" y="19458"/>
                  <a:pt x="967" y="19458"/>
                </a:cubicBezTo>
                <a:lnTo>
                  <a:pt x="1586" y="19458"/>
                </a:lnTo>
                <a:cubicBezTo>
                  <a:pt x="1622" y="19458"/>
                  <a:pt x="1652" y="19491"/>
                  <a:pt x="1652" y="19532"/>
                </a:cubicBezTo>
                <a:lnTo>
                  <a:pt x="1652" y="19622"/>
                </a:lnTo>
                <a:cubicBezTo>
                  <a:pt x="1652" y="19642"/>
                  <a:pt x="1646" y="19661"/>
                  <a:pt x="1633" y="19675"/>
                </a:cubicBezTo>
                <a:cubicBezTo>
                  <a:pt x="1620" y="19689"/>
                  <a:pt x="1603" y="19697"/>
                  <a:pt x="1586" y="19697"/>
                </a:cubicBezTo>
                <a:lnTo>
                  <a:pt x="967" y="19697"/>
                </a:lnTo>
                <a:cubicBezTo>
                  <a:pt x="931" y="19697"/>
                  <a:pt x="901" y="19663"/>
                  <a:pt x="901" y="19622"/>
                </a:cubicBezTo>
                <a:lnTo>
                  <a:pt x="901" y="19532"/>
                </a:lnTo>
                <a:close/>
              </a:path>
            </a:pathLst>
          </a:custGeom>
          <a:solidFill>
            <a:srgbClr val="0FA184"/>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2" name="Rectangle 21"/>
          <p:cNvSpPr/>
          <p:nvPr/>
        </p:nvSpPr>
        <p:spPr>
          <a:xfrm>
            <a:off x="3540431" y="2128821"/>
            <a:ext cx="4691226" cy="2308324"/>
          </a:xfrm>
          <a:prstGeom prst="rect">
            <a:avLst/>
          </a:prstGeom>
        </p:spPr>
        <p:txBody>
          <a:bodyPr wrap="square">
            <a:spAutoFit/>
          </a:bodyPr>
          <a:lstStyle/>
          <a:p>
            <a:pPr algn="ctr"/>
            <a:r>
              <a:rPr lang="en-US" sz="3600" dirty="0" smtClean="0"/>
              <a:t>These tools include software such as Word, PowerPoint, Excel, etc.…</a:t>
            </a:r>
            <a:endParaRPr lang="fr-FR" sz="3200" dirty="0"/>
          </a:p>
        </p:txBody>
      </p:sp>
      <p:pic>
        <p:nvPicPr>
          <p:cNvPr id="2" name="Image 1"/>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166138" y="4543669"/>
            <a:ext cx="9998307" cy="2292295"/>
          </a:xfrm>
          <a:prstGeom prst="rect">
            <a:avLst/>
          </a:prstGeom>
        </p:spPr>
      </p:pic>
      <p:sp>
        <p:nvSpPr>
          <p:cNvPr id="24" name="Rectangle 23"/>
          <p:cNvSpPr/>
          <p:nvPr/>
        </p:nvSpPr>
        <p:spPr>
          <a:xfrm>
            <a:off x="6018724" y="5689816"/>
            <a:ext cx="1782601" cy="769441"/>
          </a:xfrm>
          <a:prstGeom prst="rect">
            <a:avLst/>
          </a:prstGeom>
        </p:spPr>
        <p:txBody>
          <a:bodyPr wrap="square">
            <a:spAutoFit/>
          </a:bodyPr>
          <a:lstStyle/>
          <a:p>
            <a:pPr algn="ctr"/>
            <a:r>
              <a:rPr lang="en-US" sz="4400" b="1" dirty="0" smtClean="0">
                <a:solidFill>
                  <a:srgbClr val="387ABC"/>
                </a:solidFill>
              </a:rPr>
              <a:t>Word</a:t>
            </a:r>
            <a:endParaRPr lang="fr-FR" sz="4000" b="1" dirty="0">
              <a:solidFill>
                <a:srgbClr val="387ABC"/>
              </a:solidFill>
            </a:endParaRPr>
          </a:p>
        </p:txBody>
      </p:sp>
      <p:sp>
        <p:nvSpPr>
          <p:cNvPr id="25" name="Rectangle 24"/>
          <p:cNvSpPr/>
          <p:nvPr/>
        </p:nvSpPr>
        <p:spPr>
          <a:xfrm>
            <a:off x="8835043" y="2300214"/>
            <a:ext cx="3487585" cy="769441"/>
          </a:xfrm>
          <a:prstGeom prst="rect">
            <a:avLst/>
          </a:prstGeom>
        </p:spPr>
        <p:txBody>
          <a:bodyPr wrap="square">
            <a:spAutoFit/>
          </a:bodyPr>
          <a:lstStyle/>
          <a:p>
            <a:pPr algn="ctr"/>
            <a:r>
              <a:rPr lang="en-US" sz="4400" b="1" dirty="0" smtClean="0">
                <a:solidFill>
                  <a:srgbClr val="C0382A"/>
                </a:solidFill>
              </a:rPr>
              <a:t>PowerPoint</a:t>
            </a:r>
            <a:endParaRPr lang="fr-FR" sz="3600" b="1" dirty="0">
              <a:solidFill>
                <a:srgbClr val="C0382A"/>
              </a:solidFill>
            </a:endParaRPr>
          </a:p>
        </p:txBody>
      </p:sp>
      <p:sp>
        <p:nvSpPr>
          <p:cNvPr id="26" name="Rectangle 25"/>
          <p:cNvSpPr/>
          <p:nvPr/>
        </p:nvSpPr>
        <p:spPr>
          <a:xfrm>
            <a:off x="676874" y="2443787"/>
            <a:ext cx="1799626" cy="769441"/>
          </a:xfrm>
          <a:prstGeom prst="rect">
            <a:avLst/>
          </a:prstGeom>
        </p:spPr>
        <p:txBody>
          <a:bodyPr wrap="square">
            <a:spAutoFit/>
          </a:bodyPr>
          <a:lstStyle/>
          <a:p>
            <a:pPr algn="ctr"/>
            <a:r>
              <a:rPr lang="en-US" sz="4400" b="1" dirty="0" smtClean="0">
                <a:solidFill>
                  <a:srgbClr val="0FA184"/>
                </a:solidFill>
              </a:rPr>
              <a:t>Excel</a:t>
            </a:r>
            <a:endParaRPr lang="fr-FR" sz="4000" b="1" dirty="0">
              <a:solidFill>
                <a:srgbClr val="0FA184"/>
              </a:solidFill>
            </a:endParaRPr>
          </a:p>
        </p:txBody>
      </p:sp>
      <p:pic>
        <p:nvPicPr>
          <p:cNvPr id="5" name="Image 4"/>
          <p:cNvPicPr>
            <a:picLocks noChangeAspect="1"/>
          </p:cNvPicPr>
          <p:nvPr/>
        </p:nvPicPr>
        <p:blipFill>
          <a:blip r:embed="rId3"/>
          <a:stretch>
            <a:fillRect/>
          </a:stretch>
        </p:blipFill>
        <p:spPr>
          <a:xfrm>
            <a:off x="7960178" y="461015"/>
            <a:ext cx="3848100" cy="1190625"/>
          </a:xfrm>
          <a:prstGeom prst="roundRect">
            <a:avLst/>
          </a:prstGeom>
        </p:spPr>
      </p:pic>
    </p:spTree>
    <p:extLst>
      <p:ext uri="{BB962C8B-B14F-4D97-AF65-F5344CB8AC3E}">
        <p14:creationId xmlns:p14="http://schemas.microsoft.com/office/powerpoint/2010/main" val="3023468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2"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pic>
        <p:nvPicPr>
          <p:cNvPr id="2" name="Image 1"/>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344170" y="4170955"/>
            <a:ext cx="9847830" cy="2687046"/>
          </a:xfrm>
          <a:prstGeom prst="rect">
            <a:avLst/>
          </a:prstGeom>
        </p:spPr>
      </p:pic>
      <p:sp>
        <p:nvSpPr>
          <p:cNvPr id="23"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10175130" y="4029288"/>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1</a:t>
            </a:r>
            <a:endParaRPr lang="en-US" sz="2400" b="1" dirty="0"/>
          </a:p>
        </p:txBody>
      </p:sp>
      <p:sp>
        <p:nvSpPr>
          <p:cNvPr id="24"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6482258" y="3927956"/>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2</a:t>
            </a:r>
            <a:endParaRPr lang="en-US" sz="2400" b="1" dirty="0"/>
          </a:p>
        </p:txBody>
      </p:sp>
      <p:sp>
        <p:nvSpPr>
          <p:cNvPr id="25"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3348732" y="4638888"/>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3</a:t>
            </a:r>
            <a:endParaRPr lang="en-US" sz="2400" b="1" dirty="0"/>
          </a:p>
        </p:txBody>
      </p:sp>
      <p:sp>
        <p:nvSpPr>
          <p:cNvPr id="26"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2344170" y="6025769"/>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27"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55569" y="3302758"/>
            <a:ext cx="1630390" cy="536705"/>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smtClean="0"/>
              <a:t>Editing </a:t>
            </a:r>
            <a:r>
              <a:rPr lang="en-US" sz="1600" b="1" dirty="0"/>
              <a:t>text </a:t>
            </a:r>
          </a:p>
        </p:txBody>
      </p:sp>
      <p:pic>
        <p:nvPicPr>
          <p:cNvPr id="6146" name="Picture 2" descr="Editing, file, page, pencil, prepare, revise, text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2" y="4043061"/>
            <a:ext cx="802322" cy="8023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ormat, line, spacing, text icon - Download on Iconfi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752" y="4630395"/>
            <a:ext cx="699544" cy="69954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Document, font, style, text, tools, type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8761" y="4108886"/>
            <a:ext cx="670672" cy="67067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Adjustment, align, alignment, paragraph, right, text, wo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351" y="53367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Baseline, shift, font, tex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454" y="5303728"/>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319" y="4755243"/>
            <a:ext cx="7911046" cy="1938992"/>
          </a:xfrm>
          <a:prstGeom prst="rect">
            <a:avLst/>
          </a:prstGeom>
        </p:spPr>
        <p:txBody>
          <a:bodyPr wrap="square">
            <a:spAutoFit/>
          </a:bodyPr>
          <a:lstStyle/>
          <a:p>
            <a:pPr algn="ctr"/>
            <a:r>
              <a:rPr lang="en-US" sz="2000" dirty="0" smtClean="0"/>
              <a:t>Since its debut in 1983, Microsoft Word has evolved into a versatile word processing tool, offering a sophisticated yet user-friendly interface.it serves a range of document creation needs, from simple letters to complex reports. offering a sophisticated yet user-friendly interface that facilitates seamless editing, formatting, and customization of documents. </a:t>
            </a:r>
          </a:p>
        </p:txBody>
      </p:sp>
      <p:sp>
        <p:nvSpPr>
          <p:cNvPr id="34"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3285218" y="2620384"/>
            <a:ext cx="1897575" cy="606436"/>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grammar check</a:t>
            </a:r>
          </a:p>
        </p:txBody>
      </p:sp>
      <p:pic>
        <p:nvPicPr>
          <p:cNvPr id="6156" name="Picture 12" descr="Check, grammar, orthograph, spell, alphabet, processing, text icon - Download on Iconfin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94492" y="3362122"/>
            <a:ext cx="712010" cy="71201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Check, miscellaneous, grammar, spelling, tick icon - Download on Iconfind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165386">
            <a:off x="5051404" y="3335596"/>
            <a:ext cx="789297" cy="78929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Grammar, miscellaneous, spelling, label, read icon -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39614" y="3322514"/>
            <a:ext cx="869178" cy="869178"/>
          </a:xfrm>
          <a:prstGeom prst="rect">
            <a:avLst/>
          </a:prstGeom>
          <a:noFill/>
          <a:extLst>
            <a:ext uri="{909E8E84-426E-40DD-AFC4-6F175D3DCCD1}">
              <a14:hiddenFill xmlns:a14="http://schemas.microsoft.com/office/drawing/2010/main">
                <a:solidFill>
                  <a:srgbClr val="FFFFFF"/>
                </a:solidFill>
              </a14:hiddenFill>
            </a:ext>
          </a:extLst>
        </p:spPr>
      </p:pic>
      <p:sp>
        <p:nvSpPr>
          <p:cNvPr id="40"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6970720" y="2505869"/>
            <a:ext cx="1621059" cy="570379"/>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Adding images</a:t>
            </a:r>
          </a:p>
        </p:txBody>
      </p:sp>
      <p:sp>
        <p:nvSpPr>
          <p:cNvPr id="41"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0060754" y="2568728"/>
            <a:ext cx="828145" cy="57037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3200" b="1" dirty="0" smtClean="0"/>
              <a:t>…</a:t>
            </a:r>
            <a:endParaRPr lang="en-US" sz="3200" b="1" dirty="0"/>
          </a:p>
        </p:txBody>
      </p:sp>
      <p:sp>
        <p:nvSpPr>
          <p:cNvPr id="42" name="ZoneTexte 41"/>
          <p:cNvSpPr txBox="1"/>
          <p:nvPr/>
        </p:nvSpPr>
        <p:spPr>
          <a:xfrm>
            <a:off x="10175130" y="3244291"/>
            <a:ext cx="543739" cy="523220"/>
          </a:xfrm>
          <a:prstGeom prst="rect">
            <a:avLst/>
          </a:prstGeom>
          <a:noFill/>
        </p:spPr>
        <p:txBody>
          <a:bodyPr wrap="none" rtlCol="0">
            <a:spAutoFit/>
          </a:bodyPr>
          <a:lstStyle/>
          <a:p>
            <a:r>
              <a:rPr lang="fr-FR" sz="2800" b="1" dirty="0" smtClean="0"/>
              <a:t>…</a:t>
            </a:r>
            <a:endParaRPr lang="fr-FR" sz="2800" b="1" dirty="0"/>
          </a:p>
        </p:txBody>
      </p:sp>
      <p:pic>
        <p:nvPicPr>
          <p:cNvPr id="6162" name="Picture 18" descr="Photos, gallery, images, media icon - Free downloa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41640" y="3276960"/>
            <a:ext cx="587468" cy="587468"/>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Image, images, photo, photography, picture, stack icon - Download on Iconfinde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79913" y="3180791"/>
            <a:ext cx="597587" cy="597587"/>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Content, cut, edit, editing, image, picture, scissor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98873" y="326604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612314" y="2232184"/>
            <a:ext cx="1872894" cy="523220"/>
          </a:xfrm>
          <a:prstGeom prst="rect">
            <a:avLst/>
          </a:prstGeom>
        </p:spPr>
        <p:txBody>
          <a:bodyPr wrap="square">
            <a:spAutoFit/>
          </a:bodyPr>
          <a:lstStyle/>
          <a:p>
            <a:r>
              <a:rPr lang="fr-FR" sz="2800" b="1" dirty="0"/>
              <a:t>Features</a:t>
            </a:r>
          </a:p>
        </p:txBody>
      </p:sp>
      <p:sp>
        <p:nvSpPr>
          <p:cNvPr id="29" name="Rectangle 28"/>
          <p:cNvSpPr/>
          <p:nvPr/>
        </p:nvSpPr>
        <p:spPr>
          <a:xfrm>
            <a:off x="7812006" y="543725"/>
            <a:ext cx="2507197" cy="923330"/>
          </a:xfrm>
          <a:prstGeom prst="rect">
            <a:avLst/>
          </a:prstGeom>
        </p:spPr>
        <p:txBody>
          <a:bodyPr wrap="square">
            <a:spAutoFit/>
          </a:bodyPr>
          <a:lstStyle/>
          <a:p>
            <a:pPr algn="ctr"/>
            <a:r>
              <a:rPr lang="en-US" sz="5400" b="1" dirty="0" smtClean="0">
                <a:solidFill>
                  <a:srgbClr val="41A5EE"/>
                </a:solidFill>
              </a:rPr>
              <a:t>Word</a:t>
            </a:r>
            <a:endParaRPr lang="fr-FR" sz="4800" b="1" dirty="0">
              <a:solidFill>
                <a:srgbClr val="41A5EE"/>
              </a:solidFill>
            </a:endParaRPr>
          </a:p>
        </p:txBody>
      </p:sp>
      <p:pic>
        <p:nvPicPr>
          <p:cNvPr id="30" name="Picture 2" descr="office tool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19203" y="257501"/>
            <a:ext cx="1608363" cy="149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187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childTnLst>
                          </p:cTn>
                        </p:par>
                        <p:par>
                          <p:cTn id="8" fill="hold">
                            <p:stCondLst>
                              <p:cond delay="750"/>
                            </p:stCondLst>
                            <p:childTnLst>
                              <p:par>
                                <p:cTn id="9" presetID="22" presetClass="entr" presetSubtype="8" fill="hold" nodeType="afterEffect">
                                  <p:stCondLst>
                                    <p:cond delay="25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750"/>
                                        <p:tgtEl>
                                          <p:spTgt spid="28"/>
                                        </p:tgtEl>
                                      </p:cBhvr>
                                    </p:animEffect>
                                  </p:childTnLst>
                                </p:cTn>
                              </p:par>
                            </p:childTnLst>
                          </p:cTn>
                        </p:par>
                        <p:par>
                          <p:cTn id="24" fill="hold">
                            <p:stCondLst>
                              <p:cond delay="3250"/>
                            </p:stCondLst>
                            <p:childTnLst>
                              <p:par>
                                <p:cTn id="25" presetID="1" presetClass="entr" presetSubtype="0" fill="hold" grpId="0" nodeType="afterEffect">
                                  <p:stCondLst>
                                    <p:cond delay="0"/>
                                  </p:stCondLst>
                                  <p:childTnLst>
                                    <p:set>
                                      <p:cBhvr>
                                        <p:cTn id="26" dur="1" fill="hold">
                                          <p:stCondLst>
                                            <p:cond delay="249"/>
                                          </p:stCondLst>
                                        </p:cTn>
                                        <p:tgtEl>
                                          <p:spTgt spid="23"/>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249"/>
                                          </p:stCondLst>
                                        </p:cTn>
                                        <p:tgtEl>
                                          <p:spTgt spid="24"/>
                                        </p:tgtEl>
                                        <p:attrNameLst>
                                          <p:attrName>style.visibility</p:attrName>
                                        </p:attrNameLst>
                                      </p:cBhvr>
                                      <p:to>
                                        <p:strVal val="visible"/>
                                      </p:to>
                                    </p:set>
                                  </p:childTnLst>
                                </p:cTn>
                              </p:par>
                            </p:childTnLst>
                          </p:cTn>
                        </p:par>
                        <p:par>
                          <p:cTn id="30" fill="hold">
                            <p:stCondLst>
                              <p:cond delay="3750"/>
                            </p:stCondLst>
                            <p:childTnLst>
                              <p:par>
                                <p:cTn id="31" presetID="1" presetClass="entr" presetSubtype="0" fill="hold" grpId="0" nodeType="afterEffect">
                                  <p:stCondLst>
                                    <p:cond delay="0"/>
                                  </p:stCondLst>
                                  <p:childTnLst>
                                    <p:set>
                                      <p:cBhvr>
                                        <p:cTn id="32" dur="1" fill="hold">
                                          <p:stCondLst>
                                            <p:cond delay="249"/>
                                          </p:stCondLst>
                                        </p:cTn>
                                        <p:tgtEl>
                                          <p:spTgt spid="25"/>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249"/>
                                          </p:stCondLst>
                                        </p:cTn>
                                        <p:tgtEl>
                                          <p:spTgt spid="26"/>
                                        </p:tgtEl>
                                        <p:attrNameLst>
                                          <p:attrName>style.visibility</p:attrName>
                                        </p:attrNameLst>
                                      </p:cBhvr>
                                      <p:to>
                                        <p:strVal val="visible"/>
                                      </p:to>
                                    </p:set>
                                  </p:childTnLst>
                                </p:cTn>
                              </p:par>
                            </p:childTnLst>
                          </p:cTn>
                        </p:par>
                        <p:par>
                          <p:cTn id="36" fill="hold">
                            <p:stCondLst>
                              <p:cond delay="4250"/>
                            </p:stCondLst>
                            <p:childTnLst>
                              <p:par>
                                <p:cTn id="37" presetID="1" presetClass="entr" presetSubtype="0" fill="hold" grpId="0" nodeType="afterEffect">
                                  <p:stCondLst>
                                    <p:cond delay="0"/>
                                  </p:stCondLst>
                                  <p:childTnLst>
                                    <p:set>
                                      <p:cBhvr>
                                        <p:cTn id="38" dur="1" fill="hold">
                                          <p:stCondLst>
                                            <p:cond delay="249"/>
                                          </p:stCondLst>
                                        </p:cTn>
                                        <p:tgtEl>
                                          <p:spTgt spid="27"/>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0"/>
                                  </p:stCondLst>
                                  <p:childTnLst>
                                    <p:set>
                                      <p:cBhvr>
                                        <p:cTn id="41" dur="1" fill="hold">
                                          <p:stCondLst>
                                            <p:cond delay="249"/>
                                          </p:stCondLst>
                                        </p:cTn>
                                        <p:tgtEl>
                                          <p:spTgt spid="6150"/>
                                        </p:tgtEl>
                                        <p:attrNameLst>
                                          <p:attrName>style.visibility</p:attrName>
                                        </p:attrNameLst>
                                      </p:cBhvr>
                                      <p:to>
                                        <p:strVal val="visible"/>
                                      </p:to>
                                    </p:set>
                                  </p:childTnLst>
                                </p:cTn>
                              </p:par>
                            </p:childTnLst>
                          </p:cTn>
                        </p:par>
                        <p:par>
                          <p:cTn id="42" fill="hold">
                            <p:stCondLst>
                              <p:cond delay="4750"/>
                            </p:stCondLst>
                            <p:childTnLst>
                              <p:par>
                                <p:cTn id="43" presetID="1" presetClass="entr" presetSubtype="0" fill="hold" nodeType="afterEffect">
                                  <p:stCondLst>
                                    <p:cond delay="0"/>
                                  </p:stCondLst>
                                  <p:childTnLst>
                                    <p:set>
                                      <p:cBhvr>
                                        <p:cTn id="44" dur="1" fill="hold">
                                          <p:stCondLst>
                                            <p:cond delay="249"/>
                                          </p:stCondLst>
                                        </p:cTn>
                                        <p:tgtEl>
                                          <p:spTgt spid="6146"/>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0"/>
                                  </p:stCondLst>
                                  <p:childTnLst>
                                    <p:set>
                                      <p:cBhvr>
                                        <p:cTn id="47" dur="1" fill="hold">
                                          <p:stCondLst>
                                            <p:cond delay="249"/>
                                          </p:stCondLst>
                                        </p:cTn>
                                        <p:tgtEl>
                                          <p:spTgt spid="6148"/>
                                        </p:tgtEl>
                                        <p:attrNameLst>
                                          <p:attrName>style.visibility</p:attrName>
                                        </p:attrNameLst>
                                      </p:cBhvr>
                                      <p:to>
                                        <p:strVal val="visible"/>
                                      </p:to>
                                    </p:set>
                                  </p:childTnLst>
                                </p:cTn>
                              </p:par>
                            </p:childTnLst>
                          </p:cTn>
                        </p:par>
                        <p:par>
                          <p:cTn id="48" fill="hold">
                            <p:stCondLst>
                              <p:cond delay="5250"/>
                            </p:stCondLst>
                            <p:childTnLst>
                              <p:par>
                                <p:cTn id="49" presetID="1" presetClass="entr" presetSubtype="0" fill="hold" nodeType="afterEffect">
                                  <p:stCondLst>
                                    <p:cond delay="0"/>
                                  </p:stCondLst>
                                  <p:childTnLst>
                                    <p:set>
                                      <p:cBhvr>
                                        <p:cTn id="50" dur="1" fill="hold">
                                          <p:stCondLst>
                                            <p:cond delay="249"/>
                                          </p:stCondLst>
                                        </p:cTn>
                                        <p:tgtEl>
                                          <p:spTgt spid="6152"/>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0"/>
                                  </p:stCondLst>
                                  <p:childTnLst>
                                    <p:set>
                                      <p:cBhvr>
                                        <p:cTn id="53" dur="1" fill="hold">
                                          <p:stCondLst>
                                            <p:cond delay="249"/>
                                          </p:stCondLst>
                                        </p:cTn>
                                        <p:tgtEl>
                                          <p:spTgt spid="6154"/>
                                        </p:tgtEl>
                                        <p:attrNameLst>
                                          <p:attrName>style.visibility</p:attrName>
                                        </p:attrNameLst>
                                      </p:cBhvr>
                                      <p:to>
                                        <p:strVal val="visible"/>
                                      </p:to>
                                    </p:set>
                                  </p:childTnLst>
                                </p:cTn>
                              </p:par>
                            </p:childTnLst>
                          </p:cTn>
                        </p:par>
                        <p:par>
                          <p:cTn id="54" fill="hold">
                            <p:stCondLst>
                              <p:cond delay="5750"/>
                            </p:stCondLst>
                            <p:childTnLst>
                              <p:par>
                                <p:cTn id="55" presetID="1" presetClass="entr" presetSubtype="0" fill="hold" grpId="0" nodeType="afterEffect">
                                  <p:stCondLst>
                                    <p:cond delay="0"/>
                                  </p:stCondLst>
                                  <p:childTnLst>
                                    <p:set>
                                      <p:cBhvr>
                                        <p:cTn id="56" dur="1" fill="hold">
                                          <p:stCondLst>
                                            <p:cond delay="249"/>
                                          </p:stCondLst>
                                        </p:cTn>
                                        <p:tgtEl>
                                          <p:spTgt spid="34"/>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nodeType="afterEffect">
                                  <p:stCondLst>
                                    <p:cond delay="0"/>
                                  </p:stCondLst>
                                  <p:childTnLst>
                                    <p:set>
                                      <p:cBhvr>
                                        <p:cTn id="59" dur="1" fill="hold">
                                          <p:stCondLst>
                                            <p:cond delay="249"/>
                                          </p:stCondLst>
                                        </p:cTn>
                                        <p:tgtEl>
                                          <p:spTgt spid="6160"/>
                                        </p:tgtEl>
                                        <p:attrNameLst>
                                          <p:attrName>style.visibility</p:attrName>
                                        </p:attrNameLst>
                                      </p:cBhvr>
                                      <p:to>
                                        <p:strVal val="visible"/>
                                      </p:to>
                                    </p:set>
                                  </p:childTnLst>
                                </p:cTn>
                              </p:par>
                            </p:childTnLst>
                          </p:cTn>
                        </p:par>
                        <p:par>
                          <p:cTn id="60" fill="hold">
                            <p:stCondLst>
                              <p:cond delay="6250"/>
                            </p:stCondLst>
                            <p:childTnLst>
                              <p:par>
                                <p:cTn id="61" presetID="1" presetClass="entr" presetSubtype="0" fill="hold" nodeType="afterEffect">
                                  <p:stCondLst>
                                    <p:cond delay="0"/>
                                  </p:stCondLst>
                                  <p:childTnLst>
                                    <p:set>
                                      <p:cBhvr>
                                        <p:cTn id="62" dur="1" fill="hold">
                                          <p:stCondLst>
                                            <p:cond delay="249"/>
                                          </p:stCondLst>
                                        </p:cTn>
                                        <p:tgtEl>
                                          <p:spTgt spid="6156"/>
                                        </p:tgtEl>
                                        <p:attrNameLst>
                                          <p:attrName>style.visibility</p:attrName>
                                        </p:attrNameLst>
                                      </p:cBhvr>
                                      <p:to>
                                        <p:strVal val="visible"/>
                                      </p:to>
                                    </p:set>
                                  </p:childTnLst>
                                </p:cTn>
                              </p:par>
                            </p:childTnLst>
                          </p:cTn>
                        </p:par>
                        <p:par>
                          <p:cTn id="63" fill="hold">
                            <p:stCondLst>
                              <p:cond delay="6500"/>
                            </p:stCondLst>
                            <p:childTnLst>
                              <p:par>
                                <p:cTn id="64" presetID="1" presetClass="entr" presetSubtype="0" fill="hold" nodeType="afterEffect">
                                  <p:stCondLst>
                                    <p:cond delay="0"/>
                                  </p:stCondLst>
                                  <p:childTnLst>
                                    <p:set>
                                      <p:cBhvr>
                                        <p:cTn id="65" dur="1" fill="hold">
                                          <p:stCondLst>
                                            <p:cond delay="249"/>
                                          </p:stCondLst>
                                        </p:cTn>
                                        <p:tgtEl>
                                          <p:spTgt spid="6158"/>
                                        </p:tgtEl>
                                        <p:attrNameLst>
                                          <p:attrName>style.visibility</p:attrName>
                                        </p:attrNameLst>
                                      </p:cBhvr>
                                      <p:to>
                                        <p:strVal val="visible"/>
                                      </p:to>
                                    </p:set>
                                  </p:childTnLst>
                                </p:cTn>
                              </p:par>
                            </p:childTnLst>
                          </p:cTn>
                        </p:par>
                        <p:par>
                          <p:cTn id="66" fill="hold">
                            <p:stCondLst>
                              <p:cond delay="6750"/>
                            </p:stCondLst>
                            <p:childTnLst>
                              <p:par>
                                <p:cTn id="67" presetID="1" presetClass="entr" presetSubtype="0" fill="hold" grpId="0" nodeType="afterEffect">
                                  <p:stCondLst>
                                    <p:cond delay="0"/>
                                  </p:stCondLst>
                                  <p:childTnLst>
                                    <p:set>
                                      <p:cBhvr>
                                        <p:cTn id="68" dur="1" fill="hold">
                                          <p:stCondLst>
                                            <p:cond delay="249"/>
                                          </p:stCondLst>
                                        </p:cTn>
                                        <p:tgtEl>
                                          <p:spTgt spid="40"/>
                                        </p:tgtEl>
                                        <p:attrNameLst>
                                          <p:attrName>style.visibility</p:attrName>
                                        </p:attrNameLst>
                                      </p:cBhvr>
                                      <p:to>
                                        <p:strVal val="visible"/>
                                      </p:to>
                                    </p:set>
                                  </p:childTnLst>
                                </p:cTn>
                              </p:par>
                            </p:childTnLst>
                          </p:cTn>
                        </p:par>
                        <p:par>
                          <p:cTn id="69" fill="hold">
                            <p:stCondLst>
                              <p:cond delay="7000"/>
                            </p:stCondLst>
                            <p:childTnLst>
                              <p:par>
                                <p:cTn id="70" presetID="1" presetClass="entr" presetSubtype="0" fill="hold" nodeType="afterEffect">
                                  <p:stCondLst>
                                    <p:cond delay="0"/>
                                  </p:stCondLst>
                                  <p:childTnLst>
                                    <p:set>
                                      <p:cBhvr>
                                        <p:cTn id="71" dur="1" fill="hold">
                                          <p:stCondLst>
                                            <p:cond delay="249"/>
                                          </p:stCondLst>
                                        </p:cTn>
                                        <p:tgtEl>
                                          <p:spTgt spid="6168"/>
                                        </p:tgtEl>
                                        <p:attrNameLst>
                                          <p:attrName>style.visibility</p:attrName>
                                        </p:attrNameLst>
                                      </p:cBhvr>
                                      <p:to>
                                        <p:strVal val="visible"/>
                                      </p:to>
                                    </p:set>
                                  </p:childTnLst>
                                </p:cTn>
                              </p:par>
                            </p:childTnLst>
                          </p:cTn>
                        </p:par>
                        <p:par>
                          <p:cTn id="72" fill="hold">
                            <p:stCondLst>
                              <p:cond delay="7250"/>
                            </p:stCondLst>
                            <p:childTnLst>
                              <p:par>
                                <p:cTn id="73" presetID="1" presetClass="entr" presetSubtype="0" fill="hold" nodeType="afterEffect">
                                  <p:stCondLst>
                                    <p:cond delay="0"/>
                                  </p:stCondLst>
                                  <p:childTnLst>
                                    <p:set>
                                      <p:cBhvr>
                                        <p:cTn id="74" dur="1" fill="hold">
                                          <p:stCondLst>
                                            <p:cond delay="249"/>
                                          </p:stCondLst>
                                        </p:cTn>
                                        <p:tgtEl>
                                          <p:spTgt spid="6164"/>
                                        </p:tgtEl>
                                        <p:attrNameLst>
                                          <p:attrName>style.visibility</p:attrName>
                                        </p:attrNameLst>
                                      </p:cBhvr>
                                      <p:to>
                                        <p:strVal val="visible"/>
                                      </p:to>
                                    </p:set>
                                  </p:childTnLst>
                                </p:cTn>
                              </p:par>
                            </p:childTnLst>
                          </p:cTn>
                        </p:par>
                        <p:par>
                          <p:cTn id="75" fill="hold">
                            <p:stCondLst>
                              <p:cond delay="7500"/>
                            </p:stCondLst>
                            <p:childTnLst>
                              <p:par>
                                <p:cTn id="76" presetID="1" presetClass="entr" presetSubtype="0" fill="hold" nodeType="afterEffect">
                                  <p:stCondLst>
                                    <p:cond delay="0"/>
                                  </p:stCondLst>
                                  <p:childTnLst>
                                    <p:set>
                                      <p:cBhvr>
                                        <p:cTn id="77" dur="1" fill="hold">
                                          <p:stCondLst>
                                            <p:cond delay="249"/>
                                          </p:stCondLst>
                                        </p:cTn>
                                        <p:tgtEl>
                                          <p:spTgt spid="6162"/>
                                        </p:tgtEl>
                                        <p:attrNameLst>
                                          <p:attrName>style.visibility</p:attrName>
                                        </p:attrNameLst>
                                      </p:cBhvr>
                                      <p:to>
                                        <p:strVal val="visible"/>
                                      </p:to>
                                    </p:set>
                                  </p:childTnLst>
                                </p:cTn>
                              </p:par>
                            </p:childTnLst>
                          </p:cTn>
                        </p:par>
                        <p:par>
                          <p:cTn id="78" fill="hold">
                            <p:stCondLst>
                              <p:cond delay="7750"/>
                            </p:stCondLst>
                            <p:childTnLst>
                              <p:par>
                                <p:cTn id="79" presetID="1" presetClass="entr" presetSubtype="0" fill="hold" grpId="0" nodeType="afterEffect">
                                  <p:stCondLst>
                                    <p:cond delay="0"/>
                                  </p:stCondLst>
                                  <p:childTnLst>
                                    <p:set>
                                      <p:cBhvr>
                                        <p:cTn id="80" dur="1" fill="hold">
                                          <p:stCondLst>
                                            <p:cond delay="249"/>
                                          </p:stCondLst>
                                        </p:cTn>
                                        <p:tgtEl>
                                          <p:spTgt spid="41"/>
                                        </p:tgtEl>
                                        <p:attrNameLst>
                                          <p:attrName>style.visibility</p:attrName>
                                        </p:attrNameLst>
                                      </p:cBhvr>
                                      <p:to>
                                        <p:strVal val="visible"/>
                                      </p:to>
                                    </p:set>
                                  </p:childTnLst>
                                </p:cTn>
                              </p:par>
                            </p:childTnLst>
                          </p:cTn>
                        </p:par>
                        <p:par>
                          <p:cTn id="81" fill="hold">
                            <p:stCondLst>
                              <p:cond delay="8000"/>
                            </p:stCondLst>
                            <p:childTnLst>
                              <p:par>
                                <p:cTn id="82" presetID="1" presetClass="entr" presetSubtype="0" fill="hold" grpId="0" nodeType="afterEffect">
                                  <p:stCondLst>
                                    <p:cond delay="0"/>
                                  </p:stCondLst>
                                  <p:childTnLst>
                                    <p:set>
                                      <p:cBhvr>
                                        <p:cTn id="83" dur="1" fill="hold">
                                          <p:stCondLst>
                                            <p:cond delay="24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 grpId="0"/>
      <p:bldP spid="34" grpId="0" animBg="1"/>
      <p:bldP spid="40" grpId="0" animBg="1"/>
      <p:bldP spid="41" grpId="0" animBg="1"/>
      <p:bldP spid="42"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11" name="Shape">
            <a:extLst>
              <a:ext uri="{FF2B5EF4-FFF2-40B4-BE49-F238E27FC236}">
                <a16:creationId xmlns="" xmlns:a16="http://schemas.microsoft.com/office/drawing/2014/main" xmlns:lc="http://schemas.openxmlformats.org/drawingml/2006/lockedCanvas" id="{8139FB94-7633-7942-BFE6-A7957AC677D7}"/>
              </a:ext>
            </a:extLst>
          </p:cNvPr>
          <p:cNvSpPr/>
          <p:nvPr/>
        </p:nvSpPr>
        <p:spPr>
          <a:xfrm>
            <a:off x="0" y="1910443"/>
            <a:ext cx="5346698" cy="4947557"/>
          </a:xfrm>
          <a:custGeom>
            <a:avLst/>
            <a:gdLst/>
            <a:ahLst/>
            <a:cxnLst>
              <a:cxn ang="0">
                <a:pos x="wd2" y="hd2"/>
              </a:cxn>
              <a:cxn ang="5400000">
                <a:pos x="wd2" y="hd2"/>
              </a:cxn>
              <a:cxn ang="10800000">
                <a:pos x="wd2" y="hd2"/>
              </a:cxn>
              <a:cxn ang="16200000">
                <a:pos x="wd2" y="hd2"/>
              </a:cxn>
            </a:cxnLst>
            <a:rect l="0" t="0" r="r" b="b"/>
            <a:pathLst>
              <a:path w="21600" h="21600" extrusionOk="0">
                <a:moveTo>
                  <a:pt x="17565" y="1647"/>
                </a:moveTo>
                <a:lnTo>
                  <a:pt x="17567" y="4889"/>
                </a:lnTo>
                <a:lnTo>
                  <a:pt x="17570" y="8131"/>
                </a:lnTo>
                <a:lnTo>
                  <a:pt x="17572" y="11373"/>
                </a:lnTo>
                <a:lnTo>
                  <a:pt x="17574" y="14594"/>
                </a:lnTo>
                <a:cubicBezTo>
                  <a:pt x="17574" y="14594"/>
                  <a:pt x="17574" y="14644"/>
                  <a:pt x="17574" y="14732"/>
                </a:cubicBezTo>
                <a:cubicBezTo>
                  <a:pt x="17572" y="14799"/>
                  <a:pt x="17568" y="14895"/>
                  <a:pt x="17565" y="15012"/>
                </a:cubicBezTo>
                <a:cubicBezTo>
                  <a:pt x="17563" y="15040"/>
                  <a:pt x="17565" y="15071"/>
                  <a:pt x="17561" y="15101"/>
                </a:cubicBezTo>
                <a:cubicBezTo>
                  <a:pt x="17557" y="15131"/>
                  <a:pt x="17553" y="15162"/>
                  <a:pt x="17550" y="15193"/>
                </a:cubicBezTo>
                <a:cubicBezTo>
                  <a:pt x="17544" y="15256"/>
                  <a:pt x="17536" y="15323"/>
                  <a:pt x="17530" y="15392"/>
                </a:cubicBezTo>
                <a:cubicBezTo>
                  <a:pt x="17520" y="15459"/>
                  <a:pt x="17505" y="15526"/>
                  <a:pt x="17493" y="15594"/>
                </a:cubicBezTo>
                <a:cubicBezTo>
                  <a:pt x="17487" y="15629"/>
                  <a:pt x="17481" y="15663"/>
                  <a:pt x="17476" y="15698"/>
                </a:cubicBezTo>
                <a:lnTo>
                  <a:pt x="17449" y="15797"/>
                </a:lnTo>
                <a:cubicBezTo>
                  <a:pt x="17429" y="15861"/>
                  <a:pt x="17418" y="15930"/>
                  <a:pt x="17394" y="15990"/>
                </a:cubicBezTo>
                <a:cubicBezTo>
                  <a:pt x="17372" y="16050"/>
                  <a:pt x="17351" y="16110"/>
                  <a:pt x="17331" y="16167"/>
                </a:cubicBezTo>
                <a:cubicBezTo>
                  <a:pt x="17309" y="16222"/>
                  <a:pt x="17282" y="16272"/>
                  <a:pt x="17261" y="16322"/>
                </a:cubicBezTo>
                <a:cubicBezTo>
                  <a:pt x="17250" y="16346"/>
                  <a:pt x="17241" y="16372"/>
                  <a:pt x="17229" y="16393"/>
                </a:cubicBezTo>
                <a:cubicBezTo>
                  <a:pt x="17217" y="16414"/>
                  <a:pt x="17204" y="16435"/>
                  <a:pt x="17193" y="16455"/>
                </a:cubicBezTo>
                <a:cubicBezTo>
                  <a:pt x="17171" y="16494"/>
                  <a:pt x="17151" y="16531"/>
                  <a:pt x="17134" y="16564"/>
                </a:cubicBezTo>
                <a:cubicBezTo>
                  <a:pt x="17113" y="16594"/>
                  <a:pt x="17094" y="16620"/>
                  <a:pt x="17080" y="16642"/>
                </a:cubicBezTo>
                <a:cubicBezTo>
                  <a:pt x="17051" y="16685"/>
                  <a:pt x="17035" y="16710"/>
                  <a:pt x="17035" y="16710"/>
                </a:cubicBezTo>
                <a:cubicBezTo>
                  <a:pt x="17035" y="16710"/>
                  <a:pt x="17031" y="16717"/>
                  <a:pt x="17023" y="16728"/>
                </a:cubicBezTo>
                <a:cubicBezTo>
                  <a:pt x="17014" y="16739"/>
                  <a:pt x="17001" y="16754"/>
                  <a:pt x="16985" y="16774"/>
                </a:cubicBezTo>
                <a:cubicBezTo>
                  <a:pt x="16951" y="16814"/>
                  <a:pt x="16909" y="16875"/>
                  <a:pt x="16845" y="16937"/>
                </a:cubicBezTo>
                <a:cubicBezTo>
                  <a:pt x="16725" y="17067"/>
                  <a:pt x="16544" y="17226"/>
                  <a:pt x="16322" y="17362"/>
                </a:cubicBezTo>
                <a:cubicBezTo>
                  <a:pt x="16102" y="17501"/>
                  <a:pt x="15841" y="17617"/>
                  <a:pt x="15630" y="17691"/>
                </a:cubicBezTo>
                <a:cubicBezTo>
                  <a:pt x="15526" y="17731"/>
                  <a:pt x="15432" y="17755"/>
                  <a:pt x="15369" y="17776"/>
                </a:cubicBezTo>
                <a:cubicBezTo>
                  <a:pt x="15304" y="17794"/>
                  <a:pt x="15265" y="17804"/>
                  <a:pt x="15265" y="17804"/>
                </a:cubicBezTo>
                <a:cubicBezTo>
                  <a:pt x="15265" y="17804"/>
                  <a:pt x="15117" y="17847"/>
                  <a:pt x="14879" y="17892"/>
                </a:cubicBezTo>
                <a:cubicBezTo>
                  <a:pt x="14761" y="17914"/>
                  <a:pt x="14620" y="17938"/>
                  <a:pt x="14470" y="17954"/>
                </a:cubicBezTo>
                <a:cubicBezTo>
                  <a:pt x="14323" y="17972"/>
                  <a:pt x="14154" y="17983"/>
                  <a:pt x="14025" y="17985"/>
                </a:cubicBezTo>
                <a:cubicBezTo>
                  <a:pt x="13251" y="17985"/>
                  <a:pt x="12479" y="17986"/>
                  <a:pt x="12293" y="17986"/>
                </a:cubicBezTo>
                <a:lnTo>
                  <a:pt x="12293" y="17986"/>
                </a:lnTo>
                <a:lnTo>
                  <a:pt x="8674" y="17987"/>
                </a:lnTo>
                <a:lnTo>
                  <a:pt x="5056" y="17988"/>
                </a:lnTo>
                <a:lnTo>
                  <a:pt x="1438" y="17989"/>
                </a:lnTo>
                <a:lnTo>
                  <a:pt x="0" y="17991"/>
                </a:lnTo>
                <a:lnTo>
                  <a:pt x="0" y="21600"/>
                </a:lnTo>
                <a:lnTo>
                  <a:pt x="1439" y="21599"/>
                </a:lnTo>
                <a:lnTo>
                  <a:pt x="5057" y="21598"/>
                </a:lnTo>
                <a:lnTo>
                  <a:pt x="8676" y="21597"/>
                </a:lnTo>
                <a:lnTo>
                  <a:pt x="12293" y="21596"/>
                </a:lnTo>
                <a:lnTo>
                  <a:pt x="12293" y="21596"/>
                </a:lnTo>
                <a:cubicBezTo>
                  <a:pt x="12483" y="21596"/>
                  <a:pt x="13289" y="21594"/>
                  <a:pt x="14093" y="21594"/>
                </a:cubicBezTo>
                <a:cubicBezTo>
                  <a:pt x="14418" y="21588"/>
                  <a:pt x="14700" y="21566"/>
                  <a:pt x="14973" y="21535"/>
                </a:cubicBezTo>
                <a:cubicBezTo>
                  <a:pt x="15243" y="21505"/>
                  <a:pt x="15493" y="21464"/>
                  <a:pt x="15706" y="21424"/>
                </a:cubicBezTo>
                <a:cubicBezTo>
                  <a:pt x="16132" y="21343"/>
                  <a:pt x="16414" y="21263"/>
                  <a:pt x="16414" y="21263"/>
                </a:cubicBezTo>
                <a:cubicBezTo>
                  <a:pt x="16414" y="21263"/>
                  <a:pt x="16485" y="21244"/>
                  <a:pt x="16608" y="21210"/>
                </a:cubicBezTo>
                <a:cubicBezTo>
                  <a:pt x="16732" y="21171"/>
                  <a:pt x="16908" y="21121"/>
                  <a:pt x="17118" y="21044"/>
                </a:cubicBezTo>
                <a:cubicBezTo>
                  <a:pt x="17537" y="20896"/>
                  <a:pt x="18094" y="20653"/>
                  <a:pt x="18616" y="20327"/>
                </a:cubicBezTo>
                <a:cubicBezTo>
                  <a:pt x="18878" y="20166"/>
                  <a:pt x="19128" y="19983"/>
                  <a:pt x="19352" y="19800"/>
                </a:cubicBezTo>
                <a:cubicBezTo>
                  <a:pt x="19380" y="19776"/>
                  <a:pt x="19407" y="19754"/>
                  <a:pt x="19435" y="19732"/>
                </a:cubicBezTo>
                <a:cubicBezTo>
                  <a:pt x="19461" y="19708"/>
                  <a:pt x="19488" y="19685"/>
                  <a:pt x="19513" y="19661"/>
                </a:cubicBezTo>
                <a:cubicBezTo>
                  <a:pt x="19565" y="19614"/>
                  <a:pt x="19614" y="19569"/>
                  <a:pt x="19664" y="19523"/>
                </a:cubicBezTo>
                <a:cubicBezTo>
                  <a:pt x="19762" y="19435"/>
                  <a:pt x="19848" y="19343"/>
                  <a:pt x="19927" y="19259"/>
                </a:cubicBezTo>
                <a:cubicBezTo>
                  <a:pt x="20088" y="19093"/>
                  <a:pt x="20203" y="18943"/>
                  <a:pt x="20286" y="18839"/>
                </a:cubicBezTo>
                <a:cubicBezTo>
                  <a:pt x="20326" y="18787"/>
                  <a:pt x="20359" y="18746"/>
                  <a:pt x="20381" y="18717"/>
                </a:cubicBezTo>
                <a:cubicBezTo>
                  <a:pt x="20400" y="18688"/>
                  <a:pt x="20412" y="18673"/>
                  <a:pt x="20412" y="18673"/>
                </a:cubicBezTo>
                <a:cubicBezTo>
                  <a:pt x="20412" y="18673"/>
                  <a:pt x="20454" y="18611"/>
                  <a:pt x="20528" y="18503"/>
                </a:cubicBezTo>
                <a:cubicBezTo>
                  <a:pt x="20563" y="18448"/>
                  <a:pt x="20608" y="18382"/>
                  <a:pt x="20658" y="18306"/>
                </a:cubicBezTo>
                <a:cubicBezTo>
                  <a:pt x="20703" y="18228"/>
                  <a:pt x="20752" y="18140"/>
                  <a:pt x="20806" y="18044"/>
                </a:cubicBezTo>
                <a:cubicBezTo>
                  <a:pt x="20834" y="17995"/>
                  <a:pt x="20861" y="17945"/>
                  <a:pt x="20889" y="17893"/>
                </a:cubicBezTo>
                <a:cubicBezTo>
                  <a:pt x="20916" y="17841"/>
                  <a:pt x="20940" y="17786"/>
                  <a:pt x="20967" y="17731"/>
                </a:cubicBezTo>
                <a:cubicBezTo>
                  <a:pt x="21018" y="17619"/>
                  <a:pt x="21074" y="17500"/>
                  <a:pt x="21124" y="17377"/>
                </a:cubicBezTo>
                <a:cubicBezTo>
                  <a:pt x="21168" y="17253"/>
                  <a:pt x="21214" y="17126"/>
                  <a:pt x="21259" y="16996"/>
                </a:cubicBezTo>
                <a:cubicBezTo>
                  <a:pt x="21305" y="16866"/>
                  <a:pt x="21335" y="16735"/>
                  <a:pt x="21372" y="16604"/>
                </a:cubicBezTo>
                <a:cubicBezTo>
                  <a:pt x="21389" y="16538"/>
                  <a:pt x="21406" y="16472"/>
                  <a:pt x="21422" y="16407"/>
                </a:cubicBezTo>
                <a:cubicBezTo>
                  <a:pt x="21435" y="16342"/>
                  <a:pt x="21447" y="16278"/>
                  <a:pt x="21459" y="16214"/>
                </a:cubicBezTo>
                <a:cubicBezTo>
                  <a:pt x="21483" y="16085"/>
                  <a:pt x="21507" y="15958"/>
                  <a:pt x="21525" y="15838"/>
                </a:cubicBezTo>
                <a:cubicBezTo>
                  <a:pt x="21537" y="15717"/>
                  <a:pt x="21551" y="15602"/>
                  <a:pt x="21562" y="15491"/>
                </a:cubicBezTo>
                <a:cubicBezTo>
                  <a:pt x="21567" y="15436"/>
                  <a:pt x="21573" y="15383"/>
                  <a:pt x="21578" y="15331"/>
                </a:cubicBezTo>
                <a:cubicBezTo>
                  <a:pt x="21583" y="15279"/>
                  <a:pt x="21583" y="15232"/>
                  <a:pt x="21585" y="15184"/>
                </a:cubicBezTo>
                <a:cubicBezTo>
                  <a:pt x="21591" y="14996"/>
                  <a:pt x="21596" y="14839"/>
                  <a:pt x="21600" y="14730"/>
                </a:cubicBezTo>
                <a:cubicBezTo>
                  <a:pt x="21600" y="14640"/>
                  <a:pt x="21600" y="14589"/>
                  <a:pt x="21600" y="14589"/>
                </a:cubicBezTo>
                <a:lnTo>
                  <a:pt x="21598" y="11347"/>
                </a:lnTo>
                <a:lnTo>
                  <a:pt x="21598" y="11347"/>
                </a:lnTo>
                <a:lnTo>
                  <a:pt x="21595" y="8126"/>
                </a:lnTo>
                <a:lnTo>
                  <a:pt x="21593" y="4883"/>
                </a:lnTo>
                <a:lnTo>
                  <a:pt x="21590" y="1641"/>
                </a:lnTo>
                <a:lnTo>
                  <a:pt x="21589" y="0"/>
                </a:lnTo>
                <a:lnTo>
                  <a:pt x="17561" y="0"/>
                </a:lnTo>
                <a:lnTo>
                  <a:pt x="17565" y="1647"/>
                </a:lnTo>
                <a:close/>
                <a:moveTo>
                  <a:pt x="689" y="19904"/>
                </a:moveTo>
                <a:cubicBezTo>
                  <a:pt x="669" y="19904"/>
                  <a:pt x="649" y="19897"/>
                  <a:pt x="636" y="19884"/>
                </a:cubicBezTo>
                <a:cubicBezTo>
                  <a:pt x="622" y="19870"/>
                  <a:pt x="613" y="19854"/>
                  <a:pt x="613" y="19836"/>
                </a:cubicBezTo>
                <a:lnTo>
                  <a:pt x="613" y="19755"/>
                </a:lnTo>
                <a:cubicBezTo>
                  <a:pt x="613" y="19718"/>
                  <a:pt x="647" y="19688"/>
                  <a:pt x="689" y="19688"/>
                </a:cubicBezTo>
                <a:lnTo>
                  <a:pt x="1378" y="19688"/>
                </a:lnTo>
                <a:cubicBezTo>
                  <a:pt x="1420" y="19688"/>
                  <a:pt x="1454" y="19718"/>
                  <a:pt x="1454" y="19755"/>
                </a:cubicBezTo>
                <a:lnTo>
                  <a:pt x="1454" y="19836"/>
                </a:lnTo>
                <a:lnTo>
                  <a:pt x="1454" y="19836"/>
                </a:lnTo>
                <a:cubicBezTo>
                  <a:pt x="1454" y="19854"/>
                  <a:pt x="1446" y="19872"/>
                  <a:pt x="1432" y="19884"/>
                </a:cubicBezTo>
                <a:cubicBezTo>
                  <a:pt x="1418" y="19896"/>
                  <a:pt x="1398" y="19904"/>
                  <a:pt x="1378" y="19904"/>
                </a:cubicBezTo>
                <a:lnTo>
                  <a:pt x="689" y="19904"/>
                </a:lnTo>
                <a:close/>
                <a:moveTo>
                  <a:pt x="2298" y="19903"/>
                </a:moveTo>
                <a:cubicBezTo>
                  <a:pt x="2278" y="19903"/>
                  <a:pt x="2258" y="19896"/>
                  <a:pt x="2245" y="19883"/>
                </a:cubicBezTo>
                <a:cubicBezTo>
                  <a:pt x="2231" y="19869"/>
                  <a:pt x="2223" y="19853"/>
                  <a:pt x="2223" y="19835"/>
                </a:cubicBezTo>
                <a:lnTo>
                  <a:pt x="2223" y="19754"/>
                </a:lnTo>
                <a:cubicBezTo>
                  <a:pt x="2223" y="19717"/>
                  <a:pt x="2256" y="19687"/>
                  <a:pt x="2298" y="19687"/>
                </a:cubicBezTo>
                <a:lnTo>
                  <a:pt x="2988" y="19687"/>
                </a:lnTo>
                <a:cubicBezTo>
                  <a:pt x="3007" y="19687"/>
                  <a:pt x="3027" y="19694"/>
                  <a:pt x="3041" y="19707"/>
                </a:cubicBezTo>
                <a:cubicBezTo>
                  <a:pt x="3054" y="19720"/>
                  <a:pt x="3063" y="19737"/>
                  <a:pt x="3063" y="19754"/>
                </a:cubicBezTo>
                <a:lnTo>
                  <a:pt x="3063" y="19835"/>
                </a:lnTo>
                <a:cubicBezTo>
                  <a:pt x="3063" y="19873"/>
                  <a:pt x="3030" y="19903"/>
                  <a:pt x="2988" y="19903"/>
                </a:cubicBezTo>
                <a:lnTo>
                  <a:pt x="2298" y="19903"/>
                </a:lnTo>
                <a:close/>
                <a:moveTo>
                  <a:pt x="3908" y="19903"/>
                </a:moveTo>
                <a:cubicBezTo>
                  <a:pt x="3889" y="19903"/>
                  <a:pt x="3869" y="19896"/>
                  <a:pt x="3855" y="19883"/>
                </a:cubicBezTo>
                <a:cubicBezTo>
                  <a:pt x="3842" y="19869"/>
                  <a:pt x="3833" y="19853"/>
                  <a:pt x="3833" y="19835"/>
                </a:cubicBezTo>
                <a:lnTo>
                  <a:pt x="3833" y="19754"/>
                </a:lnTo>
                <a:cubicBezTo>
                  <a:pt x="3833" y="19717"/>
                  <a:pt x="3866" y="19687"/>
                  <a:pt x="3908" y="19687"/>
                </a:cubicBezTo>
                <a:lnTo>
                  <a:pt x="4598" y="19687"/>
                </a:lnTo>
                <a:cubicBezTo>
                  <a:pt x="4640" y="19687"/>
                  <a:pt x="4673" y="19717"/>
                  <a:pt x="4673" y="19754"/>
                </a:cubicBezTo>
                <a:lnTo>
                  <a:pt x="4673" y="19835"/>
                </a:lnTo>
                <a:lnTo>
                  <a:pt x="4673" y="19835"/>
                </a:lnTo>
                <a:cubicBezTo>
                  <a:pt x="4673" y="19853"/>
                  <a:pt x="4666" y="19870"/>
                  <a:pt x="4651" y="19883"/>
                </a:cubicBezTo>
                <a:cubicBezTo>
                  <a:pt x="4638" y="19895"/>
                  <a:pt x="4618" y="19903"/>
                  <a:pt x="4598" y="19903"/>
                </a:cubicBezTo>
                <a:lnTo>
                  <a:pt x="3908" y="19903"/>
                </a:lnTo>
                <a:close/>
                <a:moveTo>
                  <a:pt x="5519" y="19901"/>
                </a:moveTo>
                <a:cubicBezTo>
                  <a:pt x="5477" y="19901"/>
                  <a:pt x="5444" y="19872"/>
                  <a:pt x="5444" y="19834"/>
                </a:cubicBezTo>
                <a:lnTo>
                  <a:pt x="5444" y="19753"/>
                </a:lnTo>
                <a:lnTo>
                  <a:pt x="5444" y="19753"/>
                </a:lnTo>
                <a:cubicBezTo>
                  <a:pt x="5444" y="19736"/>
                  <a:pt x="5451" y="19718"/>
                  <a:pt x="5466" y="19706"/>
                </a:cubicBezTo>
                <a:cubicBezTo>
                  <a:pt x="5479" y="19694"/>
                  <a:pt x="5499" y="19686"/>
                  <a:pt x="5519" y="19686"/>
                </a:cubicBezTo>
                <a:lnTo>
                  <a:pt x="6209" y="19686"/>
                </a:lnTo>
                <a:cubicBezTo>
                  <a:pt x="6251" y="19686"/>
                  <a:pt x="6284" y="19716"/>
                  <a:pt x="6284" y="19753"/>
                </a:cubicBezTo>
                <a:lnTo>
                  <a:pt x="6284" y="19834"/>
                </a:lnTo>
                <a:lnTo>
                  <a:pt x="6284" y="19834"/>
                </a:lnTo>
                <a:cubicBezTo>
                  <a:pt x="6284" y="19852"/>
                  <a:pt x="6277" y="19869"/>
                  <a:pt x="6262" y="19882"/>
                </a:cubicBezTo>
                <a:cubicBezTo>
                  <a:pt x="6248" y="19894"/>
                  <a:pt x="6228" y="19901"/>
                  <a:pt x="6209" y="19901"/>
                </a:cubicBezTo>
                <a:lnTo>
                  <a:pt x="5519" y="19901"/>
                </a:lnTo>
                <a:close/>
                <a:moveTo>
                  <a:pt x="7129" y="19900"/>
                </a:moveTo>
                <a:cubicBezTo>
                  <a:pt x="7110" y="19900"/>
                  <a:pt x="7090" y="19894"/>
                  <a:pt x="7076" y="19880"/>
                </a:cubicBezTo>
                <a:cubicBezTo>
                  <a:pt x="7063" y="19867"/>
                  <a:pt x="7054" y="19851"/>
                  <a:pt x="7054" y="19833"/>
                </a:cubicBezTo>
                <a:lnTo>
                  <a:pt x="7054" y="19752"/>
                </a:lnTo>
                <a:cubicBezTo>
                  <a:pt x="7054" y="19715"/>
                  <a:pt x="7087" y="19685"/>
                  <a:pt x="7129" y="19685"/>
                </a:cubicBezTo>
                <a:lnTo>
                  <a:pt x="7819" y="19685"/>
                </a:lnTo>
                <a:cubicBezTo>
                  <a:pt x="7839" y="19685"/>
                  <a:pt x="7859" y="19691"/>
                  <a:pt x="7872" y="19705"/>
                </a:cubicBezTo>
                <a:cubicBezTo>
                  <a:pt x="7886" y="19718"/>
                  <a:pt x="7894" y="19734"/>
                  <a:pt x="7894" y="19752"/>
                </a:cubicBezTo>
                <a:lnTo>
                  <a:pt x="7894" y="19833"/>
                </a:lnTo>
                <a:cubicBezTo>
                  <a:pt x="7894" y="19870"/>
                  <a:pt x="7861" y="19900"/>
                  <a:pt x="7819" y="19900"/>
                </a:cubicBezTo>
                <a:lnTo>
                  <a:pt x="7129" y="19900"/>
                </a:lnTo>
                <a:close/>
                <a:moveTo>
                  <a:pt x="8738" y="19900"/>
                </a:moveTo>
                <a:cubicBezTo>
                  <a:pt x="8719" y="19900"/>
                  <a:pt x="8699" y="19894"/>
                  <a:pt x="8685" y="19880"/>
                </a:cubicBezTo>
                <a:cubicBezTo>
                  <a:pt x="8672" y="19868"/>
                  <a:pt x="8663" y="19851"/>
                  <a:pt x="8663" y="19833"/>
                </a:cubicBezTo>
                <a:lnTo>
                  <a:pt x="8663" y="19752"/>
                </a:lnTo>
                <a:cubicBezTo>
                  <a:pt x="8663" y="19715"/>
                  <a:pt x="8697" y="19685"/>
                  <a:pt x="8738" y="19685"/>
                </a:cubicBezTo>
                <a:lnTo>
                  <a:pt x="9428" y="19685"/>
                </a:lnTo>
                <a:cubicBezTo>
                  <a:pt x="9448" y="19685"/>
                  <a:pt x="9468" y="19691"/>
                  <a:pt x="9481" y="19705"/>
                </a:cubicBezTo>
                <a:cubicBezTo>
                  <a:pt x="9495" y="19718"/>
                  <a:pt x="9504" y="19734"/>
                  <a:pt x="9504" y="19752"/>
                </a:cubicBezTo>
                <a:lnTo>
                  <a:pt x="9504" y="19833"/>
                </a:lnTo>
                <a:cubicBezTo>
                  <a:pt x="9504" y="19870"/>
                  <a:pt x="9470" y="19900"/>
                  <a:pt x="9428" y="19900"/>
                </a:cubicBezTo>
                <a:lnTo>
                  <a:pt x="8738" y="19900"/>
                </a:lnTo>
                <a:close/>
                <a:moveTo>
                  <a:pt x="10349" y="19899"/>
                </a:moveTo>
                <a:cubicBezTo>
                  <a:pt x="10307" y="19899"/>
                  <a:pt x="10274" y="19869"/>
                  <a:pt x="10274" y="19832"/>
                </a:cubicBezTo>
                <a:lnTo>
                  <a:pt x="10274" y="19751"/>
                </a:lnTo>
                <a:lnTo>
                  <a:pt x="10274" y="19751"/>
                </a:lnTo>
                <a:cubicBezTo>
                  <a:pt x="10274" y="19733"/>
                  <a:pt x="10281" y="19716"/>
                  <a:pt x="10296" y="19704"/>
                </a:cubicBezTo>
                <a:cubicBezTo>
                  <a:pt x="10309" y="19691"/>
                  <a:pt x="10329" y="19684"/>
                  <a:pt x="10349" y="19684"/>
                </a:cubicBezTo>
                <a:lnTo>
                  <a:pt x="11039" y="19684"/>
                </a:lnTo>
                <a:cubicBezTo>
                  <a:pt x="11059" y="19684"/>
                  <a:pt x="11078" y="19690"/>
                  <a:pt x="11092" y="19704"/>
                </a:cubicBezTo>
                <a:cubicBezTo>
                  <a:pt x="11105" y="19717"/>
                  <a:pt x="11114" y="19733"/>
                  <a:pt x="11114" y="19751"/>
                </a:cubicBezTo>
                <a:lnTo>
                  <a:pt x="11114" y="19832"/>
                </a:lnTo>
                <a:cubicBezTo>
                  <a:pt x="11114" y="19869"/>
                  <a:pt x="11081" y="19899"/>
                  <a:pt x="11039" y="19899"/>
                </a:cubicBezTo>
                <a:lnTo>
                  <a:pt x="10349" y="19899"/>
                </a:lnTo>
                <a:close/>
                <a:moveTo>
                  <a:pt x="12294" y="19898"/>
                </a:moveTo>
                <a:cubicBezTo>
                  <a:pt x="12294" y="19898"/>
                  <a:pt x="12294" y="19898"/>
                  <a:pt x="12294" y="19898"/>
                </a:cubicBezTo>
                <a:lnTo>
                  <a:pt x="11958" y="19898"/>
                </a:lnTo>
                <a:cubicBezTo>
                  <a:pt x="11938" y="19898"/>
                  <a:pt x="11919" y="19892"/>
                  <a:pt x="11905" y="19878"/>
                </a:cubicBezTo>
                <a:cubicBezTo>
                  <a:pt x="11892" y="19865"/>
                  <a:pt x="11883" y="19848"/>
                  <a:pt x="11883" y="19831"/>
                </a:cubicBezTo>
                <a:lnTo>
                  <a:pt x="11883" y="19750"/>
                </a:lnTo>
                <a:cubicBezTo>
                  <a:pt x="11883" y="19712"/>
                  <a:pt x="11916" y="19683"/>
                  <a:pt x="11958" y="19683"/>
                </a:cubicBezTo>
                <a:lnTo>
                  <a:pt x="12251" y="19683"/>
                </a:lnTo>
                <a:cubicBezTo>
                  <a:pt x="12251" y="19683"/>
                  <a:pt x="12251" y="19683"/>
                  <a:pt x="12251" y="19683"/>
                </a:cubicBezTo>
                <a:lnTo>
                  <a:pt x="12588" y="19683"/>
                </a:lnTo>
                <a:cubicBezTo>
                  <a:pt x="12607" y="19683"/>
                  <a:pt x="12627" y="19689"/>
                  <a:pt x="12641" y="19702"/>
                </a:cubicBezTo>
                <a:cubicBezTo>
                  <a:pt x="12654" y="19716"/>
                  <a:pt x="12663" y="19732"/>
                  <a:pt x="12663" y="19750"/>
                </a:cubicBezTo>
                <a:lnTo>
                  <a:pt x="12663" y="19831"/>
                </a:lnTo>
                <a:cubicBezTo>
                  <a:pt x="12663" y="19868"/>
                  <a:pt x="12630" y="19898"/>
                  <a:pt x="12588" y="19898"/>
                </a:cubicBezTo>
                <a:lnTo>
                  <a:pt x="12294" y="19898"/>
                </a:lnTo>
                <a:close/>
                <a:moveTo>
                  <a:pt x="14276" y="19823"/>
                </a:moveTo>
                <a:cubicBezTo>
                  <a:pt x="14276" y="19824"/>
                  <a:pt x="14276" y="19825"/>
                  <a:pt x="14276" y="19826"/>
                </a:cubicBezTo>
                <a:cubicBezTo>
                  <a:pt x="14276" y="19843"/>
                  <a:pt x="14268" y="19859"/>
                  <a:pt x="14256" y="19872"/>
                </a:cubicBezTo>
                <a:cubicBezTo>
                  <a:pt x="14242" y="19885"/>
                  <a:pt x="14224" y="19893"/>
                  <a:pt x="14203" y="19894"/>
                </a:cubicBezTo>
                <a:lnTo>
                  <a:pt x="14094" y="19897"/>
                </a:lnTo>
                <a:cubicBezTo>
                  <a:pt x="14047" y="19898"/>
                  <a:pt x="13991" y="19898"/>
                  <a:pt x="13931" y="19898"/>
                </a:cubicBezTo>
                <a:lnTo>
                  <a:pt x="13854" y="19898"/>
                </a:lnTo>
                <a:lnTo>
                  <a:pt x="13508" y="19898"/>
                </a:lnTo>
                <a:cubicBezTo>
                  <a:pt x="13466" y="19898"/>
                  <a:pt x="13433" y="19868"/>
                  <a:pt x="13433" y="19831"/>
                </a:cubicBezTo>
                <a:lnTo>
                  <a:pt x="13433" y="19750"/>
                </a:lnTo>
                <a:lnTo>
                  <a:pt x="13433" y="19750"/>
                </a:lnTo>
                <a:cubicBezTo>
                  <a:pt x="13433" y="19732"/>
                  <a:pt x="13440" y="19715"/>
                  <a:pt x="13455" y="19702"/>
                </a:cubicBezTo>
                <a:cubicBezTo>
                  <a:pt x="13469" y="19690"/>
                  <a:pt x="13488" y="19683"/>
                  <a:pt x="13508" y="19683"/>
                </a:cubicBezTo>
                <a:lnTo>
                  <a:pt x="13854" y="19683"/>
                </a:lnTo>
                <a:lnTo>
                  <a:pt x="13934" y="19683"/>
                </a:lnTo>
                <a:cubicBezTo>
                  <a:pt x="13991" y="19683"/>
                  <a:pt x="14045" y="19683"/>
                  <a:pt x="14088" y="19681"/>
                </a:cubicBezTo>
                <a:lnTo>
                  <a:pt x="14194" y="19678"/>
                </a:lnTo>
                <a:cubicBezTo>
                  <a:pt x="14235" y="19677"/>
                  <a:pt x="14271" y="19706"/>
                  <a:pt x="14272" y="19742"/>
                </a:cubicBezTo>
                <a:lnTo>
                  <a:pt x="14276" y="19823"/>
                </a:lnTo>
                <a:close/>
                <a:moveTo>
                  <a:pt x="15805" y="19451"/>
                </a:moveTo>
                <a:cubicBezTo>
                  <a:pt x="15823" y="19460"/>
                  <a:pt x="15837" y="19475"/>
                  <a:pt x="15842" y="19492"/>
                </a:cubicBezTo>
                <a:lnTo>
                  <a:pt x="15866" y="19570"/>
                </a:lnTo>
                <a:cubicBezTo>
                  <a:pt x="15869" y="19576"/>
                  <a:pt x="15869" y="19582"/>
                  <a:pt x="15869" y="19588"/>
                </a:cubicBezTo>
                <a:cubicBezTo>
                  <a:pt x="15869" y="19617"/>
                  <a:pt x="15849" y="19643"/>
                  <a:pt x="15817" y="19653"/>
                </a:cubicBezTo>
                <a:cubicBezTo>
                  <a:pt x="15817" y="19653"/>
                  <a:pt x="15774" y="19666"/>
                  <a:pt x="15706" y="19680"/>
                </a:cubicBezTo>
                <a:lnTo>
                  <a:pt x="15638" y="19696"/>
                </a:lnTo>
                <a:cubicBezTo>
                  <a:pt x="15588" y="19708"/>
                  <a:pt x="15531" y="19721"/>
                  <a:pt x="15473" y="19732"/>
                </a:cubicBezTo>
                <a:cubicBezTo>
                  <a:pt x="15303" y="19768"/>
                  <a:pt x="15130" y="19796"/>
                  <a:pt x="15130" y="19796"/>
                </a:cubicBezTo>
                <a:cubicBezTo>
                  <a:pt x="15089" y="19803"/>
                  <a:pt x="15050" y="19779"/>
                  <a:pt x="15042" y="19742"/>
                </a:cubicBezTo>
                <a:lnTo>
                  <a:pt x="15026" y="19663"/>
                </a:lnTo>
                <a:cubicBezTo>
                  <a:pt x="15022" y="19645"/>
                  <a:pt x="15027" y="19627"/>
                  <a:pt x="15038" y="19612"/>
                </a:cubicBezTo>
                <a:cubicBezTo>
                  <a:pt x="15050" y="19597"/>
                  <a:pt x="15067" y="19587"/>
                  <a:pt x="15087" y="19584"/>
                </a:cubicBezTo>
                <a:cubicBezTo>
                  <a:pt x="15087" y="19584"/>
                  <a:pt x="15253" y="19558"/>
                  <a:pt x="15419" y="19522"/>
                </a:cubicBezTo>
                <a:cubicBezTo>
                  <a:pt x="15473" y="19511"/>
                  <a:pt x="15526" y="19499"/>
                  <a:pt x="15573" y="19488"/>
                </a:cubicBezTo>
                <a:lnTo>
                  <a:pt x="15646" y="19471"/>
                </a:lnTo>
                <a:cubicBezTo>
                  <a:pt x="15704" y="19458"/>
                  <a:pt x="15742" y="19447"/>
                  <a:pt x="15743" y="19447"/>
                </a:cubicBezTo>
                <a:cubicBezTo>
                  <a:pt x="15765" y="19441"/>
                  <a:pt x="15788" y="19443"/>
                  <a:pt x="15805" y="19451"/>
                </a:cubicBezTo>
                <a:close/>
                <a:moveTo>
                  <a:pt x="17293" y="18904"/>
                </a:moveTo>
                <a:lnTo>
                  <a:pt x="17340" y="18973"/>
                </a:lnTo>
                <a:cubicBezTo>
                  <a:pt x="17347" y="18984"/>
                  <a:pt x="17351" y="18996"/>
                  <a:pt x="17351" y="19008"/>
                </a:cubicBezTo>
                <a:cubicBezTo>
                  <a:pt x="17351" y="19013"/>
                  <a:pt x="17350" y="19019"/>
                  <a:pt x="17349" y="19023"/>
                </a:cubicBezTo>
                <a:cubicBezTo>
                  <a:pt x="17344" y="19041"/>
                  <a:pt x="17331" y="19056"/>
                  <a:pt x="17314" y="19065"/>
                </a:cubicBezTo>
                <a:lnTo>
                  <a:pt x="17177" y="19138"/>
                </a:lnTo>
                <a:cubicBezTo>
                  <a:pt x="17126" y="19165"/>
                  <a:pt x="17068" y="19197"/>
                  <a:pt x="17007" y="19224"/>
                </a:cubicBezTo>
                <a:lnTo>
                  <a:pt x="16929" y="19260"/>
                </a:lnTo>
                <a:cubicBezTo>
                  <a:pt x="16880" y="19283"/>
                  <a:pt x="16833" y="19305"/>
                  <a:pt x="16793" y="19322"/>
                </a:cubicBezTo>
                <a:lnTo>
                  <a:pt x="16693" y="19363"/>
                </a:lnTo>
                <a:cubicBezTo>
                  <a:pt x="16655" y="19378"/>
                  <a:pt x="16612" y="19363"/>
                  <a:pt x="16595" y="19330"/>
                </a:cubicBezTo>
                <a:lnTo>
                  <a:pt x="16558" y="19257"/>
                </a:lnTo>
                <a:cubicBezTo>
                  <a:pt x="16549" y="19240"/>
                  <a:pt x="16549" y="19222"/>
                  <a:pt x="16555" y="19205"/>
                </a:cubicBezTo>
                <a:cubicBezTo>
                  <a:pt x="16563" y="19188"/>
                  <a:pt x="16576" y="19175"/>
                  <a:pt x="16595" y="19167"/>
                </a:cubicBezTo>
                <a:lnTo>
                  <a:pt x="16692" y="19127"/>
                </a:lnTo>
                <a:cubicBezTo>
                  <a:pt x="16727" y="19113"/>
                  <a:pt x="16770" y="19093"/>
                  <a:pt x="16814" y="19072"/>
                </a:cubicBezTo>
                <a:lnTo>
                  <a:pt x="16898" y="19033"/>
                </a:lnTo>
                <a:cubicBezTo>
                  <a:pt x="16956" y="19008"/>
                  <a:pt x="17012" y="18978"/>
                  <a:pt x="17057" y="18954"/>
                </a:cubicBezTo>
                <a:lnTo>
                  <a:pt x="17191" y="18883"/>
                </a:lnTo>
                <a:cubicBezTo>
                  <a:pt x="17226" y="18863"/>
                  <a:pt x="17272" y="18873"/>
                  <a:pt x="17293" y="18904"/>
                </a:cubicBezTo>
                <a:close/>
                <a:moveTo>
                  <a:pt x="18468" y="17947"/>
                </a:moveTo>
                <a:lnTo>
                  <a:pt x="18538" y="17998"/>
                </a:lnTo>
                <a:cubicBezTo>
                  <a:pt x="18554" y="18009"/>
                  <a:pt x="18564" y="18026"/>
                  <a:pt x="18565" y="18044"/>
                </a:cubicBezTo>
                <a:cubicBezTo>
                  <a:pt x="18565" y="18046"/>
                  <a:pt x="18565" y="18048"/>
                  <a:pt x="18565" y="18050"/>
                </a:cubicBezTo>
                <a:cubicBezTo>
                  <a:pt x="18565" y="18066"/>
                  <a:pt x="18559" y="18081"/>
                  <a:pt x="18548" y="18093"/>
                </a:cubicBezTo>
                <a:lnTo>
                  <a:pt x="18479" y="18168"/>
                </a:lnTo>
                <a:cubicBezTo>
                  <a:pt x="18464" y="18182"/>
                  <a:pt x="18451" y="18197"/>
                  <a:pt x="18436" y="18214"/>
                </a:cubicBezTo>
                <a:cubicBezTo>
                  <a:pt x="18401" y="18252"/>
                  <a:pt x="18362" y="18295"/>
                  <a:pt x="18315" y="18335"/>
                </a:cubicBezTo>
                <a:lnTo>
                  <a:pt x="18150" y="18486"/>
                </a:lnTo>
                <a:cubicBezTo>
                  <a:pt x="18135" y="18501"/>
                  <a:pt x="18117" y="18515"/>
                  <a:pt x="18104" y="18525"/>
                </a:cubicBezTo>
                <a:lnTo>
                  <a:pt x="18067" y="18555"/>
                </a:lnTo>
                <a:cubicBezTo>
                  <a:pt x="18036" y="18579"/>
                  <a:pt x="17989" y="18578"/>
                  <a:pt x="17961" y="18550"/>
                </a:cubicBezTo>
                <a:lnTo>
                  <a:pt x="17900" y="18492"/>
                </a:lnTo>
                <a:cubicBezTo>
                  <a:pt x="17887" y="18478"/>
                  <a:pt x="17881" y="18461"/>
                  <a:pt x="17881" y="18442"/>
                </a:cubicBezTo>
                <a:cubicBezTo>
                  <a:pt x="17882" y="18424"/>
                  <a:pt x="17890" y="18406"/>
                  <a:pt x="17906" y="18394"/>
                </a:cubicBezTo>
                <a:lnTo>
                  <a:pt x="17945" y="18364"/>
                </a:lnTo>
                <a:cubicBezTo>
                  <a:pt x="17955" y="18357"/>
                  <a:pt x="17967" y="18347"/>
                  <a:pt x="17979" y="18334"/>
                </a:cubicBezTo>
                <a:lnTo>
                  <a:pt x="18145" y="18183"/>
                </a:lnTo>
                <a:cubicBezTo>
                  <a:pt x="18185" y="18148"/>
                  <a:pt x="18220" y="18110"/>
                  <a:pt x="18251" y="18076"/>
                </a:cubicBezTo>
                <a:cubicBezTo>
                  <a:pt x="18267" y="18058"/>
                  <a:pt x="18282" y="18041"/>
                  <a:pt x="18296" y="18027"/>
                </a:cubicBezTo>
                <a:lnTo>
                  <a:pt x="18363" y="17955"/>
                </a:lnTo>
                <a:cubicBezTo>
                  <a:pt x="18389" y="17929"/>
                  <a:pt x="18436" y="17925"/>
                  <a:pt x="18468" y="17947"/>
                </a:cubicBezTo>
                <a:close/>
                <a:moveTo>
                  <a:pt x="19212" y="16691"/>
                </a:moveTo>
                <a:lnTo>
                  <a:pt x="19297" y="16718"/>
                </a:lnTo>
                <a:cubicBezTo>
                  <a:pt x="19328" y="16728"/>
                  <a:pt x="19347" y="16753"/>
                  <a:pt x="19347" y="16781"/>
                </a:cubicBezTo>
                <a:cubicBezTo>
                  <a:pt x="19347" y="16787"/>
                  <a:pt x="19345" y="16794"/>
                  <a:pt x="19343" y="16801"/>
                </a:cubicBezTo>
                <a:lnTo>
                  <a:pt x="19271" y="16781"/>
                </a:lnTo>
                <a:lnTo>
                  <a:pt x="19343" y="16801"/>
                </a:lnTo>
                <a:cubicBezTo>
                  <a:pt x="19342" y="16806"/>
                  <a:pt x="19328" y="16844"/>
                  <a:pt x="19302" y="16898"/>
                </a:cubicBezTo>
                <a:lnTo>
                  <a:pt x="19212" y="17095"/>
                </a:lnTo>
                <a:cubicBezTo>
                  <a:pt x="19187" y="17155"/>
                  <a:pt x="19155" y="17212"/>
                  <a:pt x="19128" y="17260"/>
                </a:cubicBezTo>
                <a:lnTo>
                  <a:pt x="19060" y="17381"/>
                </a:lnTo>
                <a:cubicBezTo>
                  <a:pt x="19052" y="17398"/>
                  <a:pt x="19036" y="17410"/>
                  <a:pt x="19016" y="17416"/>
                </a:cubicBezTo>
                <a:cubicBezTo>
                  <a:pt x="18996" y="17421"/>
                  <a:pt x="18976" y="17420"/>
                  <a:pt x="18958" y="17411"/>
                </a:cubicBezTo>
                <a:lnTo>
                  <a:pt x="18878" y="17374"/>
                </a:lnTo>
                <a:cubicBezTo>
                  <a:pt x="18841" y="17357"/>
                  <a:pt x="18827" y="17316"/>
                  <a:pt x="18846" y="17284"/>
                </a:cubicBezTo>
                <a:lnTo>
                  <a:pt x="18913" y="17162"/>
                </a:lnTo>
                <a:cubicBezTo>
                  <a:pt x="18938" y="17118"/>
                  <a:pt x="18968" y="17067"/>
                  <a:pt x="18989" y="17014"/>
                </a:cubicBezTo>
                <a:lnTo>
                  <a:pt x="19078" y="16817"/>
                </a:lnTo>
                <a:cubicBezTo>
                  <a:pt x="19101" y="16769"/>
                  <a:pt x="19112" y="16735"/>
                  <a:pt x="19113" y="16733"/>
                </a:cubicBezTo>
                <a:cubicBezTo>
                  <a:pt x="19120" y="16716"/>
                  <a:pt x="19133" y="16701"/>
                  <a:pt x="19152" y="16692"/>
                </a:cubicBezTo>
                <a:cubicBezTo>
                  <a:pt x="19171" y="16687"/>
                  <a:pt x="19194" y="16686"/>
                  <a:pt x="19212" y="16691"/>
                </a:cubicBezTo>
                <a:close/>
                <a:moveTo>
                  <a:pt x="19606" y="15296"/>
                </a:moveTo>
                <a:cubicBezTo>
                  <a:pt x="19625" y="15297"/>
                  <a:pt x="19644" y="15306"/>
                  <a:pt x="19658" y="15320"/>
                </a:cubicBezTo>
                <a:cubicBezTo>
                  <a:pt x="19669" y="15332"/>
                  <a:pt x="19675" y="15348"/>
                  <a:pt x="19675" y="15363"/>
                </a:cubicBezTo>
                <a:cubicBezTo>
                  <a:pt x="19675" y="15365"/>
                  <a:pt x="19675" y="15368"/>
                  <a:pt x="19675" y="15370"/>
                </a:cubicBezTo>
                <a:lnTo>
                  <a:pt x="19658" y="15533"/>
                </a:lnTo>
                <a:cubicBezTo>
                  <a:pt x="19653" y="15580"/>
                  <a:pt x="19648" y="15631"/>
                  <a:pt x="19640" y="15682"/>
                </a:cubicBezTo>
                <a:lnTo>
                  <a:pt x="19584" y="15990"/>
                </a:lnTo>
                <a:cubicBezTo>
                  <a:pt x="19580" y="16008"/>
                  <a:pt x="19569" y="16024"/>
                  <a:pt x="19553" y="16034"/>
                </a:cubicBezTo>
                <a:cubicBezTo>
                  <a:pt x="19537" y="16044"/>
                  <a:pt x="19516" y="16049"/>
                  <a:pt x="19496" y="16045"/>
                </a:cubicBezTo>
                <a:lnTo>
                  <a:pt x="19407" y="16031"/>
                </a:lnTo>
                <a:cubicBezTo>
                  <a:pt x="19366" y="16024"/>
                  <a:pt x="19339" y="15990"/>
                  <a:pt x="19347" y="15954"/>
                </a:cubicBezTo>
                <a:lnTo>
                  <a:pt x="19402" y="15651"/>
                </a:lnTo>
                <a:cubicBezTo>
                  <a:pt x="19410" y="15603"/>
                  <a:pt x="19414" y="15554"/>
                  <a:pt x="19418" y="15511"/>
                </a:cubicBezTo>
                <a:lnTo>
                  <a:pt x="19435" y="15350"/>
                </a:lnTo>
                <a:cubicBezTo>
                  <a:pt x="19439" y="15313"/>
                  <a:pt x="19475" y="15286"/>
                  <a:pt x="19517" y="15289"/>
                </a:cubicBezTo>
                <a:lnTo>
                  <a:pt x="19606" y="15296"/>
                </a:lnTo>
                <a:close/>
                <a:moveTo>
                  <a:pt x="19685" y="13870"/>
                </a:moveTo>
                <a:cubicBezTo>
                  <a:pt x="19698" y="13882"/>
                  <a:pt x="19707" y="13900"/>
                  <a:pt x="19707" y="13918"/>
                </a:cubicBezTo>
                <a:lnTo>
                  <a:pt x="19707" y="14536"/>
                </a:lnTo>
                <a:cubicBezTo>
                  <a:pt x="19707" y="14554"/>
                  <a:pt x="19700" y="14571"/>
                  <a:pt x="19685" y="14584"/>
                </a:cubicBezTo>
                <a:cubicBezTo>
                  <a:pt x="19670" y="14596"/>
                  <a:pt x="19651" y="14603"/>
                  <a:pt x="19632" y="14603"/>
                </a:cubicBezTo>
                <a:lnTo>
                  <a:pt x="19542" y="14603"/>
                </a:lnTo>
                <a:cubicBezTo>
                  <a:pt x="19500" y="14603"/>
                  <a:pt x="19466" y="14574"/>
                  <a:pt x="19466" y="14536"/>
                </a:cubicBezTo>
                <a:lnTo>
                  <a:pt x="19466" y="13918"/>
                </a:lnTo>
                <a:cubicBezTo>
                  <a:pt x="19466" y="13880"/>
                  <a:pt x="19500" y="13850"/>
                  <a:pt x="19542" y="13850"/>
                </a:cubicBezTo>
                <a:lnTo>
                  <a:pt x="19632" y="13850"/>
                </a:lnTo>
                <a:cubicBezTo>
                  <a:pt x="19651" y="13850"/>
                  <a:pt x="19671" y="13858"/>
                  <a:pt x="19685" y="13870"/>
                </a:cubicBezTo>
                <a:close/>
                <a:moveTo>
                  <a:pt x="19683" y="12428"/>
                </a:moveTo>
                <a:cubicBezTo>
                  <a:pt x="19697" y="12440"/>
                  <a:pt x="19706" y="12458"/>
                  <a:pt x="19706" y="12476"/>
                </a:cubicBezTo>
                <a:lnTo>
                  <a:pt x="19706" y="13094"/>
                </a:lnTo>
                <a:cubicBezTo>
                  <a:pt x="19706" y="13132"/>
                  <a:pt x="19672" y="13161"/>
                  <a:pt x="19630" y="13161"/>
                </a:cubicBezTo>
                <a:lnTo>
                  <a:pt x="19540" y="13161"/>
                </a:lnTo>
                <a:cubicBezTo>
                  <a:pt x="19521" y="13161"/>
                  <a:pt x="19501" y="13155"/>
                  <a:pt x="19487" y="13142"/>
                </a:cubicBezTo>
                <a:cubicBezTo>
                  <a:pt x="19474" y="13129"/>
                  <a:pt x="19465" y="13112"/>
                  <a:pt x="19465" y="13094"/>
                </a:cubicBezTo>
                <a:lnTo>
                  <a:pt x="19465" y="12476"/>
                </a:lnTo>
                <a:cubicBezTo>
                  <a:pt x="19465" y="12438"/>
                  <a:pt x="19498" y="12408"/>
                  <a:pt x="19540" y="12408"/>
                </a:cubicBezTo>
                <a:lnTo>
                  <a:pt x="19630" y="12408"/>
                </a:lnTo>
                <a:cubicBezTo>
                  <a:pt x="19651" y="12408"/>
                  <a:pt x="19670" y="12415"/>
                  <a:pt x="19683" y="12428"/>
                </a:cubicBezTo>
                <a:close/>
                <a:moveTo>
                  <a:pt x="19630" y="11003"/>
                </a:moveTo>
                <a:cubicBezTo>
                  <a:pt x="19672" y="11003"/>
                  <a:pt x="19706" y="11033"/>
                  <a:pt x="19706" y="11070"/>
                </a:cubicBezTo>
                <a:lnTo>
                  <a:pt x="19706" y="11350"/>
                </a:lnTo>
                <a:cubicBezTo>
                  <a:pt x="19706" y="11350"/>
                  <a:pt x="19706" y="11350"/>
                  <a:pt x="19706" y="11350"/>
                </a:cubicBezTo>
                <a:lnTo>
                  <a:pt x="19706" y="11651"/>
                </a:lnTo>
                <a:cubicBezTo>
                  <a:pt x="19706" y="11689"/>
                  <a:pt x="19672" y="11718"/>
                  <a:pt x="19630" y="11718"/>
                </a:cubicBezTo>
                <a:lnTo>
                  <a:pt x="19540" y="11718"/>
                </a:lnTo>
                <a:cubicBezTo>
                  <a:pt x="19521" y="11718"/>
                  <a:pt x="19501" y="11712"/>
                  <a:pt x="19487" y="11698"/>
                </a:cubicBezTo>
                <a:cubicBezTo>
                  <a:pt x="19474" y="11686"/>
                  <a:pt x="19465" y="11669"/>
                  <a:pt x="19465" y="11651"/>
                </a:cubicBezTo>
                <a:lnTo>
                  <a:pt x="19465" y="11372"/>
                </a:lnTo>
                <a:cubicBezTo>
                  <a:pt x="19465" y="11372"/>
                  <a:pt x="19465" y="11372"/>
                  <a:pt x="19465" y="11372"/>
                </a:cubicBezTo>
                <a:lnTo>
                  <a:pt x="19465" y="11070"/>
                </a:lnTo>
                <a:cubicBezTo>
                  <a:pt x="19465" y="11053"/>
                  <a:pt x="19472" y="11035"/>
                  <a:pt x="19487" y="11023"/>
                </a:cubicBezTo>
                <a:cubicBezTo>
                  <a:pt x="19502" y="11011"/>
                  <a:pt x="19521" y="11003"/>
                  <a:pt x="19540" y="11003"/>
                </a:cubicBezTo>
                <a:lnTo>
                  <a:pt x="19630" y="11003"/>
                </a:lnTo>
                <a:close/>
                <a:moveTo>
                  <a:pt x="19629" y="9560"/>
                </a:moveTo>
                <a:cubicBezTo>
                  <a:pt x="19671" y="9560"/>
                  <a:pt x="19704" y="9590"/>
                  <a:pt x="19704" y="9627"/>
                </a:cubicBezTo>
                <a:lnTo>
                  <a:pt x="19704" y="10247"/>
                </a:lnTo>
                <a:cubicBezTo>
                  <a:pt x="19704" y="10264"/>
                  <a:pt x="19697" y="10282"/>
                  <a:pt x="19682" y="10294"/>
                </a:cubicBezTo>
                <a:cubicBezTo>
                  <a:pt x="19667" y="10306"/>
                  <a:pt x="19649" y="10314"/>
                  <a:pt x="19629" y="10314"/>
                </a:cubicBezTo>
                <a:lnTo>
                  <a:pt x="19539" y="10314"/>
                </a:lnTo>
                <a:cubicBezTo>
                  <a:pt x="19497" y="10314"/>
                  <a:pt x="19464" y="10284"/>
                  <a:pt x="19464" y="10247"/>
                </a:cubicBezTo>
                <a:lnTo>
                  <a:pt x="19464" y="9627"/>
                </a:lnTo>
                <a:cubicBezTo>
                  <a:pt x="19464" y="9610"/>
                  <a:pt x="19471" y="9592"/>
                  <a:pt x="19486" y="9580"/>
                </a:cubicBezTo>
                <a:cubicBezTo>
                  <a:pt x="19501" y="9568"/>
                  <a:pt x="19519" y="9560"/>
                  <a:pt x="19539" y="9560"/>
                </a:cubicBezTo>
                <a:lnTo>
                  <a:pt x="19629" y="9560"/>
                </a:lnTo>
                <a:close/>
                <a:moveTo>
                  <a:pt x="19628" y="8118"/>
                </a:moveTo>
                <a:cubicBezTo>
                  <a:pt x="19670" y="8118"/>
                  <a:pt x="19703" y="8148"/>
                  <a:pt x="19703" y="8185"/>
                </a:cubicBezTo>
                <a:lnTo>
                  <a:pt x="19703" y="8803"/>
                </a:lnTo>
                <a:cubicBezTo>
                  <a:pt x="19703" y="8821"/>
                  <a:pt x="19696" y="8839"/>
                  <a:pt x="19681" y="8851"/>
                </a:cubicBezTo>
                <a:cubicBezTo>
                  <a:pt x="19666" y="8863"/>
                  <a:pt x="19648" y="8871"/>
                  <a:pt x="19628" y="8871"/>
                </a:cubicBezTo>
                <a:lnTo>
                  <a:pt x="19538" y="8871"/>
                </a:lnTo>
                <a:cubicBezTo>
                  <a:pt x="19496" y="8871"/>
                  <a:pt x="19463" y="8841"/>
                  <a:pt x="19463" y="8803"/>
                </a:cubicBezTo>
                <a:lnTo>
                  <a:pt x="19463" y="8185"/>
                </a:lnTo>
                <a:cubicBezTo>
                  <a:pt x="19463" y="8168"/>
                  <a:pt x="19470" y="8150"/>
                  <a:pt x="19485" y="8138"/>
                </a:cubicBezTo>
                <a:cubicBezTo>
                  <a:pt x="19500" y="8126"/>
                  <a:pt x="19518" y="8118"/>
                  <a:pt x="19538" y="8118"/>
                </a:cubicBezTo>
                <a:lnTo>
                  <a:pt x="19628" y="8118"/>
                </a:lnTo>
                <a:close/>
                <a:moveTo>
                  <a:pt x="19628" y="6675"/>
                </a:moveTo>
                <a:cubicBezTo>
                  <a:pt x="19670" y="6675"/>
                  <a:pt x="19703" y="6705"/>
                  <a:pt x="19703" y="6742"/>
                </a:cubicBezTo>
                <a:lnTo>
                  <a:pt x="19703" y="7360"/>
                </a:lnTo>
                <a:cubicBezTo>
                  <a:pt x="19703" y="7378"/>
                  <a:pt x="19696" y="7396"/>
                  <a:pt x="19681" y="7408"/>
                </a:cubicBezTo>
                <a:cubicBezTo>
                  <a:pt x="19666" y="7420"/>
                  <a:pt x="19648" y="7428"/>
                  <a:pt x="19628" y="7428"/>
                </a:cubicBezTo>
                <a:lnTo>
                  <a:pt x="19538" y="7428"/>
                </a:lnTo>
                <a:cubicBezTo>
                  <a:pt x="19496" y="7428"/>
                  <a:pt x="19463" y="7398"/>
                  <a:pt x="19463" y="7360"/>
                </a:cubicBezTo>
                <a:lnTo>
                  <a:pt x="19463" y="6742"/>
                </a:lnTo>
                <a:cubicBezTo>
                  <a:pt x="19463" y="6724"/>
                  <a:pt x="19470" y="6707"/>
                  <a:pt x="19485" y="6695"/>
                </a:cubicBezTo>
                <a:cubicBezTo>
                  <a:pt x="19500" y="6682"/>
                  <a:pt x="19518" y="6675"/>
                  <a:pt x="19538" y="6675"/>
                </a:cubicBezTo>
                <a:lnTo>
                  <a:pt x="19628" y="6675"/>
                </a:lnTo>
                <a:close/>
                <a:moveTo>
                  <a:pt x="19680" y="5252"/>
                </a:moveTo>
                <a:cubicBezTo>
                  <a:pt x="19693" y="5264"/>
                  <a:pt x="19702" y="5281"/>
                  <a:pt x="19702" y="5299"/>
                </a:cubicBezTo>
                <a:lnTo>
                  <a:pt x="19702" y="5917"/>
                </a:lnTo>
                <a:cubicBezTo>
                  <a:pt x="19702" y="5935"/>
                  <a:pt x="19695" y="5953"/>
                  <a:pt x="19680" y="5965"/>
                </a:cubicBezTo>
                <a:cubicBezTo>
                  <a:pt x="19665" y="5977"/>
                  <a:pt x="19646" y="5985"/>
                  <a:pt x="19627" y="5985"/>
                </a:cubicBezTo>
                <a:lnTo>
                  <a:pt x="19537" y="5985"/>
                </a:lnTo>
                <a:cubicBezTo>
                  <a:pt x="19495" y="5985"/>
                  <a:pt x="19461" y="5955"/>
                  <a:pt x="19461" y="5917"/>
                </a:cubicBezTo>
                <a:lnTo>
                  <a:pt x="19461" y="5299"/>
                </a:lnTo>
                <a:cubicBezTo>
                  <a:pt x="19461" y="5261"/>
                  <a:pt x="19495" y="5232"/>
                  <a:pt x="19537" y="5232"/>
                </a:cubicBezTo>
                <a:lnTo>
                  <a:pt x="19627" y="5232"/>
                </a:lnTo>
                <a:cubicBezTo>
                  <a:pt x="19646" y="5232"/>
                  <a:pt x="19665" y="5239"/>
                  <a:pt x="19680" y="5252"/>
                </a:cubicBezTo>
                <a:close/>
                <a:moveTo>
                  <a:pt x="19625" y="3790"/>
                </a:moveTo>
                <a:cubicBezTo>
                  <a:pt x="19667" y="3790"/>
                  <a:pt x="19701" y="3820"/>
                  <a:pt x="19701" y="3857"/>
                </a:cubicBezTo>
                <a:lnTo>
                  <a:pt x="19701" y="4475"/>
                </a:lnTo>
                <a:cubicBezTo>
                  <a:pt x="19701" y="4513"/>
                  <a:pt x="19667" y="4543"/>
                  <a:pt x="19625" y="4543"/>
                </a:cubicBezTo>
                <a:lnTo>
                  <a:pt x="19535" y="4543"/>
                </a:lnTo>
                <a:cubicBezTo>
                  <a:pt x="19516" y="4543"/>
                  <a:pt x="19496" y="4536"/>
                  <a:pt x="19482" y="4523"/>
                </a:cubicBezTo>
                <a:cubicBezTo>
                  <a:pt x="19469" y="4511"/>
                  <a:pt x="19460" y="4493"/>
                  <a:pt x="19460" y="4475"/>
                </a:cubicBezTo>
                <a:lnTo>
                  <a:pt x="19460" y="3857"/>
                </a:lnTo>
                <a:cubicBezTo>
                  <a:pt x="19460" y="3839"/>
                  <a:pt x="19468" y="3822"/>
                  <a:pt x="19482" y="3810"/>
                </a:cubicBezTo>
                <a:cubicBezTo>
                  <a:pt x="19497" y="3797"/>
                  <a:pt x="19516" y="3790"/>
                  <a:pt x="19535" y="3790"/>
                </a:cubicBezTo>
                <a:lnTo>
                  <a:pt x="19625" y="3790"/>
                </a:lnTo>
                <a:close/>
                <a:moveTo>
                  <a:pt x="19624" y="2347"/>
                </a:moveTo>
                <a:cubicBezTo>
                  <a:pt x="19666" y="2347"/>
                  <a:pt x="19700" y="2376"/>
                  <a:pt x="19700" y="2414"/>
                </a:cubicBezTo>
                <a:lnTo>
                  <a:pt x="19700" y="3032"/>
                </a:lnTo>
                <a:cubicBezTo>
                  <a:pt x="19700" y="3050"/>
                  <a:pt x="19692" y="3068"/>
                  <a:pt x="19677" y="3080"/>
                </a:cubicBezTo>
                <a:cubicBezTo>
                  <a:pt x="19663" y="3092"/>
                  <a:pt x="19644" y="3100"/>
                  <a:pt x="19624" y="3100"/>
                </a:cubicBezTo>
                <a:lnTo>
                  <a:pt x="19534" y="3100"/>
                </a:lnTo>
                <a:cubicBezTo>
                  <a:pt x="19492" y="3100"/>
                  <a:pt x="19459" y="3070"/>
                  <a:pt x="19459" y="3032"/>
                </a:cubicBezTo>
                <a:lnTo>
                  <a:pt x="19459" y="2414"/>
                </a:lnTo>
                <a:cubicBezTo>
                  <a:pt x="19459" y="2396"/>
                  <a:pt x="19466" y="2379"/>
                  <a:pt x="19481" y="2366"/>
                </a:cubicBezTo>
                <a:cubicBezTo>
                  <a:pt x="19496" y="2354"/>
                  <a:pt x="19514" y="2347"/>
                  <a:pt x="19534" y="2347"/>
                </a:cubicBezTo>
                <a:lnTo>
                  <a:pt x="19624" y="2347"/>
                </a:lnTo>
                <a:close/>
                <a:moveTo>
                  <a:pt x="19624" y="903"/>
                </a:moveTo>
                <a:cubicBezTo>
                  <a:pt x="19666" y="903"/>
                  <a:pt x="19700" y="933"/>
                  <a:pt x="19700" y="971"/>
                </a:cubicBezTo>
                <a:lnTo>
                  <a:pt x="19700" y="1589"/>
                </a:lnTo>
                <a:cubicBezTo>
                  <a:pt x="19700" y="1607"/>
                  <a:pt x="19692" y="1624"/>
                  <a:pt x="19677" y="1637"/>
                </a:cubicBezTo>
                <a:cubicBezTo>
                  <a:pt x="19663" y="1649"/>
                  <a:pt x="19644" y="1657"/>
                  <a:pt x="19624" y="1657"/>
                </a:cubicBezTo>
                <a:lnTo>
                  <a:pt x="19534" y="1657"/>
                </a:lnTo>
                <a:cubicBezTo>
                  <a:pt x="19492" y="1657"/>
                  <a:pt x="19459" y="1627"/>
                  <a:pt x="19459" y="1589"/>
                </a:cubicBezTo>
                <a:lnTo>
                  <a:pt x="19459" y="971"/>
                </a:lnTo>
                <a:cubicBezTo>
                  <a:pt x="19459" y="953"/>
                  <a:pt x="19466" y="936"/>
                  <a:pt x="19481" y="923"/>
                </a:cubicBezTo>
                <a:cubicBezTo>
                  <a:pt x="19496" y="911"/>
                  <a:pt x="19514" y="903"/>
                  <a:pt x="19534" y="903"/>
                </a:cubicBezTo>
                <a:lnTo>
                  <a:pt x="19624" y="903"/>
                </a:lnTo>
                <a:close/>
              </a:path>
            </a:pathLst>
          </a:custGeom>
          <a:solidFill>
            <a:srgbClr val="0FA184"/>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6013764" y="3059972"/>
            <a:ext cx="1965961"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Simple </a:t>
            </a:r>
            <a:r>
              <a:rPr lang="en-US" sz="1600" b="1" dirty="0" smtClean="0"/>
              <a:t>calculations</a:t>
            </a:r>
            <a:endParaRPr lang="en-US" sz="1600" b="1" dirty="0"/>
          </a:p>
        </p:txBody>
      </p:sp>
      <p:pic>
        <p:nvPicPr>
          <p:cNvPr id="8" name="Image 7"/>
          <p:cNvPicPr>
            <a:picLocks noChangeAspect="1"/>
          </p:cNvPicPr>
          <p:nvPr/>
        </p:nvPicPr>
        <p:blipFill>
          <a:blip r:embed="rId3"/>
          <a:stretch>
            <a:fillRect/>
          </a:stretch>
        </p:blipFill>
        <p:spPr>
          <a:xfrm>
            <a:off x="10319203" y="257501"/>
            <a:ext cx="1608363" cy="1495778"/>
          </a:xfrm>
          <a:prstGeom prst="rect">
            <a:avLst/>
          </a:prstGeom>
        </p:spPr>
      </p:pic>
      <p:sp>
        <p:nvSpPr>
          <p:cNvPr id="21" name="Rectangle 20"/>
          <p:cNvSpPr/>
          <p:nvPr/>
        </p:nvSpPr>
        <p:spPr>
          <a:xfrm>
            <a:off x="7812006" y="543725"/>
            <a:ext cx="2507197" cy="923330"/>
          </a:xfrm>
          <a:prstGeom prst="rect">
            <a:avLst/>
          </a:prstGeom>
        </p:spPr>
        <p:txBody>
          <a:bodyPr wrap="square">
            <a:spAutoFit/>
          </a:bodyPr>
          <a:lstStyle/>
          <a:p>
            <a:pPr algn="ctr"/>
            <a:r>
              <a:rPr lang="en-US" sz="5400" b="1" dirty="0" smtClean="0">
                <a:solidFill>
                  <a:srgbClr val="33C481"/>
                </a:solidFill>
              </a:rPr>
              <a:t>Excel</a:t>
            </a:r>
            <a:endParaRPr lang="fr-FR" sz="4800" b="1" dirty="0">
              <a:solidFill>
                <a:srgbClr val="33C481"/>
              </a:solidFill>
            </a:endParaRPr>
          </a:p>
        </p:txBody>
      </p:sp>
      <p:sp>
        <p:nvSpPr>
          <p:cNvPr id="16" name="Rectangle 15"/>
          <p:cNvSpPr/>
          <p:nvPr/>
        </p:nvSpPr>
        <p:spPr>
          <a:xfrm>
            <a:off x="7939846" y="2292196"/>
            <a:ext cx="1872894" cy="523220"/>
          </a:xfrm>
          <a:prstGeom prst="rect">
            <a:avLst/>
          </a:prstGeom>
        </p:spPr>
        <p:txBody>
          <a:bodyPr wrap="square">
            <a:spAutoFit/>
          </a:bodyPr>
          <a:lstStyle/>
          <a:p>
            <a:r>
              <a:rPr lang="fr-FR" sz="2800" b="1" dirty="0"/>
              <a:t>Features</a:t>
            </a:r>
          </a:p>
        </p:txBody>
      </p:sp>
      <p:sp>
        <p:nvSpPr>
          <p:cNvPr id="17" name="Rectangle 16"/>
          <p:cNvSpPr/>
          <p:nvPr/>
        </p:nvSpPr>
        <p:spPr>
          <a:xfrm>
            <a:off x="0" y="2169366"/>
            <a:ext cx="4367284" cy="4062651"/>
          </a:xfrm>
          <a:prstGeom prst="rect">
            <a:avLst/>
          </a:prstGeom>
        </p:spPr>
        <p:txBody>
          <a:bodyPr wrap="square">
            <a:spAutoFit/>
          </a:bodyPr>
          <a:lstStyle/>
          <a:p>
            <a:pPr algn="ctr"/>
            <a:r>
              <a:rPr lang="en-US" sz="2000" dirty="0" smtClean="0"/>
              <a:t>introduced to the world in 1985, stands as a pioneering force in the landscape of data analysis and management. From its inception as a straightforward spreadsheet program, Excel has undergone a remarkable evolution, transforming into a formidable tool renowned for its proficiency in handling intricate calculations and generating insightful charts etc...</a:t>
            </a:r>
            <a:endParaRPr lang="fr-FR" sz="2000" dirty="0" smtClean="0"/>
          </a:p>
          <a:p>
            <a:pPr algn="ctr"/>
            <a:endParaRPr lang="fr-FR" dirty="0"/>
          </a:p>
        </p:txBody>
      </p:sp>
      <p:sp>
        <p:nvSpPr>
          <p:cNvPr id="29"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4932066" y="2020387"/>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1</a:t>
            </a:r>
            <a:endParaRPr lang="en-US" sz="2400" b="1" dirty="0"/>
          </a:p>
        </p:txBody>
      </p:sp>
      <p:sp>
        <p:nvSpPr>
          <p:cNvPr id="30"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4051985" y="4112412"/>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2</a:t>
            </a:r>
            <a:endParaRPr lang="en-US" sz="2400" b="1" dirty="0"/>
          </a:p>
        </p:txBody>
      </p:sp>
      <p:sp>
        <p:nvSpPr>
          <p:cNvPr id="31"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2718135" y="6314382"/>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3</a:t>
            </a:r>
            <a:endParaRPr lang="en-US" sz="2400" b="1" dirty="0"/>
          </a:p>
        </p:txBody>
      </p:sp>
      <p:pic>
        <p:nvPicPr>
          <p:cNvPr id="2058" name="Picture 10" descr="Bookkeeping, accounting, account statement, calculations, finance icon - Download on Iconfin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4706" y="3808914"/>
            <a:ext cx="2183343" cy="2183343"/>
          </a:xfrm>
          <a:prstGeom prst="rect">
            <a:avLst/>
          </a:prstGeom>
          <a:noFill/>
          <a:extLst>
            <a:ext uri="{909E8E84-426E-40DD-AFC4-6F175D3DCCD1}">
              <a14:hiddenFill xmlns:a14="http://schemas.microsoft.com/office/drawing/2010/main">
                <a:solidFill>
                  <a:srgbClr val="FFFFFF"/>
                </a:solidFill>
              </a14:hiddenFill>
            </a:ext>
          </a:extLst>
        </p:spPr>
      </p:pic>
      <p:sp>
        <p:nvSpPr>
          <p:cNvPr id="33"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8353242" y="5444890"/>
            <a:ext cx="1965961"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Graphs and charts</a:t>
            </a:r>
          </a:p>
        </p:txBody>
      </p:sp>
      <p:pic>
        <p:nvPicPr>
          <p:cNvPr id="2060" name="Picture 12" descr="Data analytics, infographic, statistics, bar chart, bar graph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53242" y="3848164"/>
            <a:ext cx="1467316" cy="146731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bstract pie, chart infographic, infographic elements, modern pie, pie chart icon - Download on Iconfind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7010">
            <a:off x="9486611" y="3191978"/>
            <a:ext cx="1017325" cy="10173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ountain chart, analytics, area chart, data visualization, infographic icon - Download on Iconfind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4933" y="2871687"/>
            <a:ext cx="1097738" cy="1097738"/>
          </a:xfrm>
          <a:prstGeom prst="rect">
            <a:avLst/>
          </a:prstGeom>
          <a:noFill/>
          <a:extLst>
            <a:ext uri="{909E8E84-426E-40DD-AFC4-6F175D3DCCD1}">
              <a14:hiddenFill xmlns:a14="http://schemas.microsoft.com/office/drawing/2010/main">
                <a:solidFill>
                  <a:srgbClr val="FFFFFF"/>
                </a:solidFill>
              </a14:hiddenFill>
            </a:ext>
          </a:extLst>
        </p:spPr>
      </p:pic>
      <p:sp>
        <p:nvSpPr>
          <p:cNvPr id="38"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39069" y="5838453"/>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39"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1077100" y="3059972"/>
            <a:ext cx="998465"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19" name="ZoneTexte 18"/>
          <p:cNvSpPr txBox="1"/>
          <p:nvPr/>
        </p:nvSpPr>
        <p:spPr>
          <a:xfrm>
            <a:off x="11304462" y="4377365"/>
            <a:ext cx="543739" cy="523220"/>
          </a:xfrm>
          <a:prstGeom prst="rect">
            <a:avLst/>
          </a:prstGeom>
          <a:noFill/>
        </p:spPr>
        <p:txBody>
          <a:bodyPr wrap="none" rtlCol="0">
            <a:spAutoFit/>
          </a:bodyPr>
          <a:lstStyle/>
          <a:p>
            <a:r>
              <a:rPr lang="fr-FR" sz="2800" b="1" dirty="0" smtClean="0"/>
              <a:t>…</a:t>
            </a:r>
            <a:endParaRPr lang="fr-FR" sz="2800" b="1" dirty="0"/>
          </a:p>
        </p:txBody>
      </p:sp>
    </p:spTree>
    <p:extLst>
      <p:ext uri="{BB962C8B-B14F-4D97-AF65-F5344CB8AC3E}">
        <p14:creationId xmlns:p14="http://schemas.microsoft.com/office/powerpoint/2010/main" val="605991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249"/>
                                          </p:stCondLst>
                                        </p:cTn>
                                        <p:tgtEl>
                                          <p:spTgt spid="29"/>
                                        </p:tgtEl>
                                        <p:attrNameLst>
                                          <p:attrName>style.visibility</p:attrName>
                                        </p:attrNameLst>
                                      </p:cBhvr>
                                      <p:to>
                                        <p:strVal val="visible"/>
                                      </p:to>
                                    </p:set>
                                  </p:childTnLst>
                                </p:cTn>
                              </p:par>
                            </p:childTnLst>
                          </p:cTn>
                        </p:par>
                        <p:par>
                          <p:cTn id="19" fill="hold">
                            <p:stCondLst>
                              <p:cond delay="1750"/>
                            </p:stCondLst>
                            <p:childTnLst>
                              <p:par>
                                <p:cTn id="20" presetID="1" presetClass="entr" presetSubtype="0" fill="hold" grpId="0" nodeType="afterEffect">
                                  <p:stCondLst>
                                    <p:cond delay="0"/>
                                  </p:stCondLst>
                                  <p:childTnLst>
                                    <p:set>
                                      <p:cBhvr>
                                        <p:cTn id="21" dur="1" fill="hold">
                                          <p:stCondLst>
                                            <p:cond delay="249"/>
                                          </p:stCondLst>
                                        </p:cTn>
                                        <p:tgtEl>
                                          <p:spTgt spid="30"/>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249"/>
                                          </p:stCondLst>
                                        </p:cTn>
                                        <p:tgtEl>
                                          <p:spTgt spid="31"/>
                                        </p:tgtEl>
                                        <p:attrNameLst>
                                          <p:attrName>style.visibility</p:attrName>
                                        </p:attrNameLst>
                                      </p:cBhvr>
                                      <p:to>
                                        <p:strVal val="visible"/>
                                      </p:to>
                                    </p:set>
                                  </p:childTnLst>
                                </p:cTn>
                              </p:par>
                            </p:childTnLst>
                          </p:cTn>
                        </p:par>
                        <p:par>
                          <p:cTn id="25" fill="hold">
                            <p:stCondLst>
                              <p:cond delay="2250"/>
                            </p:stCondLst>
                            <p:childTnLst>
                              <p:par>
                                <p:cTn id="26" presetID="1" presetClass="entr" presetSubtype="0" fill="hold" grpId="0" nodeType="afterEffect">
                                  <p:stCondLst>
                                    <p:cond delay="0"/>
                                  </p:stCondLst>
                                  <p:childTnLst>
                                    <p:set>
                                      <p:cBhvr>
                                        <p:cTn id="27" dur="1" fill="hold">
                                          <p:stCondLst>
                                            <p:cond delay="499"/>
                                          </p:stCondLst>
                                        </p:cTn>
                                        <p:tgtEl>
                                          <p:spTgt spid="38"/>
                                        </p:tgtEl>
                                        <p:attrNameLst>
                                          <p:attrName>style.visibility</p:attrName>
                                        </p:attrNameLst>
                                      </p:cBhvr>
                                      <p:to>
                                        <p:strVal val="visible"/>
                                      </p:to>
                                    </p:set>
                                  </p:childTnLst>
                                </p:cTn>
                              </p:par>
                            </p:childTnLst>
                          </p:cTn>
                        </p:par>
                        <p:par>
                          <p:cTn id="28" fill="hold">
                            <p:stCondLst>
                              <p:cond delay="2750"/>
                            </p:stCondLst>
                            <p:childTnLst>
                              <p:par>
                                <p:cTn id="29" presetID="1" presetClass="entr" presetSubtype="0" fill="hold" grpId="0" nodeType="after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325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par>
                          <p:cTn id="35" fill="hold">
                            <p:stCondLst>
                              <p:cond delay="3750"/>
                            </p:stCondLst>
                            <p:childTnLst>
                              <p:par>
                                <p:cTn id="36" presetID="1" presetClass="entr" presetSubtype="0" fill="hold" grpId="0" nodeType="afterEffect">
                                  <p:stCondLst>
                                    <p:cond delay="0"/>
                                  </p:stCondLst>
                                  <p:childTnLst>
                                    <p:set>
                                      <p:cBhvr>
                                        <p:cTn id="37" dur="1" fill="hold">
                                          <p:stCondLst>
                                            <p:cond delay="499"/>
                                          </p:stCondLst>
                                        </p:cTn>
                                        <p:tgtEl>
                                          <p:spTgt spid="13"/>
                                        </p:tgtEl>
                                        <p:attrNameLst>
                                          <p:attrName>style.visibility</p:attrName>
                                        </p:attrNameLst>
                                      </p:cBhvr>
                                      <p:to>
                                        <p:strVal val="visible"/>
                                      </p:to>
                                    </p:set>
                                  </p:childTnLst>
                                </p:cTn>
                              </p:par>
                            </p:childTnLst>
                          </p:cTn>
                        </p:par>
                        <p:par>
                          <p:cTn id="38" fill="hold">
                            <p:stCondLst>
                              <p:cond delay="4250"/>
                            </p:stCondLst>
                            <p:childTnLst>
                              <p:par>
                                <p:cTn id="39" presetID="1" presetClass="entr" presetSubtype="0" fill="hold" nodeType="afterEffect">
                                  <p:stCondLst>
                                    <p:cond delay="0"/>
                                  </p:stCondLst>
                                  <p:childTnLst>
                                    <p:set>
                                      <p:cBhvr>
                                        <p:cTn id="40" dur="1" fill="hold">
                                          <p:stCondLst>
                                            <p:cond delay="499"/>
                                          </p:stCondLst>
                                        </p:cTn>
                                        <p:tgtEl>
                                          <p:spTgt spid="2058"/>
                                        </p:tgtEl>
                                        <p:attrNameLst>
                                          <p:attrName>style.visibility</p:attrName>
                                        </p:attrNameLst>
                                      </p:cBhvr>
                                      <p:to>
                                        <p:strVal val="visible"/>
                                      </p:to>
                                    </p:set>
                                  </p:childTnLst>
                                </p:cTn>
                              </p:par>
                            </p:childTnLst>
                          </p:cTn>
                        </p:par>
                        <p:par>
                          <p:cTn id="41" fill="hold">
                            <p:stCondLst>
                              <p:cond delay="4750"/>
                            </p:stCondLst>
                            <p:childTnLst>
                              <p:par>
                                <p:cTn id="42" presetID="1" presetClass="entr" presetSubtype="0" fill="hold" grpId="0" nodeType="afterEffect">
                                  <p:stCondLst>
                                    <p:cond delay="0"/>
                                  </p:stCondLst>
                                  <p:childTnLst>
                                    <p:set>
                                      <p:cBhvr>
                                        <p:cTn id="43" dur="1" fill="hold">
                                          <p:stCondLst>
                                            <p:cond delay="499"/>
                                          </p:stCondLst>
                                        </p:cTn>
                                        <p:tgtEl>
                                          <p:spTgt spid="33"/>
                                        </p:tgtEl>
                                        <p:attrNameLst>
                                          <p:attrName>style.visibility</p:attrName>
                                        </p:attrNameLst>
                                      </p:cBhvr>
                                      <p:to>
                                        <p:strVal val="visible"/>
                                      </p:to>
                                    </p:set>
                                  </p:childTnLst>
                                </p:cTn>
                              </p:par>
                            </p:childTnLst>
                          </p:cTn>
                        </p:par>
                        <p:par>
                          <p:cTn id="44" fill="hold">
                            <p:stCondLst>
                              <p:cond delay="5250"/>
                            </p:stCondLst>
                            <p:childTnLst>
                              <p:par>
                                <p:cTn id="45" presetID="1" presetClass="entr" presetSubtype="0" fill="hold" nodeType="afterEffect">
                                  <p:stCondLst>
                                    <p:cond delay="0"/>
                                  </p:stCondLst>
                                  <p:childTnLst>
                                    <p:set>
                                      <p:cBhvr>
                                        <p:cTn id="46" dur="1" fill="hold">
                                          <p:stCondLst>
                                            <p:cond delay="499"/>
                                          </p:stCondLst>
                                        </p:cTn>
                                        <p:tgtEl>
                                          <p:spTgt spid="2060"/>
                                        </p:tgtEl>
                                        <p:attrNameLst>
                                          <p:attrName>style.visibility</p:attrName>
                                        </p:attrNameLst>
                                      </p:cBhvr>
                                      <p:to>
                                        <p:strVal val="visible"/>
                                      </p:to>
                                    </p:set>
                                  </p:childTnLst>
                                </p:cTn>
                              </p:par>
                            </p:childTnLst>
                          </p:cTn>
                        </p:par>
                        <p:par>
                          <p:cTn id="47" fill="hold">
                            <p:stCondLst>
                              <p:cond delay="5750"/>
                            </p:stCondLst>
                            <p:childTnLst>
                              <p:par>
                                <p:cTn id="48" presetID="1" presetClass="entr" presetSubtype="0" fill="hold" nodeType="afterEffect">
                                  <p:stCondLst>
                                    <p:cond delay="0"/>
                                  </p:stCondLst>
                                  <p:childTnLst>
                                    <p:set>
                                      <p:cBhvr>
                                        <p:cTn id="49" dur="1" fill="hold">
                                          <p:stCondLst>
                                            <p:cond delay="499"/>
                                          </p:stCondLst>
                                        </p:cTn>
                                        <p:tgtEl>
                                          <p:spTgt spid="2062"/>
                                        </p:tgtEl>
                                        <p:attrNameLst>
                                          <p:attrName>style.visibility</p:attrName>
                                        </p:attrNameLst>
                                      </p:cBhvr>
                                      <p:to>
                                        <p:strVal val="visible"/>
                                      </p:to>
                                    </p:set>
                                  </p:childTnLst>
                                </p:cTn>
                              </p:par>
                            </p:childTnLst>
                          </p:cTn>
                        </p:par>
                        <p:par>
                          <p:cTn id="50" fill="hold">
                            <p:stCondLst>
                              <p:cond delay="6250"/>
                            </p:stCondLst>
                            <p:childTnLst>
                              <p:par>
                                <p:cTn id="51" presetID="1" presetClass="entr" presetSubtype="0" fill="hold" nodeType="afterEffect">
                                  <p:stCondLst>
                                    <p:cond delay="0"/>
                                  </p:stCondLst>
                                  <p:childTnLst>
                                    <p:set>
                                      <p:cBhvr>
                                        <p:cTn id="52" dur="1" fill="hold">
                                          <p:stCondLst>
                                            <p:cond delay="499"/>
                                          </p:stCondLst>
                                        </p:cTn>
                                        <p:tgtEl>
                                          <p:spTgt spid="2064"/>
                                        </p:tgtEl>
                                        <p:attrNameLst>
                                          <p:attrName>style.visibility</p:attrName>
                                        </p:attrNameLst>
                                      </p:cBhvr>
                                      <p:to>
                                        <p:strVal val="visible"/>
                                      </p:to>
                                    </p:set>
                                  </p:childTnLst>
                                </p:cTn>
                              </p:par>
                            </p:childTnLst>
                          </p:cTn>
                        </p:par>
                        <p:par>
                          <p:cTn id="53" fill="hold">
                            <p:stCondLst>
                              <p:cond delay="6750"/>
                            </p:stCondLst>
                            <p:childTnLst>
                              <p:par>
                                <p:cTn id="54" presetID="1" presetClass="entr" presetSubtype="0" fill="hold" grpId="0" nodeType="afterEffect">
                                  <p:stCondLst>
                                    <p:cond delay="0"/>
                                  </p:stCondLst>
                                  <p:childTnLst>
                                    <p:set>
                                      <p:cBhvr>
                                        <p:cTn id="55" dur="1" fill="hold">
                                          <p:stCondLst>
                                            <p:cond delay="499"/>
                                          </p:stCondLst>
                                        </p:cTn>
                                        <p:tgtEl>
                                          <p:spTgt spid="39"/>
                                        </p:tgtEl>
                                        <p:attrNameLst>
                                          <p:attrName>style.visibility</p:attrName>
                                        </p:attrNameLst>
                                      </p:cBhvr>
                                      <p:to>
                                        <p:strVal val="visible"/>
                                      </p:to>
                                    </p:set>
                                  </p:childTnLst>
                                </p:cTn>
                              </p:par>
                            </p:childTnLst>
                          </p:cTn>
                        </p:par>
                        <p:par>
                          <p:cTn id="56" fill="hold">
                            <p:stCondLst>
                              <p:cond delay="7250"/>
                            </p:stCondLst>
                            <p:childTnLst>
                              <p:par>
                                <p:cTn id="57" presetID="1" presetClass="entr" presetSubtype="0" fill="hold" grpId="0" nodeType="afterEffect">
                                  <p:stCondLst>
                                    <p:cond delay="0"/>
                                  </p:stCondLst>
                                  <p:childTnLst>
                                    <p:set>
                                      <p:cBhvr>
                                        <p:cTn id="5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1" grpId="0"/>
      <p:bldP spid="16" grpId="0"/>
      <p:bldP spid="17" grpId="0"/>
      <p:bldP spid="29" grpId="0" animBg="1"/>
      <p:bldP spid="30" grpId="0" animBg="1"/>
      <p:bldP spid="31" grpId="0" animBg="1"/>
      <p:bldP spid="33" grpId="0" animBg="1"/>
      <p:bldP spid="38" grpId="0" animBg="1"/>
      <p:bldP spid="39"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3" name="Rectangle 2"/>
          <p:cNvSpPr/>
          <p:nvPr/>
        </p:nvSpPr>
        <p:spPr>
          <a:xfrm>
            <a:off x="4440649" y="1945841"/>
            <a:ext cx="7751351" cy="3785652"/>
          </a:xfrm>
          <a:prstGeom prst="rect">
            <a:avLst/>
          </a:prstGeom>
        </p:spPr>
        <p:txBody>
          <a:bodyPr wrap="square">
            <a:spAutoFit/>
          </a:bodyPr>
          <a:lstStyle/>
          <a:p>
            <a:pPr algn="ctr"/>
            <a:r>
              <a:rPr lang="en-US" sz="2000" dirty="0"/>
              <a:t>Microsoft PowerPoint, introduced in 1987, has solidified its position as the go-to presentation software, offering a plethora of tools and features that elevate the art of visual communication</a:t>
            </a:r>
            <a:r>
              <a:rPr lang="en-US" sz="2000" dirty="0" smtClean="0"/>
              <a:t>.</a:t>
            </a:r>
          </a:p>
          <a:p>
            <a:pPr algn="ctr"/>
            <a:r>
              <a:rPr lang="en-US" sz="2000" dirty="0"/>
              <a:t>In addition to multimedia integration, PowerPoint provides tools for incorporating visual elements like images and charts seamlessly</a:t>
            </a:r>
            <a:r>
              <a:rPr lang="en-US" sz="2000" dirty="0" smtClean="0"/>
              <a:t>.</a:t>
            </a:r>
          </a:p>
          <a:p>
            <a:pPr algn="ctr"/>
            <a:r>
              <a:rPr lang="en-US" sz="2000" dirty="0"/>
              <a:t>PowerPoint's adaptability is further highlighted by its compatibility with other Microsoft Office tools, such as Word and Excel. Users can seamlessly integrate content from these applications into their presentations, ensuring a cohesive and comprehensive delivery of information.</a:t>
            </a:r>
            <a:endParaRPr lang="fr-FR" sz="2000" dirty="0"/>
          </a:p>
        </p:txBody>
      </p:sp>
      <p:sp>
        <p:nvSpPr>
          <p:cNvPr id="28" name="Shape">
            <a:extLst>
              <a:ext uri="{FF2B5EF4-FFF2-40B4-BE49-F238E27FC236}">
                <a16:creationId xmlns="" xmlns:a16="http://schemas.microsoft.com/office/drawing/2014/main" xmlns:lc="http://schemas.openxmlformats.org/drawingml/2006/lockedCanvas" id="{A62C591E-9ADC-4447-8B5C-55F923BAED18}"/>
              </a:ext>
            </a:extLst>
          </p:cNvPr>
          <p:cNvSpPr/>
          <p:nvPr/>
        </p:nvSpPr>
        <p:spPr>
          <a:xfrm>
            <a:off x="2925650" y="1922169"/>
            <a:ext cx="9266349" cy="4710643"/>
          </a:xfrm>
          <a:custGeom>
            <a:avLst/>
            <a:gdLst/>
            <a:ahLst/>
            <a:cxnLst>
              <a:cxn ang="0">
                <a:pos x="wd2" y="hd2"/>
              </a:cxn>
              <a:cxn ang="5400000">
                <a:pos x="wd2" y="hd2"/>
              </a:cxn>
              <a:cxn ang="10800000">
                <a:pos x="wd2" y="hd2"/>
              </a:cxn>
              <a:cxn ang="16200000">
                <a:pos x="wd2" y="hd2"/>
              </a:cxn>
            </a:cxnLst>
            <a:rect l="0" t="0" r="r" b="b"/>
            <a:pathLst>
              <a:path w="21600" h="21600" extrusionOk="0">
                <a:moveTo>
                  <a:pt x="19952" y="17557"/>
                </a:moveTo>
                <a:lnTo>
                  <a:pt x="16710" y="17559"/>
                </a:lnTo>
                <a:lnTo>
                  <a:pt x="13468" y="17561"/>
                </a:lnTo>
                <a:lnTo>
                  <a:pt x="10227" y="17564"/>
                </a:lnTo>
                <a:lnTo>
                  <a:pt x="7006" y="17566"/>
                </a:lnTo>
                <a:cubicBezTo>
                  <a:pt x="7006" y="17566"/>
                  <a:pt x="6955" y="17566"/>
                  <a:pt x="6867" y="17566"/>
                </a:cubicBezTo>
                <a:cubicBezTo>
                  <a:pt x="6798" y="17564"/>
                  <a:pt x="6702" y="17561"/>
                  <a:pt x="6587" y="17557"/>
                </a:cubicBezTo>
                <a:cubicBezTo>
                  <a:pt x="6559" y="17554"/>
                  <a:pt x="6527" y="17557"/>
                  <a:pt x="6497" y="17554"/>
                </a:cubicBezTo>
                <a:cubicBezTo>
                  <a:pt x="6467" y="17552"/>
                  <a:pt x="6437" y="17547"/>
                  <a:pt x="6405" y="17545"/>
                </a:cubicBezTo>
                <a:cubicBezTo>
                  <a:pt x="6340" y="17537"/>
                  <a:pt x="6274" y="17530"/>
                  <a:pt x="6206" y="17526"/>
                </a:cubicBezTo>
                <a:cubicBezTo>
                  <a:pt x="6137" y="17516"/>
                  <a:pt x="6073" y="17499"/>
                  <a:pt x="6002" y="17490"/>
                </a:cubicBezTo>
                <a:cubicBezTo>
                  <a:pt x="5968" y="17485"/>
                  <a:pt x="5934" y="17478"/>
                  <a:pt x="5900" y="17473"/>
                </a:cubicBezTo>
                <a:lnTo>
                  <a:pt x="5801" y="17447"/>
                </a:lnTo>
                <a:cubicBezTo>
                  <a:pt x="5737" y="17428"/>
                  <a:pt x="5666" y="17416"/>
                  <a:pt x="5609" y="17392"/>
                </a:cubicBezTo>
                <a:cubicBezTo>
                  <a:pt x="5549" y="17370"/>
                  <a:pt x="5489" y="17349"/>
                  <a:pt x="5431" y="17330"/>
                </a:cubicBezTo>
                <a:cubicBezTo>
                  <a:pt x="5375" y="17308"/>
                  <a:pt x="5326" y="17282"/>
                  <a:pt x="5277" y="17260"/>
                </a:cubicBezTo>
                <a:cubicBezTo>
                  <a:pt x="5253" y="17248"/>
                  <a:pt x="5228" y="17241"/>
                  <a:pt x="5206" y="17229"/>
                </a:cubicBezTo>
                <a:cubicBezTo>
                  <a:pt x="5185" y="17217"/>
                  <a:pt x="5164" y="17205"/>
                  <a:pt x="5144" y="17194"/>
                </a:cubicBezTo>
                <a:cubicBezTo>
                  <a:pt x="5104" y="17172"/>
                  <a:pt x="5067" y="17151"/>
                  <a:pt x="5035" y="17134"/>
                </a:cubicBezTo>
                <a:cubicBezTo>
                  <a:pt x="5005" y="17112"/>
                  <a:pt x="4980" y="17096"/>
                  <a:pt x="4958" y="17079"/>
                </a:cubicBezTo>
                <a:cubicBezTo>
                  <a:pt x="4915" y="17050"/>
                  <a:pt x="4890" y="17034"/>
                  <a:pt x="4890" y="17034"/>
                </a:cubicBezTo>
                <a:cubicBezTo>
                  <a:pt x="4890" y="17034"/>
                  <a:pt x="4883" y="17029"/>
                  <a:pt x="4873" y="17022"/>
                </a:cubicBezTo>
                <a:cubicBezTo>
                  <a:pt x="4862" y="17012"/>
                  <a:pt x="4847" y="17000"/>
                  <a:pt x="4825" y="16983"/>
                </a:cubicBezTo>
                <a:cubicBezTo>
                  <a:pt x="4785" y="16950"/>
                  <a:pt x="4725" y="16909"/>
                  <a:pt x="4663" y="16845"/>
                </a:cubicBezTo>
                <a:cubicBezTo>
                  <a:pt x="4532" y="16725"/>
                  <a:pt x="4374" y="16544"/>
                  <a:pt x="4237" y="16322"/>
                </a:cubicBezTo>
                <a:cubicBezTo>
                  <a:pt x="4098" y="16102"/>
                  <a:pt x="3982" y="15842"/>
                  <a:pt x="3910" y="15629"/>
                </a:cubicBezTo>
                <a:cubicBezTo>
                  <a:pt x="3869" y="15526"/>
                  <a:pt x="3845" y="15431"/>
                  <a:pt x="3824" y="15369"/>
                </a:cubicBezTo>
                <a:cubicBezTo>
                  <a:pt x="3807" y="15302"/>
                  <a:pt x="3796" y="15266"/>
                  <a:pt x="3796" y="15266"/>
                </a:cubicBezTo>
                <a:cubicBezTo>
                  <a:pt x="3796" y="15266"/>
                  <a:pt x="3753" y="15118"/>
                  <a:pt x="3708" y="14879"/>
                </a:cubicBezTo>
                <a:cubicBezTo>
                  <a:pt x="3687" y="14760"/>
                  <a:pt x="3663" y="14619"/>
                  <a:pt x="3646" y="14468"/>
                </a:cubicBezTo>
                <a:cubicBezTo>
                  <a:pt x="3629" y="14320"/>
                  <a:pt x="3616" y="14153"/>
                  <a:pt x="3614" y="14024"/>
                </a:cubicBezTo>
                <a:cubicBezTo>
                  <a:pt x="3614" y="13250"/>
                  <a:pt x="3614" y="12479"/>
                  <a:pt x="3614" y="12293"/>
                </a:cubicBezTo>
                <a:lnTo>
                  <a:pt x="3614" y="12293"/>
                </a:lnTo>
                <a:lnTo>
                  <a:pt x="3612" y="8674"/>
                </a:lnTo>
                <a:lnTo>
                  <a:pt x="3610" y="5056"/>
                </a:lnTo>
                <a:lnTo>
                  <a:pt x="3608" y="1438"/>
                </a:lnTo>
                <a:lnTo>
                  <a:pt x="3608" y="0"/>
                </a:lnTo>
                <a:lnTo>
                  <a:pt x="0" y="0"/>
                </a:lnTo>
                <a:lnTo>
                  <a:pt x="0" y="1440"/>
                </a:lnTo>
                <a:lnTo>
                  <a:pt x="2" y="5058"/>
                </a:lnTo>
                <a:lnTo>
                  <a:pt x="4" y="8677"/>
                </a:lnTo>
                <a:lnTo>
                  <a:pt x="6" y="12295"/>
                </a:lnTo>
                <a:lnTo>
                  <a:pt x="6" y="12295"/>
                </a:lnTo>
                <a:cubicBezTo>
                  <a:pt x="6" y="12486"/>
                  <a:pt x="6" y="13291"/>
                  <a:pt x="9" y="14096"/>
                </a:cubicBezTo>
                <a:cubicBezTo>
                  <a:pt x="15" y="14421"/>
                  <a:pt x="39" y="14703"/>
                  <a:pt x="68" y="14975"/>
                </a:cubicBezTo>
                <a:cubicBezTo>
                  <a:pt x="98" y="15245"/>
                  <a:pt x="139" y="15493"/>
                  <a:pt x="180" y="15708"/>
                </a:cubicBezTo>
                <a:cubicBezTo>
                  <a:pt x="261" y="16133"/>
                  <a:pt x="340" y="16417"/>
                  <a:pt x="340" y="16417"/>
                </a:cubicBezTo>
                <a:cubicBezTo>
                  <a:pt x="340" y="16417"/>
                  <a:pt x="360" y="16489"/>
                  <a:pt x="394" y="16611"/>
                </a:cubicBezTo>
                <a:cubicBezTo>
                  <a:pt x="432" y="16735"/>
                  <a:pt x="481" y="16909"/>
                  <a:pt x="559" y="17120"/>
                </a:cubicBezTo>
                <a:cubicBezTo>
                  <a:pt x="706" y="17540"/>
                  <a:pt x="948" y="18096"/>
                  <a:pt x="1275" y="18617"/>
                </a:cubicBezTo>
                <a:cubicBezTo>
                  <a:pt x="1436" y="18877"/>
                  <a:pt x="1618" y="19128"/>
                  <a:pt x="1804" y="19353"/>
                </a:cubicBezTo>
                <a:cubicBezTo>
                  <a:pt x="1827" y="19381"/>
                  <a:pt x="1849" y="19408"/>
                  <a:pt x="1872" y="19436"/>
                </a:cubicBezTo>
                <a:cubicBezTo>
                  <a:pt x="1896" y="19462"/>
                  <a:pt x="1919" y="19489"/>
                  <a:pt x="1943" y="19515"/>
                </a:cubicBezTo>
                <a:cubicBezTo>
                  <a:pt x="1990" y="19565"/>
                  <a:pt x="2035" y="19618"/>
                  <a:pt x="2080" y="19665"/>
                </a:cubicBezTo>
                <a:cubicBezTo>
                  <a:pt x="2168" y="19766"/>
                  <a:pt x="2260" y="19849"/>
                  <a:pt x="2343" y="19928"/>
                </a:cubicBezTo>
                <a:cubicBezTo>
                  <a:pt x="2508" y="20091"/>
                  <a:pt x="2660" y="20205"/>
                  <a:pt x="2763" y="20286"/>
                </a:cubicBezTo>
                <a:cubicBezTo>
                  <a:pt x="2814" y="20327"/>
                  <a:pt x="2855" y="20360"/>
                  <a:pt x="2885" y="20382"/>
                </a:cubicBezTo>
                <a:cubicBezTo>
                  <a:pt x="2912" y="20401"/>
                  <a:pt x="2930" y="20413"/>
                  <a:pt x="2930" y="20413"/>
                </a:cubicBezTo>
                <a:cubicBezTo>
                  <a:pt x="2930" y="20413"/>
                  <a:pt x="2992" y="20456"/>
                  <a:pt x="3101" y="20530"/>
                </a:cubicBezTo>
                <a:cubicBezTo>
                  <a:pt x="3154" y="20566"/>
                  <a:pt x="3221" y="20611"/>
                  <a:pt x="3298" y="20661"/>
                </a:cubicBezTo>
                <a:cubicBezTo>
                  <a:pt x="3375" y="20704"/>
                  <a:pt x="3462" y="20755"/>
                  <a:pt x="3559" y="20809"/>
                </a:cubicBezTo>
                <a:cubicBezTo>
                  <a:pt x="3608" y="20836"/>
                  <a:pt x="3657" y="20864"/>
                  <a:pt x="3708" y="20893"/>
                </a:cubicBezTo>
                <a:cubicBezTo>
                  <a:pt x="3760" y="20922"/>
                  <a:pt x="3815" y="20943"/>
                  <a:pt x="3871" y="20969"/>
                </a:cubicBezTo>
                <a:cubicBezTo>
                  <a:pt x="3982" y="21020"/>
                  <a:pt x="4102" y="21077"/>
                  <a:pt x="4224" y="21125"/>
                </a:cubicBezTo>
                <a:cubicBezTo>
                  <a:pt x="4348" y="21168"/>
                  <a:pt x="4475" y="21215"/>
                  <a:pt x="4605" y="21261"/>
                </a:cubicBezTo>
                <a:cubicBezTo>
                  <a:pt x="4736" y="21306"/>
                  <a:pt x="4866" y="21335"/>
                  <a:pt x="4997" y="21373"/>
                </a:cubicBezTo>
                <a:cubicBezTo>
                  <a:pt x="5063" y="21390"/>
                  <a:pt x="5127" y="21407"/>
                  <a:pt x="5194" y="21423"/>
                </a:cubicBezTo>
                <a:cubicBezTo>
                  <a:pt x="5258" y="21435"/>
                  <a:pt x="5322" y="21447"/>
                  <a:pt x="5386" y="21459"/>
                </a:cubicBezTo>
                <a:cubicBezTo>
                  <a:pt x="5514" y="21483"/>
                  <a:pt x="5641" y="21507"/>
                  <a:pt x="5763" y="21524"/>
                </a:cubicBezTo>
                <a:cubicBezTo>
                  <a:pt x="5883" y="21536"/>
                  <a:pt x="5998" y="21550"/>
                  <a:pt x="6109" y="21562"/>
                </a:cubicBezTo>
                <a:cubicBezTo>
                  <a:pt x="6165" y="21567"/>
                  <a:pt x="6219" y="21574"/>
                  <a:pt x="6270" y="21578"/>
                </a:cubicBezTo>
                <a:cubicBezTo>
                  <a:pt x="6321" y="21583"/>
                  <a:pt x="6370" y="21583"/>
                  <a:pt x="6418" y="21586"/>
                </a:cubicBezTo>
                <a:cubicBezTo>
                  <a:pt x="6606" y="21593"/>
                  <a:pt x="6762" y="21598"/>
                  <a:pt x="6871" y="21600"/>
                </a:cubicBezTo>
                <a:cubicBezTo>
                  <a:pt x="6961" y="21600"/>
                  <a:pt x="7012" y="21600"/>
                  <a:pt x="7012" y="21600"/>
                </a:cubicBezTo>
                <a:lnTo>
                  <a:pt x="10254" y="21598"/>
                </a:lnTo>
                <a:lnTo>
                  <a:pt x="10254" y="21598"/>
                </a:lnTo>
                <a:lnTo>
                  <a:pt x="13475" y="21595"/>
                </a:lnTo>
                <a:lnTo>
                  <a:pt x="16717" y="21593"/>
                </a:lnTo>
                <a:lnTo>
                  <a:pt x="19959" y="21590"/>
                </a:lnTo>
                <a:lnTo>
                  <a:pt x="21600" y="21590"/>
                </a:lnTo>
                <a:lnTo>
                  <a:pt x="21600" y="17561"/>
                </a:lnTo>
                <a:lnTo>
                  <a:pt x="19952" y="17557"/>
                </a:lnTo>
                <a:close/>
                <a:moveTo>
                  <a:pt x="1697" y="678"/>
                </a:moveTo>
                <a:cubicBezTo>
                  <a:pt x="1697" y="659"/>
                  <a:pt x="1703" y="640"/>
                  <a:pt x="1716" y="626"/>
                </a:cubicBezTo>
                <a:cubicBezTo>
                  <a:pt x="1729" y="611"/>
                  <a:pt x="1746" y="604"/>
                  <a:pt x="1763" y="604"/>
                </a:cubicBezTo>
                <a:lnTo>
                  <a:pt x="1845" y="604"/>
                </a:lnTo>
                <a:cubicBezTo>
                  <a:pt x="1881" y="604"/>
                  <a:pt x="1911" y="638"/>
                  <a:pt x="1911" y="678"/>
                </a:cubicBezTo>
                <a:lnTo>
                  <a:pt x="1911" y="1369"/>
                </a:lnTo>
                <a:cubicBezTo>
                  <a:pt x="1911" y="1409"/>
                  <a:pt x="1881" y="1443"/>
                  <a:pt x="1845" y="1443"/>
                </a:cubicBezTo>
                <a:lnTo>
                  <a:pt x="1763" y="1443"/>
                </a:lnTo>
                <a:lnTo>
                  <a:pt x="1763" y="1443"/>
                </a:lnTo>
                <a:cubicBezTo>
                  <a:pt x="1746" y="1443"/>
                  <a:pt x="1729" y="1435"/>
                  <a:pt x="1716" y="1421"/>
                </a:cubicBezTo>
                <a:cubicBezTo>
                  <a:pt x="1703" y="1407"/>
                  <a:pt x="1697" y="1388"/>
                  <a:pt x="1697" y="1369"/>
                </a:cubicBezTo>
                <a:lnTo>
                  <a:pt x="1697" y="678"/>
                </a:lnTo>
                <a:close/>
                <a:moveTo>
                  <a:pt x="1697" y="2290"/>
                </a:moveTo>
                <a:cubicBezTo>
                  <a:pt x="1697" y="2271"/>
                  <a:pt x="1703" y="2252"/>
                  <a:pt x="1716" y="2238"/>
                </a:cubicBezTo>
                <a:cubicBezTo>
                  <a:pt x="1729" y="2224"/>
                  <a:pt x="1746" y="2216"/>
                  <a:pt x="1763" y="2216"/>
                </a:cubicBezTo>
                <a:lnTo>
                  <a:pt x="1845" y="2216"/>
                </a:lnTo>
                <a:cubicBezTo>
                  <a:pt x="1881" y="2216"/>
                  <a:pt x="1911" y="2250"/>
                  <a:pt x="1911" y="2290"/>
                </a:cubicBezTo>
                <a:lnTo>
                  <a:pt x="1911" y="2981"/>
                </a:lnTo>
                <a:cubicBezTo>
                  <a:pt x="1911" y="3000"/>
                  <a:pt x="1904" y="3019"/>
                  <a:pt x="1892" y="3033"/>
                </a:cubicBezTo>
                <a:cubicBezTo>
                  <a:pt x="1879" y="3048"/>
                  <a:pt x="1862" y="3055"/>
                  <a:pt x="1845" y="3055"/>
                </a:cubicBezTo>
                <a:lnTo>
                  <a:pt x="1763" y="3055"/>
                </a:lnTo>
                <a:cubicBezTo>
                  <a:pt x="1727" y="3055"/>
                  <a:pt x="1697" y="3021"/>
                  <a:pt x="1697" y="2981"/>
                </a:cubicBezTo>
                <a:lnTo>
                  <a:pt x="1697" y="2290"/>
                </a:lnTo>
                <a:close/>
                <a:moveTo>
                  <a:pt x="1699" y="3900"/>
                </a:moveTo>
                <a:cubicBezTo>
                  <a:pt x="1699" y="3881"/>
                  <a:pt x="1705" y="3862"/>
                  <a:pt x="1718" y="3848"/>
                </a:cubicBezTo>
                <a:cubicBezTo>
                  <a:pt x="1731" y="3833"/>
                  <a:pt x="1748" y="3826"/>
                  <a:pt x="1765" y="3826"/>
                </a:cubicBezTo>
                <a:lnTo>
                  <a:pt x="1847" y="3826"/>
                </a:lnTo>
                <a:cubicBezTo>
                  <a:pt x="1883" y="3826"/>
                  <a:pt x="1913" y="3860"/>
                  <a:pt x="1913" y="3900"/>
                </a:cubicBezTo>
                <a:lnTo>
                  <a:pt x="1913" y="4590"/>
                </a:lnTo>
                <a:cubicBezTo>
                  <a:pt x="1913" y="4631"/>
                  <a:pt x="1883" y="4664"/>
                  <a:pt x="1847" y="4664"/>
                </a:cubicBezTo>
                <a:lnTo>
                  <a:pt x="1765" y="4664"/>
                </a:lnTo>
                <a:lnTo>
                  <a:pt x="1765" y="4664"/>
                </a:lnTo>
                <a:cubicBezTo>
                  <a:pt x="1748" y="4664"/>
                  <a:pt x="1731" y="4657"/>
                  <a:pt x="1718" y="4643"/>
                </a:cubicBezTo>
                <a:cubicBezTo>
                  <a:pt x="1705" y="4629"/>
                  <a:pt x="1699" y="4610"/>
                  <a:pt x="1699" y="4590"/>
                </a:cubicBezTo>
                <a:lnTo>
                  <a:pt x="1699" y="3900"/>
                </a:lnTo>
                <a:close/>
                <a:moveTo>
                  <a:pt x="1699" y="5510"/>
                </a:moveTo>
                <a:cubicBezTo>
                  <a:pt x="1699" y="5469"/>
                  <a:pt x="1729" y="5436"/>
                  <a:pt x="1765" y="5436"/>
                </a:cubicBezTo>
                <a:lnTo>
                  <a:pt x="1847" y="5436"/>
                </a:lnTo>
                <a:lnTo>
                  <a:pt x="1847" y="5436"/>
                </a:lnTo>
                <a:cubicBezTo>
                  <a:pt x="1864" y="5436"/>
                  <a:pt x="1881" y="5443"/>
                  <a:pt x="1894" y="5457"/>
                </a:cubicBezTo>
                <a:cubicBezTo>
                  <a:pt x="1907" y="5472"/>
                  <a:pt x="1913" y="5491"/>
                  <a:pt x="1913" y="5510"/>
                </a:cubicBezTo>
                <a:lnTo>
                  <a:pt x="1913" y="6200"/>
                </a:lnTo>
                <a:cubicBezTo>
                  <a:pt x="1913" y="6241"/>
                  <a:pt x="1883" y="6274"/>
                  <a:pt x="1847" y="6274"/>
                </a:cubicBezTo>
                <a:lnTo>
                  <a:pt x="1765" y="6274"/>
                </a:lnTo>
                <a:lnTo>
                  <a:pt x="1765" y="6274"/>
                </a:lnTo>
                <a:cubicBezTo>
                  <a:pt x="1748" y="6274"/>
                  <a:pt x="1731" y="6267"/>
                  <a:pt x="1718" y="6253"/>
                </a:cubicBezTo>
                <a:cubicBezTo>
                  <a:pt x="1705" y="6238"/>
                  <a:pt x="1699" y="6219"/>
                  <a:pt x="1699" y="6200"/>
                </a:cubicBezTo>
                <a:lnTo>
                  <a:pt x="1699" y="5510"/>
                </a:lnTo>
                <a:close/>
                <a:moveTo>
                  <a:pt x="1699" y="7120"/>
                </a:moveTo>
                <a:cubicBezTo>
                  <a:pt x="1699" y="7100"/>
                  <a:pt x="1705" y="7081"/>
                  <a:pt x="1718" y="7067"/>
                </a:cubicBezTo>
                <a:cubicBezTo>
                  <a:pt x="1731" y="7053"/>
                  <a:pt x="1748" y="7046"/>
                  <a:pt x="1765" y="7046"/>
                </a:cubicBezTo>
                <a:lnTo>
                  <a:pt x="1847" y="7046"/>
                </a:lnTo>
                <a:cubicBezTo>
                  <a:pt x="1883" y="7046"/>
                  <a:pt x="1913" y="7079"/>
                  <a:pt x="1913" y="7120"/>
                </a:cubicBezTo>
                <a:lnTo>
                  <a:pt x="1913" y="7810"/>
                </a:lnTo>
                <a:cubicBezTo>
                  <a:pt x="1913" y="7829"/>
                  <a:pt x="1907" y="7848"/>
                  <a:pt x="1894" y="7862"/>
                </a:cubicBezTo>
                <a:cubicBezTo>
                  <a:pt x="1881" y="7877"/>
                  <a:pt x="1864" y="7884"/>
                  <a:pt x="1847" y="7884"/>
                </a:cubicBezTo>
                <a:lnTo>
                  <a:pt x="1765" y="7884"/>
                </a:lnTo>
                <a:cubicBezTo>
                  <a:pt x="1729" y="7884"/>
                  <a:pt x="1699" y="7850"/>
                  <a:pt x="1699" y="7810"/>
                </a:cubicBezTo>
                <a:lnTo>
                  <a:pt x="1699" y="7120"/>
                </a:lnTo>
                <a:close/>
                <a:moveTo>
                  <a:pt x="1699" y="8729"/>
                </a:moveTo>
                <a:cubicBezTo>
                  <a:pt x="1699" y="8710"/>
                  <a:pt x="1705" y="8691"/>
                  <a:pt x="1718" y="8677"/>
                </a:cubicBezTo>
                <a:cubicBezTo>
                  <a:pt x="1731" y="8662"/>
                  <a:pt x="1748" y="8655"/>
                  <a:pt x="1765" y="8655"/>
                </a:cubicBezTo>
                <a:lnTo>
                  <a:pt x="1847" y="8655"/>
                </a:lnTo>
                <a:cubicBezTo>
                  <a:pt x="1883" y="8655"/>
                  <a:pt x="1913" y="8689"/>
                  <a:pt x="1913" y="8729"/>
                </a:cubicBezTo>
                <a:lnTo>
                  <a:pt x="1913" y="9420"/>
                </a:lnTo>
                <a:cubicBezTo>
                  <a:pt x="1913" y="9439"/>
                  <a:pt x="1907" y="9458"/>
                  <a:pt x="1894" y="9472"/>
                </a:cubicBezTo>
                <a:cubicBezTo>
                  <a:pt x="1881" y="9486"/>
                  <a:pt x="1864" y="9494"/>
                  <a:pt x="1847" y="9494"/>
                </a:cubicBezTo>
                <a:lnTo>
                  <a:pt x="1765" y="9494"/>
                </a:lnTo>
                <a:cubicBezTo>
                  <a:pt x="1729" y="9494"/>
                  <a:pt x="1699" y="9460"/>
                  <a:pt x="1699" y="9420"/>
                </a:cubicBezTo>
                <a:lnTo>
                  <a:pt x="1699" y="8729"/>
                </a:lnTo>
                <a:close/>
                <a:moveTo>
                  <a:pt x="1701" y="10339"/>
                </a:moveTo>
                <a:cubicBezTo>
                  <a:pt x="1701" y="10298"/>
                  <a:pt x="1731" y="10265"/>
                  <a:pt x="1768" y="10265"/>
                </a:cubicBezTo>
                <a:lnTo>
                  <a:pt x="1849" y="10265"/>
                </a:lnTo>
                <a:lnTo>
                  <a:pt x="1849" y="10265"/>
                </a:lnTo>
                <a:cubicBezTo>
                  <a:pt x="1866" y="10265"/>
                  <a:pt x="1883" y="10272"/>
                  <a:pt x="1896" y="10286"/>
                </a:cubicBezTo>
                <a:cubicBezTo>
                  <a:pt x="1909" y="10301"/>
                  <a:pt x="1915" y="10320"/>
                  <a:pt x="1915" y="10339"/>
                </a:cubicBezTo>
                <a:lnTo>
                  <a:pt x="1915" y="11029"/>
                </a:lnTo>
                <a:cubicBezTo>
                  <a:pt x="1915" y="11048"/>
                  <a:pt x="1909" y="11067"/>
                  <a:pt x="1896" y="11082"/>
                </a:cubicBezTo>
                <a:cubicBezTo>
                  <a:pt x="1883" y="11096"/>
                  <a:pt x="1866" y="11103"/>
                  <a:pt x="1849" y="11103"/>
                </a:cubicBezTo>
                <a:lnTo>
                  <a:pt x="1768" y="11103"/>
                </a:lnTo>
                <a:cubicBezTo>
                  <a:pt x="1731" y="11103"/>
                  <a:pt x="1701" y="11070"/>
                  <a:pt x="1701" y="11029"/>
                </a:cubicBezTo>
                <a:lnTo>
                  <a:pt x="1701" y="10339"/>
                </a:lnTo>
                <a:close/>
                <a:moveTo>
                  <a:pt x="1701" y="12286"/>
                </a:moveTo>
                <a:cubicBezTo>
                  <a:pt x="1701" y="12286"/>
                  <a:pt x="1701" y="12286"/>
                  <a:pt x="1701" y="12286"/>
                </a:cubicBezTo>
                <a:lnTo>
                  <a:pt x="1701" y="11951"/>
                </a:lnTo>
                <a:cubicBezTo>
                  <a:pt x="1701" y="11932"/>
                  <a:pt x="1708" y="11913"/>
                  <a:pt x="1720" y="11899"/>
                </a:cubicBezTo>
                <a:cubicBezTo>
                  <a:pt x="1733" y="11884"/>
                  <a:pt x="1750" y="11877"/>
                  <a:pt x="1768" y="11877"/>
                </a:cubicBezTo>
                <a:lnTo>
                  <a:pt x="1849" y="11877"/>
                </a:lnTo>
                <a:cubicBezTo>
                  <a:pt x="1885" y="11877"/>
                  <a:pt x="1915" y="11911"/>
                  <a:pt x="1915" y="11951"/>
                </a:cubicBezTo>
                <a:lnTo>
                  <a:pt x="1915" y="12245"/>
                </a:lnTo>
                <a:cubicBezTo>
                  <a:pt x="1915" y="12245"/>
                  <a:pt x="1915" y="12245"/>
                  <a:pt x="1915" y="12245"/>
                </a:cubicBezTo>
                <a:lnTo>
                  <a:pt x="1915" y="12582"/>
                </a:lnTo>
                <a:cubicBezTo>
                  <a:pt x="1915" y="12601"/>
                  <a:pt x="1909" y="12620"/>
                  <a:pt x="1896" y="12634"/>
                </a:cubicBezTo>
                <a:cubicBezTo>
                  <a:pt x="1883" y="12649"/>
                  <a:pt x="1866" y="12656"/>
                  <a:pt x="1849" y="12656"/>
                </a:cubicBezTo>
                <a:lnTo>
                  <a:pt x="1768" y="12656"/>
                </a:lnTo>
                <a:cubicBezTo>
                  <a:pt x="1731" y="12656"/>
                  <a:pt x="1701" y="12622"/>
                  <a:pt x="1701" y="12582"/>
                </a:cubicBezTo>
                <a:lnTo>
                  <a:pt x="1701" y="12286"/>
                </a:lnTo>
                <a:close/>
                <a:moveTo>
                  <a:pt x="1776" y="14265"/>
                </a:moveTo>
                <a:cubicBezTo>
                  <a:pt x="1776" y="14265"/>
                  <a:pt x="1774" y="14265"/>
                  <a:pt x="1774" y="14265"/>
                </a:cubicBezTo>
                <a:cubicBezTo>
                  <a:pt x="1757" y="14265"/>
                  <a:pt x="1740" y="14258"/>
                  <a:pt x="1729" y="14246"/>
                </a:cubicBezTo>
                <a:cubicBezTo>
                  <a:pt x="1716" y="14232"/>
                  <a:pt x="1708" y="14213"/>
                  <a:pt x="1708" y="14194"/>
                </a:cubicBezTo>
                <a:lnTo>
                  <a:pt x="1703" y="14086"/>
                </a:lnTo>
                <a:cubicBezTo>
                  <a:pt x="1701" y="14039"/>
                  <a:pt x="1703" y="13984"/>
                  <a:pt x="1703" y="13924"/>
                </a:cubicBezTo>
                <a:lnTo>
                  <a:pt x="1703" y="13845"/>
                </a:lnTo>
                <a:lnTo>
                  <a:pt x="1703" y="13499"/>
                </a:lnTo>
                <a:cubicBezTo>
                  <a:pt x="1703" y="13458"/>
                  <a:pt x="1733" y="13425"/>
                  <a:pt x="1770" y="13425"/>
                </a:cubicBezTo>
                <a:lnTo>
                  <a:pt x="1851" y="13425"/>
                </a:lnTo>
                <a:lnTo>
                  <a:pt x="1851" y="13425"/>
                </a:lnTo>
                <a:cubicBezTo>
                  <a:pt x="1868" y="13425"/>
                  <a:pt x="1885" y="13432"/>
                  <a:pt x="1898" y="13446"/>
                </a:cubicBezTo>
                <a:cubicBezTo>
                  <a:pt x="1911" y="13461"/>
                  <a:pt x="1917" y="13480"/>
                  <a:pt x="1917" y="13499"/>
                </a:cubicBezTo>
                <a:lnTo>
                  <a:pt x="1917" y="13845"/>
                </a:lnTo>
                <a:lnTo>
                  <a:pt x="1917" y="13924"/>
                </a:lnTo>
                <a:cubicBezTo>
                  <a:pt x="1917" y="13981"/>
                  <a:pt x="1917" y="14034"/>
                  <a:pt x="1917" y="14079"/>
                </a:cubicBezTo>
                <a:lnTo>
                  <a:pt x="1922" y="14187"/>
                </a:lnTo>
                <a:cubicBezTo>
                  <a:pt x="1924" y="14227"/>
                  <a:pt x="1894" y="14263"/>
                  <a:pt x="1857" y="14265"/>
                </a:cubicBezTo>
                <a:lnTo>
                  <a:pt x="1776" y="14265"/>
                </a:lnTo>
                <a:close/>
                <a:moveTo>
                  <a:pt x="2148" y="15796"/>
                </a:moveTo>
                <a:cubicBezTo>
                  <a:pt x="2140" y="15815"/>
                  <a:pt x="2125" y="15827"/>
                  <a:pt x="2108" y="15835"/>
                </a:cubicBezTo>
                <a:lnTo>
                  <a:pt x="2031" y="15858"/>
                </a:lnTo>
                <a:cubicBezTo>
                  <a:pt x="2024" y="15861"/>
                  <a:pt x="2018" y="15861"/>
                  <a:pt x="2011" y="15861"/>
                </a:cubicBezTo>
                <a:cubicBezTo>
                  <a:pt x="1984" y="15861"/>
                  <a:pt x="1958" y="15842"/>
                  <a:pt x="1947" y="15811"/>
                </a:cubicBezTo>
                <a:cubicBezTo>
                  <a:pt x="1947" y="15811"/>
                  <a:pt x="1934" y="15768"/>
                  <a:pt x="1919" y="15701"/>
                </a:cubicBezTo>
                <a:lnTo>
                  <a:pt x="1905" y="15634"/>
                </a:lnTo>
                <a:cubicBezTo>
                  <a:pt x="1892" y="15584"/>
                  <a:pt x="1879" y="15527"/>
                  <a:pt x="1868" y="15469"/>
                </a:cubicBezTo>
                <a:cubicBezTo>
                  <a:pt x="1832" y="15300"/>
                  <a:pt x="1804" y="15125"/>
                  <a:pt x="1804" y="15125"/>
                </a:cubicBezTo>
                <a:cubicBezTo>
                  <a:pt x="1798" y="15085"/>
                  <a:pt x="1821" y="15046"/>
                  <a:pt x="1857" y="15039"/>
                </a:cubicBezTo>
                <a:lnTo>
                  <a:pt x="1937" y="15023"/>
                </a:lnTo>
                <a:cubicBezTo>
                  <a:pt x="1954" y="15018"/>
                  <a:pt x="1973" y="15023"/>
                  <a:pt x="1988" y="15035"/>
                </a:cubicBezTo>
                <a:cubicBezTo>
                  <a:pt x="2003" y="15047"/>
                  <a:pt x="2014" y="15063"/>
                  <a:pt x="2016" y="15082"/>
                </a:cubicBezTo>
                <a:cubicBezTo>
                  <a:pt x="2016" y="15082"/>
                  <a:pt x="2044" y="15249"/>
                  <a:pt x="2078" y="15414"/>
                </a:cubicBezTo>
                <a:cubicBezTo>
                  <a:pt x="2089" y="15469"/>
                  <a:pt x="2101" y="15522"/>
                  <a:pt x="2112" y="15570"/>
                </a:cubicBezTo>
                <a:lnTo>
                  <a:pt x="2129" y="15644"/>
                </a:lnTo>
                <a:cubicBezTo>
                  <a:pt x="2142" y="15701"/>
                  <a:pt x="2153" y="15739"/>
                  <a:pt x="2153" y="15742"/>
                </a:cubicBezTo>
                <a:cubicBezTo>
                  <a:pt x="2159" y="15756"/>
                  <a:pt x="2157" y="15777"/>
                  <a:pt x="2148" y="15796"/>
                </a:cubicBezTo>
                <a:close/>
                <a:moveTo>
                  <a:pt x="2696" y="17284"/>
                </a:moveTo>
                <a:lnTo>
                  <a:pt x="2628" y="17332"/>
                </a:lnTo>
                <a:cubicBezTo>
                  <a:pt x="2617" y="17339"/>
                  <a:pt x="2604" y="17344"/>
                  <a:pt x="2591" y="17344"/>
                </a:cubicBezTo>
                <a:cubicBezTo>
                  <a:pt x="2585" y="17344"/>
                  <a:pt x="2581" y="17344"/>
                  <a:pt x="2576" y="17342"/>
                </a:cubicBezTo>
                <a:cubicBezTo>
                  <a:pt x="2559" y="17337"/>
                  <a:pt x="2544" y="17325"/>
                  <a:pt x="2534" y="17308"/>
                </a:cubicBezTo>
                <a:lnTo>
                  <a:pt x="2461" y="17172"/>
                </a:lnTo>
                <a:cubicBezTo>
                  <a:pt x="2433" y="17122"/>
                  <a:pt x="2403" y="17062"/>
                  <a:pt x="2375" y="17002"/>
                </a:cubicBezTo>
                <a:lnTo>
                  <a:pt x="2339" y="16924"/>
                </a:lnTo>
                <a:cubicBezTo>
                  <a:pt x="2315" y="16874"/>
                  <a:pt x="2294" y="16828"/>
                  <a:pt x="2277" y="16788"/>
                </a:cubicBezTo>
                <a:lnTo>
                  <a:pt x="2236" y="16687"/>
                </a:lnTo>
                <a:cubicBezTo>
                  <a:pt x="2221" y="16649"/>
                  <a:pt x="2236" y="16606"/>
                  <a:pt x="2270" y="16587"/>
                </a:cubicBezTo>
                <a:lnTo>
                  <a:pt x="2343" y="16549"/>
                </a:lnTo>
                <a:cubicBezTo>
                  <a:pt x="2358" y="16542"/>
                  <a:pt x="2377" y="16539"/>
                  <a:pt x="2395" y="16546"/>
                </a:cubicBezTo>
                <a:cubicBezTo>
                  <a:pt x="2412" y="16553"/>
                  <a:pt x="2424" y="16568"/>
                  <a:pt x="2433" y="16585"/>
                </a:cubicBezTo>
                <a:lnTo>
                  <a:pt x="2474" y="16682"/>
                </a:lnTo>
                <a:cubicBezTo>
                  <a:pt x="2489" y="16718"/>
                  <a:pt x="2508" y="16759"/>
                  <a:pt x="2529" y="16804"/>
                </a:cubicBezTo>
                <a:lnTo>
                  <a:pt x="2568" y="16888"/>
                </a:lnTo>
                <a:cubicBezTo>
                  <a:pt x="2594" y="16945"/>
                  <a:pt x="2623" y="17000"/>
                  <a:pt x="2647" y="17048"/>
                </a:cubicBezTo>
                <a:lnTo>
                  <a:pt x="2718" y="17182"/>
                </a:lnTo>
                <a:cubicBezTo>
                  <a:pt x="2737" y="17217"/>
                  <a:pt x="2726" y="17263"/>
                  <a:pt x="2696" y="17284"/>
                </a:cubicBezTo>
                <a:close/>
                <a:moveTo>
                  <a:pt x="3653" y="18457"/>
                </a:moveTo>
                <a:lnTo>
                  <a:pt x="3601" y="18526"/>
                </a:lnTo>
                <a:cubicBezTo>
                  <a:pt x="3591" y="18543"/>
                  <a:pt x="3574" y="18552"/>
                  <a:pt x="3556" y="18555"/>
                </a:cubicBezTo>
                <a:cubicBezTo>
                  <a:pt x="3554" y="18555"/>
                  <a:pt x="3552" y="18555"/>
                  <a:pt x="3550" y="18555"/>
                </a:cubicBezTo>
                <a:cubicBezTo>
                  <a:pt x="3535" y="18555"/>
                  <a:pt x="3518" y="18548"/>
                  <a:pt x="3507" y="18538"/>
                </a:cubicBezTo>
                <a:lnTo>
                  <a:pt x="3432" y="18469"/>
                </a:lnTo>
                <a:cubicBezTo>
                  <a:pt x="3417" y="18455"/>
                  <a:pt x="3402" y="18440"/>
                  <a:pt x="3385" y="18426"/>
                </a:cubicBezTo>
                <a:cubicBezTo>
                  <a:pt x="3347" y="18390"/>
                  <a:pt x="3304" y="18352"/>
                  <a:pt x="3265" y="18306"/>
                </a:cubicBezTo>
                <a:lnTo>
                  <a:pt x="3114" y="18142"/>
                </a:lnTo>
                <a:cubicBezTo>
                  <a:pt x="3099" y="18127"/>
                  <a:pt x="3086" y="18111"/>
                  <a:pt x="3075" y="18096"/>
                </a:cubicBezTo>
                <a:lnTo>
                  <a:pt x="3045" y="18058"/>
                </a:lnTo>
                <a:cubicBezTo>
                  <a:pt x="3019" y="18027"/>
                  <a:pt x="3022" y="17979"/>
                  <a:pt x="3049" y="17953"/>
                </a:cubicBezTo>
                <a:lnTo>
                  <a:pt x="3109" y="17891"/>
                </a:lnTo>
                <a:cubicBezTo>
                  <a:pt x="3122" y="17877"/>
                  <a:pt x="3141" y="17872"/>
                  <a:pt x="3158" y="17872"/>
                </a:cubicBezTo>
                <a:cubicBezTo>
                  <a:pt x="3176" y="17872"/>
                  <a:pt x="3193" y="17881"/>
                  <a:pt x="3206" y="17898"/>
                </a:cubicBezTo>
                <a:lnTo>
                  <a:pt x="3236" y="17936"/>
                </a:lnTo>
                <a:cubicBezTo>
                  <a:pt x="3244" y="17946"/>
                  <a:pt x="3253" y="17958"/>
                  <a:pt x="3265" y="17972"/>
                </a:cubicBezTo>
                <a:lnTo>
                  <a:pt x="3417" y="18137"/>
                </a:lnTo>
                <a:cubicBezTo>
                  <a:pt x="3454" y="18178"/>
                  <a:pt x="3490" y="18213"/>
                  <a:pt x="3524" y="18244"/>
                </a:cubicBezTo>
                <a:cubicBezTo>
                  <a:pt x="3542" y="18261"/>
                  <a:pt x="3559" y="18275"/>
                  <a:pt x="3574" y="18290"/>
                </a:cubicBezTo>
                <a:lnTo>
                  <a:pt x="3646" y="18357"/>
                </a:lnTo>
                <a:cubicBezTo>
                  <a:pt x="3670" y="18381"/>
                  <a:pt x="3674" y="18426"/>
                  <a:pt x="3653" y="18457"/>
                </a:cubicBezTo>
                <a:close/>
                <a:moveTo>
                  <a:pt x="4909" y="19202"/>
                </a:moveTo>
                <a:lnTo>
                  <a:pt x="4881" y="19286"/>
                </a:lnTo>
                <a:cubicBezTo>
                  <a:pt x="4870" y="19317"/>
                  <a:pt x="4845" y="19336"/>
                  <a:pt x="4817" y="19336"/>
                </a:cubicBezTo>
                <a:cubicBezTo>
                  <a:pt x="4810" y="19336"/>
                  <a:pt x="4804" y="19336"/>
                  <a:pt x="4798" y="19333"/>
                </a:cubicBezTo>
                <a:lnTo>
                  <a:pt x="4817" y="19262"/>
                </a:lnTo>
                <a:lnTo>
                  <a:pt x="4795" y="19333"/>
                </a:lnTo>
                <a:cubicBezTo>
                  <a:pt x="4791" y="19331"/>
                  <a:pt x="4753" y="19319"/>
                  <a:pt x="4699" y="19293"/>
                </a:cubicBezTo>
                <a:lnTo>
                  <a:pt x="4502" y="19202"/>
                </a:lnTo>
                <a:cubicBezTo>
                  <a:pt x="4442" y="19178"/>
                  <a:pt x="4385" y="19145"/>
                  <a:pt x="4338" y="19118"/>
                </a:cubicBezTo>
                <a:lnTo>
                  <a:pt x="4216" y="19049"/>
                </a:lnTo>
                <a:cubicBezTo>
                  <a:pt x="4198" y="19040"/>
                  <a:pt x="4188" y="19025"/>
                  <a:pt x="4181" y="19006"/>
                </a:cubicBezTo>
                <a:cubicBezTo>
                  <a:pt x="4175" y="18987"/>
                  <a:pt x="4177" y="18966"/>
                  <a:pt x="4186" y="18949"/>
                </a:cubicBezTo>
                <a:lnTo>
                  <a:pt x="4222" y="18870"/>
                </a:lnTo>
                <a:cubicBezTo>
                  <a:pt x="4239" y="18834"/>
                  <a:pt x="4280" y="18820"/>
                  <a:pt x="4312" y="18837"/>
                </a:cubicBezTo>
                <a:lnTo>
                  <a:pt x="4434" y="18904"/>
                </a:lnTo>
                <a:cubicBezTo>
                  <a:pt x="4479" y="18930"/>
                  <a:pt x="4530" y="18958"/>
                  <a:pt x="4581" y="18980"/>
                </a:cubicBezTo>
                <a:lnTo>
                  <a:pt x="4778" y="19068"/>
                </a:lnTo>
                <a:cubicBezTo>
                  <a:pt x="4828" y="19092"/>
                  <a:pt x="4860" y="19104"/>
                  <a:pt x="4862" y="19104"/>
                </a:cubicBezTo>
                <a:cubicBezTo>
                  <a:pt x="4879" y="19109"/>
                  <a:pt x="4894" y="19123"/>
                  <a:pt x="4902" y="19142"/>
                </a:cubicBezTo>
                <a:cubicBezTo>
                  <a:pt x="4913" y="19162"/>
                  <a:pt x="4915" y="19183"/>
                  <a:pt x="4909" y="19202"/>
                </a:cubicBezTo>
                <a:close/>
                <a:moveTo>
                  <a:pt x="6304" y="19596"/>
                </a:moveTo>
                <a:cubicBezTo>
                  <a:pt x="6302" y="19615"/>
                  <a:pt x="6293" y="19634"/>
                  <a:pt x="6281" y="19646"/>
                </a:cubicBezTo>
                <a:cubicBezTo>
                  <a:pt x="6268" y="19658"/>
                  <a:pt x="6253" y="19663"/>
                  <a:pt x="6238" y="19663"/>
                </a:cubicBezTo>
                <a:cubicBezTo>
                  <a:pt x="6236" y="19663"/>
                  <a:pt x="6233" y="19663"/>
                  <a:pt x="6231" y="19663"/>
                </a:cubicBezTo>
                <a:lnTo>
                  <a:pt x="6067" y="19646"/>
                </a:lnTo>
                <a:cubicBezTo>
                  <a:pt x="6022" y="19642"/>
                  <a:pt x="5970" y="19637"/>
                  <a:pt x="5919" y="19630"/>
                </a:cubicBezTo>
                <a:lnTo>
                  <a:pt x="5611" y="19572"/>
                </a:lnTo>
                <a:cubicBezTo>
                  <a:pt x="5594" y="19570"/>
                  <a:pt x="5577" y="19558"/>
                  <a:pt x="5566" y="19541"/>
                </a:cubicBezTo>
                <a:cubicBezTo>
                  <a:pt x="5555" y="19525"/>
                  <a:pt x="5551" y="19503"/>
                  <a:pt x="5555" y="19484"/>
                </a:cubicBezTo>
                <a:lnTo>
                  <a:pt x="5570" y="19396"/>
                </a:lnTo>
                <a:cubicBezTo>
                  <a:pt x="5577" y="19355"/>
                  <a:pt x="5611" y="19329"/>
                  <a:pt x="5647" y="19336"/>
                </a:cubicBezTo>
                <a:lnTo>
                  <a:pt x="5951" y="19391"/>
                </a:lnTo>
                <a:cubicBezTo>
                  <a:pt x="5998" y="19398"/>
                  <a:pt x="6047" y="19403"/>
                  <a:pt x="6090" y="19408"/>
                </a:cubicBezTo>
                <a:lnTo>
                  <a:pt x="6251" y="19424"/>
                </a:lnTo>
                <a:cubicBezTo>
                  <a:pt x="6287" y="19429"/>
                  <a:pt x="6315" y="19465"/>
                  <a:pt x="6311" y="19505"/>
                </a:cubicBezTo>
                <a:lnTo>
                  <a:pt x="6304" y="19596"/>
                </a:lnTo>
                <a:close/>
                <a:moveTo>
                  <a:pt x="7729" y="19675"/>
                </a:moveTo>
                <a:cubicBezTo>
                  <a:pt x="7716" y="19689"/>
                  <a:pt x="7699" y="19696"/>
                  <a:pt x="7682" y="19696"/>
                </a:cubicBezTo>
                <a:lnTo>
                  <a:pt x="7064" y="19696"/>
                </a:lnTo>
                <a:cubicBezTo>
                  <a:pt x="7047" y="19696"/>
                  <a:pt x="7030" y="19689"/>
                  <a:pt x="7017" y="19675"/>
                </a:cubicBezTo>
                <a:cubicBezTo>
                  <a:pt x="7004" y="19661"/>
                  <a:pt x="6997" y="19642"/>
                  <a:pt x="6997" y="19622"/>
                </a:cubicBezTo>
                <a:lnTo>
                  <a:pt x="6997" y="19532"/>
                </a:lnTo>
                <a:cubicBezTo>
                  <a:pt x="6997" y="19491"/>
                  <a:pt x="7027" y="19458"/>
                  <a:pt x="7064" y="19458"/>
                </a:cubicBezTo>
                <a:lnTo>
                  <a:pt x="7682" y="19458"/>
                </a:lnTo>
                <a:cubicBezTo>
                  <a:pt x="7719" y="19458"/>
                  <a:pt x="7749" y="19491"/>
                  <a:pt x="7749" y="19532"/>
                </a:cubicBezTo>
                <a:lnTo>
                  <a:pt x="7749" y="19622"/>
                </a:lnTo>
                <a:cubicBezTo>
                  <a:pt x="7749" y="19642"/>
                  <a:pt x="7742" y="19661"/>
                  <a:pt x="7729" y="19675"/>
                </a:cubicBezTo>
                <a:close/>
                <a:moveTo>
                  <a:pt x="9172" y="19675"/>
                </a:moveTo>
                <a:cubicBezTo>
                  <a:pt x="9159" y="19689"/>
                  <a:pt x="9142" y="19696"/>
                  <a:pt x="9124" y="19696"/>
                </a:cubicBezTo>
                <a:lnTo>
                  <a:pt x="8506" y="19696"/>
                </a:lnTo>
                <a:cubicBezTo>
                  <a:pt x="8470" y="19696"/>
                  <a:pt x="8440" y="19663"/>
                  <a:pt x="8440" y="19622"/>
                </a:cubicBezTo>
                <a:lnTo>
                  <a:pt x="8440" y="19532"/>
                </a:lnTo>
                <a:cubicBezTo>
                  <a:pt x="8440" y="19513"/>
                  <a:pt x="8446" y="19493"/>
                  <a:pt x="8459" y="19479"/>
                </a:cubicBezTo>
                <a:cubicBezTo>
                  <a:pt x="8472" y="19465"/>
                  <a:pt x="8489" y="19458"/>
                  <a:pt x="8506" y="19458"/>
                </a:cubicBezTo>
                <a:lnTo>
                  <a:pt x="9124" y="19458"/>
                </a:lnTo>
                <a:cubicBezTo>
                  <a:pt x="9161" y="19458"/>
                  <a:pt x="9191" y="19491"/>
                  <a:pt x="9191" y="19532"/>
                </a:cubicBezTo>
                <a:lnTo>
                  <a:pt x="9191" y="19622"/>
                </a:lnTo>
                <a:cubicBezTo>
                  <a:pt x="9191" y="19642"/>
                  <a:pt x="9184" y="19661"/>
                  <a:pt x="9172" y="19675"/>
                </a:cubicBezTo>
                <a:close/>
                <a:moveTo>
                  <a:pt x="10597" y="19620"/>
                </a:moveTo>
                <a:cubicBezTo>
                  <a:pt x="10597" y="19661"/>
                  <a:pt x="10567" y="19694"/>
                  <a:pt x="10530" y="19694"/>
                </a:cubicBezTo>
                <a:lnTo>
                  <a:pt x="10250" y="19694"/>
                </a:lnTo>
                <a:cubicBezTo>
                  <a:pt x="10250" y="19694"/>
                  <a:pt x="10250" y="19694"/>
                  <a:pt x="10250" y="19694"/>
                </a:cubicBezTo>
                <a:lnTo>
                  <a:pt x="9950" y="19694"/>
                </a:lnTo>
                <a:cubicBezTo>
                  <a:pt x="9914" y="19694"/>
                  <a:pt x="9884" y="19661"/>
                  <a:pt x="9884" y="19620"/>
                </a:cubicBezTo>
                <a:lnTo>
                  <a:pt x="9884" y="19529"/>
                </a:lnTo>
                <a:cubicBezTo>
                  <a:pt x="9884" y="19510"/>
                  <a:pt x="9891" y="19491"/>
                  <a:pt x="9903" y="19477"/>
                </a:cubicBezTo>
                <a:cubicBezTo>
                  <a:pt x="9916" y="19462"/>
                  <a:pt x="9933" y="19455"/>
                  <a:pt x="9950" y="19455"/>
                </a:cubicBezTo>
                <a:lnTo>
                  <a:pt x="10229" y="19455"/>
                </a:lnTo>
                <a:cubicBezTo>
                  <a:pt x="10229" y="19455"/>
                  <a:pt x="10229" y="19455"/>
                  <a:pt x="10229" y="19455"/>
                </a:cubicBezTo>
                <a:lnTo>
                  <a:pt x="10530" y="19455"/>
                </a:lnTo>
                <a:cubicBezTo>
                  <a:pt x="10547" y="19455"/>
                  <a:pt x="10565" y="19462"/>
                  <a:pt x="10577" y="19477"/>
                </a:cubicBezTo>
                <a:cubicBezTo>
                  <a:pt x="10590" y="19491"/>
                  <a:pt x="10597" y="19510"/>
                  <a:pt x="10597" y="19529"/>
                </a:cubicBezTo>
                <a:lnTo>
                  <a:pt x="10597" y="19620"/>
                </a:lnTo>
                <a:close/>
                <a:moveTo>
                  <a:pt x="12039" y="19620"/>
                </a:moveTo>
                <a:cubicBezTo>
                  <a:pt x="12039" y="19661"/>
                  <a:pt x="12009" y="19694"/>
                  <a:pt x="11973" y="19694"/>
                </a:cubicBezTo>
                <a:lnTo>
                  <a:pt x="11354" y="19694"/>
                </a:lnTo>
                <a:cubicBezTo>
                  <a:pt x="11337" y="19694"/>
                  <a:pt x="11320" y="19687"/>
                  <a:pt x="11307" y="19673"/>
                </a:cubicBezTo>
                <a:cubicBezTo>
                  <a:pt x="11294" y="19658"/>
                  <a:pt x="11288" y="19639"/>
                  <a:pt x="11288" y="19620"/>
                </a:cubicBezTo>
                <a:lnTo>
                  <a:pt x="11288" y="19529"/>
                </a:lnTo>
                <a:cubicBezTo>
                  <a:pt x="11288" y="19489"/>
                  <a:pt x="11318" y="19455"/>
                  <a:pt x="11354" y="19455"/>
                </a:cubicBezTo>
                <a:lnTo>
                  <a:pt x="11973" y="19455"/>
                </a:lnTo>
                <a:cubicBezTo>
                  <a:pt x="11990" y="19455"/>
                  <a:pt x="12007" y="19462"/>
                  <a:pt x="12020" y="19477"/>
                </a:cubicBezTo>
                <a:cubicBezTo>
                  <a:pt x="12033" y="19491"/>
                  <a:pt x="12039" y="19510"/>
                  <a:pt x="12039" y="19529"/>
                </a:cubicBezTo>
                <a:lnTo>
                  <a:pt x="12039" y="19620"/>
                </a:lnTo>
                <a:close/>
                <a:moveTo>
                  <a:pt x="13481" y="19620"/>
                </a:moveTo>
                <a:cubicBezTo>
                  <a:pt x="13481" y="19661"/>
                  <a:pt x="13451" y="19694"/>
                  <a:pt x="13415" y="19694"/>
                </a:cubicBezTo>
                <a:lnTo>
                  <a:pt x="12797" y="19694"/>
                </a:lnTo>
                <a:cubicBezTo>
                  <a:pt x="12779" y="19694"/>
                  <a:pt x="12762" y="19687"/>
                  <a:pt x="12749" y="19673"/>
                </a:cubicBezTo>
                <a:cubicBezTo>
                  <a:pt x="12737" y="19658"/>
                  <a:pt x="12730" y="19639"/>
                  <a:pt x="12730" y="19620"/>
                </a:cubicBezTo>
                <a:lnTo>
                  <a:pt x="12730" y="19529"/>
                </a:lnTo>
                <a:cubicBezTo>
                  <a:pt x="12730" y="19489"/>
                  <a:pt x="12760" y="19455"/>
                  <a:pt x="12797" y="19455"/>
                </a:cubicBezTo>
                <a:lnTo>
                  <a:pt x="13415" y="19455"/>
                </a:lnTo>
                <a:cubicBezTo>
                  <a:pt x="13432" y="19455"/>
                  <a:pt x="13449" y="19462"/>
                  <a:pt x="13462" y="19477"/>
                </a:cubicBezTo>
                <a:cubicBezTo>
                  <a:pt x="13475" y="19491"/>
                  <a:pt x="13481" y="19510"/>
                  <a:pt x="13481" y="19529"/>
                </a:cubicBezTo>
                <a:lnTo>
                  <a:pt x="13481" y="19620"/>
                </a:lnTo>
                <a:close/>
                <a:moveTo>
                  <a:pt x="14924" y="19618"/>
                </a:moveTo>
                <a:cubicBezTo>
                  <a:pt x="14924" y="19658"/>
                  <a:pt x="14894" y="19692"/>
                  <a:pt x="14857" y="19692"/>
                </a:cubicBezTo>
                <a:lnTo>
                  <a:pt x="14239" y="19692"/>
                </a:lnTo>
                <a:cubicBezTo>
                  <a:pt x="14222" y="19692"/>
                  <a:pt x="14205" y="19685"/>
                  <a:pt x="14192" y="19670"/>
                </a:cubicBezTo>
                <a:cubicBezTo>
                  <a:pt x="14179" y="19656"/>
                  <a:pt x="14172" y="19637"/>
                  <a:pt x="14172" y="19618"/>
                </a:cubicBezTo>
                <a:lnTo>
                  <a:pt x="14172" y="19527"/>
                </a:lnTo>
                <a:cubicBezTo>
                  <a:pt x="14172" y="19486"/>
                  <a:pt x="14202" y="19453"/>
                  <a:pt x="14239" y="19453"/>
                </a:cubicBezTo>
                <a:lnTo>
                  <a:pt x="14857" y="19453"/>
                </a:lnTo>
                <a:cubicBezTo>
                  <a:pt x="14874" y="19453"/>
                  <a:pt x="14891" y="19460"/>
                  <a:pt x="14904" y="19474"/>
                </a:cubicBezTo>
                <a:cubicBezTo>
                  <a:pt x="14917" y="19489"/>
                  <a:pt x="14924" y="19508"/>
                  <a:pt x="14924" y="19527"/>
                </a:cubicBezTo>
                <a:lnTo>
                  <a:pt x="14924" y="19618"/>
                </a:lnTo>
                <a:close/>
                <a:moveTo>
                  <a:pt x="16347" y="19670"/>
                </a:moveTo>
                <a:cubicBezTo>
                  <a:pt x="16334" y="19685"/>
                  <a:pt x="16317" y="19692"/>
                  <a:pt x="16300" y="19692"/>
                </a:cubicBezTo>
                <a:lnTo>
                  <a:pt x="15681" y="19692"/>
                </a:lnTo>
                <a:cubicBezTo>
                  <a:pt x="15664" y="19692"/>
                  <a:pt x="15647" y="19685"/>
                  <a:pt x="15634" y="19670"/>
                </a:cubicBezTo>
                <a:cubicBezTo>
                  <a:pt x="15621" y="19656"/>
                  <a:pt x="15615" y="19637"/>
                  <a:pt x="15615" y="19618"/>
                </a:cubicBezTo>
                <a:lnTo>
                  <a:pt x="15615" y="19527"/>
                </a:lnTo>
                <a:cubicBezTo>
                  <a:pt x="15615" y="19486"/>
                  <a:pt x="15645" y="19453"/>
                  <a:pt x="15681" y="19453"/>
                </a:cubicBezTo>
                <a:lnTo>
                  <a:pt x="16300" y="19453"/>
                </a:lnTo>
                <a:cubicBezTo>
                  <a:pt x="16336" y="19453"/>
                  <a:pt x="16366" y="19486"/>
                  <a:pt x="16366" y="19527"/>
                </a:cubicBezTo>
                <a:lnTo>
                  <a:pt x="16366" y="19618"/>
                </a:lnTo>
                <a:cubicBezTo>
                  <a:pt x="16366" y="19637"/>
                  <a:pt x="16359" y="19656"/>
                  <a:pt x="16347" y="19670"/>
                </a:cubicBezTo>
                <a:close/>
                <a:moveTo>
                  <a:pt x="17808" y="19615"/>
                </a:moveTo>
                <a:cubicBezTo>
                  <a:pt x="17808" y="19656"/>
                  <a:pt x="17778" y="19689"/>
                  <a:pt x="17742" y="19689"/>
                </a:cubicBezTo>
                <a:lnTo>
                  <a:pt x="17123" y="19689"/>
                </a:lnTo>
                <a:cubicBezTo>
                  <a:pt x="17087" y="19689"/>
                  <a:pt x="17057" y="19656"/>
                  <a:pt x="17057" y="19615"/>
                </a:cubicBezTo>
                <a:lnTo>
                  <a:pt x="17057" y="19525"/>
                </a:lnTo>
                <a:cubicBezTo>
                  <a:pt x="17057" y="19505"/>
                  <a:pt x="17063" y="19486"/>
                  <a:pt x="17076" y="19472"/>
                </a:cubicBezTo>
                <a:cubicBezTo>
                  <a:pt x="17089" y="19458"/>
                  <a:pt x="17106" y="19451"/>
                  <a:pt x="17123" y="19451"/>
                </a:cubicBezTo>
                <a:lnTo>
                  <a:pt x="17742" y="19451"/>
                </a:lnTo>
                <a:cubicBezTo>
                  <a:pt x="17759" y="19451"/>
                  <a:pt x="17776" y="19458"/>
                  <a:pt x="17789" y="19472"/>
                </a:cubicBezTo>
                <a:cubicBezTo>
                  <a:pt x="17802" y="19486"/>
                  <a:pt x="17808" y="19505"/>
                  <a:pt x="17808" y="19525"/>
                </a:cubicBezTo>
                <a:lnTo>
                  <a:pt x="17808" y="19615"/>
                </a:lnTo>
                <a:close/>
                <a:moveTo>
                  <a:pt x="19250" y="19615"/>
                </a:moveTo>
                <a:cubicBezTo>
                  <a:pt x="19250" y="19656"/>
                  <a:pt x="19220" y="19689"/>
                  <a:pt x="19184" y="19689"/>
                </a:cubicBezTo>
                <a:lnTo>
                  <a:pt x="18566" y="19689"/>
                </a:lnTo>
                <a:cubicBezTo>
                  <a:pt x="18549" y="19689"/>
                  <a:pt x="18531" y="19682"/>
                  <a:pt x="18519" y="19668"/>
                </a:cubicBezTo>
                <a:cubicBezTo>
                  <a:pt x="18506" y="19654"/>
                  <a:pt x="18499" y="19634"/>
                  <a:pt x="18499" y="19615"/>
                </a:cubicBezTo>
                <a:lnTo>
                  <a:pt x="18499" y="19525"/>
                </a:lnTo>
                <a:cubicBezTo>
                  <a:pt x="18499" y="19484"/>
                  <a:pt x="18529" y="19451"/>
                  <a:pt x="18566" y="19451"/>
                </a:cubicBezTo>
                <a:lnTo>
                  <a:pt x="19184" y="19451"/>
                </a:lnTo>
                <a:cubicBezTo>
                  <a:pt x="19201" y="19451"/>
                  <a:pt x="19218" y="19458"/>
                  <a:pt x="19231" y="19472"/>
                </a:cubicBezTo>
                <a:cubicBezTo>
                  <a:pt x="19244" y="19486"/>
                  <a:pt x="19250" y="19505"/>
                  <a:pt x="19250" y="19525"/>
                </a:cubicBezTo>
                <a:lnTo>
                  <a:pt x="19250" y="19615"/>
                </a:lnTo>
                <a:close/>
                <a:moveTo>
                  <a:pt x="20693" y="19615"/>
                </a:moveTo>
                <a:cubicBezTo>
                  <a:pt x="20693" y="19656"/>
                  <a:pt x="20663" y="19689"/>
                  <a:pt x="20626" y="19689"/>
                </a:cubicBezTo>
                <a:lnTo>
                  <a:pt x="20008" y="19689"/>
                </a:lnTo>
                <a:cubicBezTo>
                  <a:pt x="19991" y="19689"/>
                  <a:pt x="19974" y="19682"/>
                  <a:pt x="19961" y="19668"/>
                </a:cubicBezTo>
                <a:cubicBezTo>
                  <a:pt x="19948" y="19654"/>
                  <a:pt x="19942" y="19634"/>
                  <a:pt x="19942" y="19615"/>
                </a:cubicBezTo>
                <a:lnTo>
                  <a:pt x="19942" y="19525"/>
                </a:lnTo>
                <a:cubicBezTo>
                  <a:pt x="19942" y="19484"/>
                  <a:pt x="19972" y="19451"/>
                  <a:pt x="20008" y="19451"/>
                </a:cubicBezTo>
                <a:lnTo>
                  <a:pt x="20626" y="19451"/>
                </a:lnTo>
                <a:cubicBezTo>
                  <a:pt x="20643" y="19451"/>
                  <a:pt x="20661" y="19458"/>
                  <a:pt x="20673" y="19472"/>
                </a:cubicBezTo>
                <a:cubicBezTo>
                  <a:pt x="20686" y="19486"/>
                  <a:pt x="20693" y="19505"/>
                  <a:pt x="20693" y="19525"/>
                </a:cubicBezTo>
                <a:lnTo>
                  <a:pt x="20693" y="19615"/>
                </a:lnTo>
                <a:close/>
              </a:path>
            </a:pathLst>
          </a:custGeom>
          <a:solidFill>
            <a:srgbClr val="C0382A"/>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94964" y="3019964"/>
            <a:ext cx="2345068" cy="787127"/>
          </a:xfrm>
          <a:prstGeom prst="hexagon">
            <a:avLst/>
          </a:prstGeom>
          <a:solidFill>
            <a:srgbClr val="C0382A"/>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so many tools</a:t>
            </a:r>
          </a:p>
        </p:txBody>
      </p:sp>
      <p:sp>
        <p:nvSpPr>
          <p:cNvPr id="30" name="Rectangle 29"/>
          <p:cNvSpPr/>
          <p:nvPr/>
        </p:nvSpPr>
        <p:spPr>
          <a:xfrm>
            <a:off x="6301788" y="531425"/>
            <a:ext cx="3968429" cy="923330"/>
          </a:xfrm>
          <a:prstGeom prst="rect">
            <a:avLst/>
          </a:prstGeom>
        </p:spPr>
        <p:txBody>
          <a:bodyPr wrap="square">
            <a:spAutoFit/>
          </a:bodyPr>
          <a:lstStyle/>
          <a:p>
            <a:pPr algn="ctr"/>
            <a:r>
              <a:rPr lang="en-US" sz="5400" b="1" dirty="0" smtClean="0">
                <a:solidFill>
                  <a:srgbClr val="C0382A"/>
                </a:solidFill>
              </a:rPr>
              <a:t>PowerPoint</a:t>
            </a:r>
            <a:endParaRPr lang="fr-FR" sz="4800" b="1" dirty="0">
              <a:solidFill>
                <a:srgbClr val="C0382A"/>
              </a:solidFill>
            </a:endParaRPr>
          </a:p>
        </p:txBody>
      </p:sp>
      <p:pic>
        <p:nvPicPr>
          <p:cNvPr id="31" name="Picture 2" descr="Microsoft, office, office365, powerpoint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0217" y="142829"/>
            <a:ext cx="1700521" cy="170052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98014" y="2411798"/>
            <a:ext cx="1872894" cy="523220"/>
          </a:xfrm>
          <a:prstGeom prst="rect">
            <a:avLst/>
          </a:prstGeom>
        </p:spPr>
        <p:txBody>
          <a:bodyPr wrap="square">
            <a:spAutoFit/>
          </a:bodyPr>
          <a:lstStyle/>
          <a:p>
            <a:r>
              <a:rPr lang="fr-FR" sz="2800" b="1" dirty="0"/>
              <a:t>Features</a:t>
            </a:r>
          </a:p>
        </p:txBody>
      </p:sp>
      <p:pic>
        <p:nvPicPr>
          <p:cNvPr id="33" name="Picture 2" descr="Editing, file, page, pencil, prepare, revise, text icon - Download on Iconfi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9214" y="3892037"/>
            <a:ext cx="802322" cy="8023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Document, font, style, text, tools, type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594" y="3957862"/>
            <a:ext cx="670672" cy="67067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0" descr="Image, images, photo, photography, picture, stack icon - Download on Iconfind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76" y="4937795"/>
            <a:ext cx="715307" cy="7153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4" descr="Content, cut, edit, editing, image, picture, scisso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540" y="4931379"/>
            <a:ext cx="755282" cy="75528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Data analytics, infographic, statistics, bar chart, bar graph icon - Download on Iconfin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9388" y="3649833"/>
            <a:ext cx="1043039" cy="104303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6" descr="Mountain chart, analytics, area chart, data visualization, infographic icon - Download on Iconfind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69217" y="4737429"/>
            <a:ext cx="883037" cy="8830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gital marketing, social media, advertising, video, streaming, movie, marketing icon -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868" y="5714412"/>
            <a:ext cx="100012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fter effects, animation, gif, motion graphic, motion pictur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6574" y="5818707"/>
            <a:ext cx="917361" cy="917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werpoint, presentation, computer, file, data, repor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3088" y="5731493"/>
            <a:ext cx="879279" cy="87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24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29"/>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499"/>
                                          </p:stCondLst>
                                        </p:cTn>
                                        <p:tgtEl>
                                          <p:spTgt spid="35"/>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499"/>
                                          </p:stCondLst>
                                        </p:cTn>
                                        <p:tgtEl>
                                          <p:spTgt spid="2054"/>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nodeType="afterEffect">
                                  <p:stCondLst>
                                    <p:cond delay="0"/>
                                  </p:stCondLst>
                                  <p:childTnLst>
                                    <p:set>
                                      <p:cBhvr>
                                        <p:cTn id="35" dur="1" fill="hold">
                                          <p:stCondLst>
                                            <p:cond delay="499"/>
                                          </p:stCondLst>
                                        </p:cTn>
                                        <p:tgtEl>
                                          <p:spTgt spid="38"/>
                                        </p:tgtEl>
                                        <p:attrNameLst>
                                          <p:attrName>style.visibility</p:attrName>
                                        </p:attrNameLst>
                                      </p:cBhvr>
                                      <p:to>
                                        <p:strVal val="visible"/>
                                      </p:to>
                                    </p:set>
                                  </p:childTnLst>
                                </p:cTn>
                              </p:par>
                            </p:childTnLst>
                          </p:cTn>
                        </p:par>
                        <p:par>
                          <p:cTn id="36" fill="hold">
                            <p:stCondLst>
                              <p:cond delay="4500"/>
                            </p:stCondLst>
                            <p:childTnLst>
                              <p:par>
                                <p:cTn id="37" presetID="1" presetClass="entr" presetSubtype="0" fill="hold" nodeType="afterEffect">
                                  <p:stCondLst>
                                    <p:cond delay="0"/>
                                  </p:stCondLst>
                                  <p:childTnLst>
                                    <p:set>
                                      <p:cBhvr>
                                        <p:cTn id="38" dur="1" fill="hold">
                                          <p:stCondLst>
                                            <p:cond delay="499"/>
                                          </p:stCondLst>
                                        </p:cTn>
                                        <p:tgtEl>
                                          <p:spTgt spid="33"/>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nodeType="afterEffect">
                                  <p:stCondLst>
                                    <p:cond delay="0"/>
                                  </p:stCondLst>
                                  <p:childTnLst>
                                    <p:set>
                                      <p:cBhvr>
                                        <p:cTn id="41" dur="1" fill="hold">
                                          <p:stCondLst>
                                            <p:cond delay="499"/>
                                          </p:stCondLst>
                                        </p:cTn>
                                        <p:tgtEl>
                                          <p:spTgt spid="37"/>
                                        </p:tgtEl>
                                        <p:attrNameLst>
                                          <p:attrName>style.visibility</p:attrName>
                                        </p:attrNameLst>
                                      </p:cBhvr>
                                      <p:to>
                                        <p:strVal val="visible"/>
                                      </p:to>
                                    </p:set>
                                  </p:childTnLst>
                                </p:cTn>
                              </p:par>
                            </p:childTnLst>
                          </p:cTn>
                        </p:par>
                        <p:par>
                          <p:cTn id="42" fill="hold">
                            <p:stCondLst>
                              <p:cond delay="5500"/>
                            </p:stCondLst>
                            <p:childTnLst>
                              <p:par>
                                <p:cTn id="43" presetID="1" presetClass="entr" presetSubtype="0" fill="hold" nodeType="afterEffect">
                                  <p:stCondLst>
                                    <p:cond delay="0"/>
                                  </p:stCondLst>
                                  <p:childTnLst>
                                    <p:set>
                                      <p:cBhvr>
                                        <p:cTn id="44" dur="1" fill="hold">
                                          <p:stCondLst>
                                            <p:cond delay="499"/>
                                          </p:stCondLst>
                                        </p:cTn>
                                        <p:tgtEl>
                                          <p:spTgt spid="2050"/>
                                        </p:tgtEl>
                                        <p:attrNameLst>
                                          <p:attrName>style.visibility</p:attrName>
                                        </p:attrNameLst>
                                      </p:cBhvr>
                                      <p:to>
                                        <p:strVal val="visible"/>
                                      </p:to>
                                    </p:set>
                                  </p:childTnLst>
                                </p:cTn>
                              </p:par>
                            </p:childTnLst>
                          </p:cTn>
                        </p:par>
                        <p:par>
                          <p:cTn id="45" fill="hold">
                            <p:stCondLst>
                              <p:cond delay="6000"/>
                            </p:stCondLst>
                            <p:childTnLst>
                              <p:par>
                                <p:cTn id="46" presetID="1" presetClass="entr" presetSubtype="0" fill="hold" nodeType="afterEffect">
                                  <p:stCondLst>
                                    <p:cond delay="0"/>
                                  </p:stCondLst>
                                  <p:childTnLst>
                                    <p:set>
                                      <p:cBhvr>
                                        <p:cTn id="47" dur="1" fill="hold">
                                          <p:stCondLst>
                                            <p:cond delay="499"/>
                                          </p:stCondLst>
                                        </p:cTn>
                                        <p:tgtEl>
                                          <p:spTgt spid="2052"/>
                                        </p:tgtEl>
                                        <p:attrNameLst>
                                          <p:attrName>style.visibility</p:attrName>
                                        </p:attrNameLst>
                                      </p:cBhvr>
                                      <p:to>
                                        <p:strVal val="visible"/>
                                      </p:to>
                                    </p:set>
                                  </p:childTnLst>
                                </p:cTn>
                              </p:par>
                            </p:childTnLst>
                          </p:cTn>
                        </p:par>
                        <p:par>
                          <p:cTn id="48" fill="hold">
                            <p:stCondLst>
                              <p:cond delay="6500"/>
                            </p:stCondLst>
                            <p:childTnLst>
                              <p:par>
                                <p:cTn id="49" presetID="1" presetClass="entr" presetSubtype="0" fill="hold" nodeType="afterEffect">
                                  <p:stCondLst>
                                    <p:cond delay="0"/>
                                  </p:stCondLst>
                                  <p:childTnLst>
                                    <p:set>
                                      <p:cBhvr>
                                        <p:cTn id="50" dur="1" fill="hold">
                                          <p:stCondLst>
                                            <p:cond delay="499"/>
                                          </p:stCondLst>
                                        </p:cTn>
                                        <p:tgtEl>
                                          <p:spTgt spid="39"/>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nodeType="afterEffect">
                                  <p:stCondLst>
                                    <p:cond delay="0"/>
                                  </p:stCondLst>
                                  <p:childTnLst>
                                    <p:set>
                                      <p:cBhvr>
                                        <p:cTn id="53"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animBg="1"/>
      <p:bldP spid="29" grpId="0" animBg="1"/>
      <p:bldP spid="30"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9</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14" name="Groupe 13"/>
          <p:cNvGrpSpPr/>
          <p:nvPr/>
        </p:nvGrpSpPr>
        <p:grpSpPr>
          <a:xfrm>
            <a:off x="360463" y="3005798"/>
            <a:ext cx="11374851" cy="3756042"/>
            <a:chOff x="360463" y="3005798"/>
            <a:chExt cx="11374851" cy="3531480"/>
          </a:xfrm>
        </p:grpSpPr>
        <p:sp>
          <p:nvSpPr>
            <p:cNvPr id="15" name="Rectangle à coins arrondis 14"/>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4" descr="logo, goog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e 16"/>
          <p:cNvGrpSpPr/>
          <p:nvPr/>
        </p:nvGrpSpPr>
        <p:grpSpPr>
          <a:xfrm>
            <a:off x="3460264" y="2371476"/>
            <a:ext cx="5260654" cy="641445"/>
            <a:chOff x="3460264" y="2371476"/>
            <a:chExt cx="5260654" cy="641445"/>
          </a:xfrm>
        </p:grpSpPr>
        <p:sp>
          <p:nvSpPr>
            <p:cNvPr id="19" name="Rectangle à coins arrondis 18"/>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Picture 2" descr="find, loupe, search, zoom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p:cNvSpPr/>
          <p:nvPr/>
        </p:nvSpPr>
        <p:spPr>
          <a:xfrm>
            <a:off x="3704733" y="2461365"/>
            <a:ext cx="4252128" cy="830997"/>
          </a:xfrm>
          <a:prstGeom prst="rect">
            <a:avLst/>
          </a:prstGeom>
        </p:spPr>
        <p:txBody>
          <a:bodyPr wrap="square">
            <a:spAutoFit/>
          </a:bodyPr>
          <a:lstStyle/>
          <a:p>
            <a:r>
              <a:rPr lang="en-US" sz="2400" dirty="0" smtClean="0">
                <a:solidFill>
                  <a:schemeClr val="bg2">
                    <a:lumMod val="50000"/>
                  </a:schemeClr>
                </a:solidFill>
              </a:rPr>
              <a:t>What is </a:t>
            </a:r>
            <a:r>
              <a:rPr lang="en-US" sz="2400" dirty="0" err="1" smtClean="0">
                <a:solidFill>
                  <a:schemeClr val="bg2">
                    <a:lumMod val="50000"/>
                  </a:schemeClr>
                </a:solidFill>
              </a:rPr>
              <a:t>LaTeX</a:t>
            </a:r>
            <a:r>
              <a:rPr lang="en-US" sz="2400" dirty="0" smtClean="0">
                <a:solidFill>
                  <a:schemeClr val="bg2">
                    <a:lumMod val="50000"/>
                  </a:schemeClr>
                </a:solidFill>
              </a:rPr>
              <a:t>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
        <p:nvSpPr>
          <p:cNvPr id="13" name="Rectangle 12"/>
          <p:cNvSpPr/>
          <p:nvPr/>
        </p:nvSpPr>
        <p:spPr>
          <a:xfrm>
            <a:off x="237633" y="3714852"/>
            <a:ext cx="11485144" cy="3046988"/>
          </a:xfrm>
          <a:prstGeom prst="rect">
            <a:avLst/>
          </a:prstGeom>
        </p:spPr>
        <p:txBody>
          <a:bodyPr wrap="square">
            <a:spAutoFit/>
          </a:bodyPr>
          <a:lstStyle/>
          <a:p>
            <a:pPr algn="ctr"/>
            <a:r>
              <a:rPr lang="en-US" sz="2400" dirty="0" smtClean="0">
                <a:solidFill>
                  <a:schemeClr val="bg2">
                    <a:lumMod val="50000"/>
                  </a:schemeClr>
                </a:solidFill>
              </a:rPr>
              <a:t>  </a:t>
            </a:r>
            <a:r>
              <a:rPr lang="en-US" sz="2400" dirty="0" err="1">
                <a:solidFill>
                  <a:schemeClr val="bg2">
                    <a:lumMod val="50000"/>
                  </a:schemeClr>
                </a:solidFill>
              </a:rPr>
              <a:t>LaTeX</a:t>
            </a:r>
            <a:r>
              <a:rPr lang="en-US" sz="2400" dirty="0">
                <a:solidFill>
                  <a:schemeClr val="bg2">
                    <a:lumMod val="50000"/>
                  </a:schemeClr>
                </a:solidFill>
              </a:rPr>
              <a:t>, conceived by Leslie </a:t>
            </a:r>
            <a:r>
              <a:rPr lang="en-US" sz="2400" dirty="0" err="1">
                <a:solidFill>
                  <a:schemeClr val="bg2">
                    <a:lumMod val="50000"/>
                  </a:schemeClr>
                </a:solidFill>
              </a:rPr>
              <a:t>Lamport</a:t>
            </a:r>
            <a:r>
              <a:rPr lang="en-US" sz="2400" dirty="0">
                <a:solidFill>
                  <a:schemeClr val="bg2">
                    <a:lumMod val="50000"/>
                  </a:schemeClr>
                </a:solidFill>
              </a:rPr>
              <a:t> in 1985, is a document preparation system renowned for its unparalleled ability to generate high-quality typesetting for documents. At its core, </a:t>
            </a:r>
            <a:r>
              <a:rPr lang="en-US" sz="2400" dirty="0" err="1">
                <a:solidFill>
                  <a:schemeClr val="bg2">
                    <a:lumMod val="50000"/>
                  </a:schemeClr>
                </a:solidFill>
              </a:rPr>
              <a:t>LaTeX</a:t>
            </a:r>
            <a:r>
              <a:rPr lang="en-US" sz="2400" dirty="0">
                <a:solidFill>
                  <a:schemeClr val="bg2">
                    <a:lumMod val="50000"/>
                  </a:schemeClr>
                </a:solidFill>
              </a:rPr>
              <a:t> employs a markup language as its source code, empowering users to create and manipulate sophisticated document layouts. This robust system offers an extensive array of tools and features, elevating its utility for diverse applications. </a:t>
            </a:r>
            <a:endParaRPr lang="en-US" sz="2400" dirty="0" smtClean="0">
              <a:solidFill>
                <a:schemeClr val="bg2">
                  <a:lumMod val="50000"/>
                </a:schemeClr>
              </a:solidFill>
            </a:endParaRPr>
          </a:p>
          <a:p>
            <a:pPr algn="ctr"/>
            <a:r>
              <a:rPr lang="en-US" sz="2400" dirty="0" err="1">
                <a:solidFill>
                  <a:schemeClr val="bg2">
                    <a:lumMod val="50000"/>
                  </a:schemeClr>
                </a:solidFill>
              </a:rPr>
              <a:t>LaTeX</a:t>
            </a:r>
            <a:r>
              <a:rPr lang="en-US" sz="2400" dirty="0">
                <a:solidFill>
                  <a:schemeClr val="bg2">
                    <a:lumMod val="50000"/>
                  </a:schemeClr>
                </a:solidFill>
              </a:rPr>
              <a:t> continues to be embraced by professionals who prioritize the aesthetic and scholarly integrity of their documents.</a:t>
            </a:r>
            <a:endParaRPr lang="en-US" sz="2400" dirty="0" smtClean="0">
              <a:solidFill>
                <a:schemeClr val="bg2">
                  <a:lumMod val="50000"/>
                </a:schemeClr>
              </a:solidFill>
            </a:endParaRPr>
          </a:p>
        </p:txBody>
      </p:sp>
    </p:spTree>
    <p:extLst>
      <p:ext uri="{BB962C8B-B14F-4D97-AF65-F5344CB8AC3E}">
        <p14:creationId xmlns:p14="http://schemas.microsoft.com/office/powerpoint/2010/main" val="2353923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750"/>
                                        <p:tgtEl>
                                          <p:spTgt spid="17"/>
                                        </p:tgtEl>
                                      </p:cBhvr>
                                    </p:animEffect>
                                  </p:childTnLst>
                                </p:cTn>
                              </p:par>
                            </p:childTnLst>
                          </p:cTn>
                        </p:par>
                        <p:par>
                          <p:cTn id="18" fill="hold">
                            <p:stCondLst>
                              <p:cond delay="17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2" dur="750" fill="hold"/>
                                        <p:tgtEl>
                                          <p:spTgt spid="12"/>
                                        </p:tgtEl>
                                        <p:attrNameLst>
                                          <p:attrName>ppt_y</p:attrName>
                                        </p:attrNameLst>
                                      </p:cBhvr>
                                      <p:tavLst>
                                        <p:tav tm="0">
                                          <p:val>
                                            <p:strVal val="#ppt_y"/>
                                          </p:val>
                                        </p:tav>
                                        <p:tav tm="100000">
                                          <p:val>
                                            <p:strVal val="#ppt_y"/>
                                          </p:val>
                                        </p:tav>
                                      </p:tavLst>
                                    </p:anim>
                                    <p:anim calcmode="lin" valueType="num">
                                      <p:cBhvr>
                                        <p:cTn id="23" dur="75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4" dur="75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5" dur="750" tmFilter="0,0; .5, 1; 1, 1"/>
                                        <p:tgtEl>
                                          <p:spTgt spid="12"/>
                                        </p:tgtEl>
                                      </p:cBhvr>
                                    </p:animEffect>
                                  </p:childTnLst>
                                </p:cTn>
                              </p:par>
                            </p:childTnLst>
                          </p:cTn>
                        </p:par>
                        <p:par>
                          <p:cTn id="26" fill="hold">
                            <p:stCondLst>
                              <p:cond delay="37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4200"/>
                            </p:stCondLst>
                            <p:childTnLst>
                              <p:par>
                                <p:cTn id="31" presetID="22" presetClass="entr" presetSubtype="1"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609</TotalTime>
  <Words>1670</Words>
  <Application>Microsoft Office PowerPoint</Application>
  <PresentationFormat>Grand écran</PresentationFormat>
  <Paragraphs>178</Paragraphs>
  <Slides>23</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Century Gothic</vt:lpstr>
      <vt:lpstr>Edwardian Script ITC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TBA</dc:creator>
  <cp:lastModifiedBy>Compte Microsoft</cp:lastModifiedBy>
  <cp:revision>85</cp:revision>
  <dcterms:created xsi:type="dcterms:W3CDTF">2024-01-01T21:52:01Z</dcterms:created>
  <dcterms:modified xsi:type="dcterms:W3CDTF">2024-01-05T19:49:52Z</dcterms:modified>
</cp:coreProperties>
</file>