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452" r:id="rId3"/>
    <p:sldId id="457" r:id="rId4"/>
    <p:sldId id="458" r:id="rId5"/>
    <p:sldId id="459" r:id="rId6"/>
    <p:sldId id="454" r:id="rId7"/>
    <p:sldId id="455" r:id="rId8"/>
    <p:sldId id="456" r:id="rId9"/>
    <p:sldId id="453" r:id="rId10"/>
    <p:sldId id="4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1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024717" y="3286125"/>
            <a:ext cx="8636000" cy="1038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3024717" y="4365625"/>
            <a:ext cx="8534400" cy="766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 b="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1-1副本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Linux操作系统运行过程可视化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24505" y="4645660"/>
            <a:ext cx="8534400" cy="985520"/>
          </a:xfrm>
        </p:spPr>
        <p:txBody>
          <a:bodyPr/>
          <a:lstStyle/>
          <a:p>
            <a:r>
              <a:rPr lang="zh-CN" altLang="en-US"/>
              <a:t>山东大学计算机科学与技术学院</a:t>
            </a:r>
          </a:p>
          <a:p>
            <a:r>
              <a:rPr lang="en-US" altLang="zh-CN"/>
              <a:t>2018 </a:t>
            </a:r>
            <a:r>
              <a:rPr lang="zh-CN" altLang="en-US"/>
              <a:t>秋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 </a:t>
            </a:r>
            <a:r>
              <a:rPr lang="zh-CN" altLang="en-US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80000"/>
              </a:lnSpc>
            </a:pPr>
            <a:endParaRPr lang="zh-CN" altLang="en-US" sz="2400" dirty="0">
              <a:sym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</a:pPr>
            <a:r>
              <a:rPr lang="zh-CN" altLang="en-US" sz="2400" dirty="0">
                <a:sym typeface="宋体" panose="02010600030101010101" pitchFamily="2" charset="-122"/>
              </a:rPr>
              <a:t>Linux内核完全解析0.11</a:t>
            </a:r>
            <a:endParaRPr lang="en-US" altLang="zh-CN" sz="2400" strike="noStrike" noProof="1">
              <a:sym typeface="宋体" panose="02010600030101010101" pitchFamily="2" charset="-122"/>
            </a:endParaRPr>
          </a:p>
          <a:p>
            <a:pPr lvl="1" fontAlgn="base">
              <a:lnSpc>
                <a:spcPct val="80000"/>
              </a:lnSpc>
            </a:pPr>
            <a:r>
              <a:rPr lang="zh-CN" altLang="en-US" sz="2400" dirty="0">
                <a:sym typeface="宋体" panose="02010600030101010101" pitchFamily="2" charset="-122"/>
              </a:rPr>
              <a:t>赵炯</a:t>
            </a:r>
            <a:endParaRPr lang="zh-CN" altLang="en-US" sz="2400" strike="noStrike" noProof="1"/>
          </a:p>
          <a:p>
            <a:r>
              <a:rPr lang="zh-CN" altLang="en-US"/>
              <a:t>Linux内核设计的艺术</a:t>
            </a:r>
          </a:p>
          <a:p>
            <a:pPr lvl="1"/>
            <a:r>
              <a:rPr lang="zh-CN" altLang="en-US"/>
              <a:t>新设计团队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1. 实验内容与任务</a:t>
            </a:r>
          </a:p>
          <a:p>
            <a:r>
              <a:t>2. 实验过程及要求</a:t>
            </a:r>
          </a:p>
          <a:p>
            <a:r>
              <a:t>3. 相关知识及背景</a:t>
            </a:r>
          </a:p>
          <a:p>
            <a:r>
              <a:t>4. 教学目的</a:t>
            </a:r>
          </a:p>
          <a:p>
            <a:r>
              <a:t>5. 实验原理及方案</a:t>
            </a:r>
          </a:p>
          <a:p>
            <a:r>
              <a:t>6. 实验报告要求</a:t>
            </a:r>
          </a:p>
          <a:p>
            <a:r>
              <a:t>7. 考核要求与方法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1. 实验内容与任务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625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该实验以Linux0.11为例帮助学生探索操作系统的结构、方法和运行过程，理解计算机软件和硬件协同工作的机制。学生需要完成4项任务：</a:t>
            </a:r>
          </a:p>
          <a:p>
            <a:pPr lvl="1"/>
            <a:r>
              <a:rPr lang="zh-CN" altLang="en-US"/>
              <a:t>（1）分析Linux0.11系统源代码，了解操作系统的结构和方法。</a:t>
            </a:r>
          </a:p>
          <a:p>
            <a:pPr lvl="1"/>
            <a:r>
              <a:rPr lang="zh-CN" altLang="en-US"/>
              <a:t>（2）通过调试、输出运行过程中关键状态数据等方式，观察、探究Linux系统的运行过程。</a:t>
            </a:r>
          </a:p>
          <a:p>
            <a:pPr lvl="1"/>
            <a:r>
              <a:rPr lang="zh-CN" altLang="en-US"/>
              <a:t>（3）建立合适的数据结构，描述Linux0.11系统运行过程中的关键状态和操作，记录系统中的这些关键运行数据，形成系统运行日志。</a:t>
            </a:r>
          </a:p>
          <a:p>
            <a:pPr lvl="1"/>
            <a:r>
              <a:rPr lang="zh-CN" altLang="en-US"/>
              <a:t>（4）用图形表示计算机系统中的各种软、硬件对象，如内存、CPU、驱动程序、键盘、中断事件等等。根据已经产生的系统运行日志，以动画的动态演示系统的运行过程。</a:t>
            </a:r>
          </a:p>
          <a:p>
            <a:r>
              <a:rPr lang="zh-CN" altLang="en-US"/>
              <a:t>将整个系统的运行过程可视化需要付出巨大的工作量，一个学期内难以完成。在全面分析源代码的基础上，学生可以根据自身的能力和兴趣在不同层次、规模、难度上完成本项实验：</a:t>
            </a:r>
          </a:p>
          <a:p>
            <a:pPr lvl="1"/>
            <a:r>
              <a:rPr lang="zh-CN" altLang="en-US"/>
              <a:t>（1）学生可以探究系统某个模块的某个过程，如文件系统的读操作、键盘的输入、CPU的调度等。</a:t>
            </a:r>
          </a:p>
          <a:p>
            <a:pPr lvl="1"/>
            <a:r>
              <a:rPr lang="zh-CN" altLang="en-US"/>
              <a:t>（2）学生可以选择组成大小不等的团队参与实验。</a:t>
            </a:r>
          </a:p>
          <a:p>
            <a:pPr lvl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）在可视化处理上，学生也可以做适当的简化。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2. 实验过程及要求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83455"/>
          </a:xfrm>
        </p:spPr>
        <p:txBody>
          <a:bodyPr>
            <a:normAutofit/>
          </a:bodyPr>
          <a:lstStyle/>
          <a:p>
            <a:r>
              <a:rPr lang="zh-CN" altLang="en-US"/>
              <a:t>【实验前一学期】</a:t>
            </a:r>
          </a:p>
          <a:p>
            <a:pPr lvl="1"/>
            <a:r>
              <a:rPr lang="zh-CN" altLang="en-US"/>
              <a:t>（1）在操作系统原理课程中，教师介绍Linux0.11源码结构及相关资料，并公布下一学期操作系统课程设计的任务。学生具备了自己分析源代码的基础。</a:t>
            </a:r>
          </a:p>
          <a:p>
            <a:r>
              <a:rPr lang="zh-CN" altLang="en-US"/>
              <a:t>【实验学期】</a:t>
            </a:r>
          </a:p>
          <a:p>
            <a:pPr lvl="1"/>
            <a:r>
              <a:rPr lang="zh-CN" altLang="en-US"/>
              <a:t>（2）将Linux0.11源代码分成基础模块和选读模块，学生必须分析基础模块，然后从选读模块中选择感性趣的模块重点分析。（第1-4周，16课时）</a:t>
            </a:r>
          </a:p>
          <a:p>
            <a:pPr lvl="1"/>
            <a:r>
              <a:rPr lang="zh-CN" altLang="en-US"/>
              <a:t>（3）学生自由组合成团队，提出设计方案，每个团队说明感兴趣的系统运行过程。（第5-6周，8课时）</a:t>
            </a:r>
          </a:p>
          <a:p>
            <a:pPr lvl="1"/>
            <a:r>
              <a:rPr lang="zh-CN" altLang="en-US"/>
              <a:t>（4）讨论、评估设计方案（第7周，4课时）</a:t>
            </a:r>
          </a:p>
          <a:p>
            <a:pPr lvl="1"/>
            <a:r>
              <a:rPr lang="zh-CN" altLang="en-US"/>
              <a:t>（5）从感兴趣的系统运行过程中提取系统运行的状态数据，并生成系统运行日志。（第8-11周，16课时）</a:t>
            </a:r>
          </a:p>
          <a:p>
            <a:pPr lvl="1"/>
            <a:r>
              <a:rPr lang="zh-CN" altLang="en-US"/>
              <a:t>（6）根据日志实现运行过程的可视化。（第12-14周，12课时）</a:t>
            </a:r>
          </a:p>
          <a:p>
            <a:pPr lvl="1"/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）学生演示运行结果，评定成绩（15-16周，8课时）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3. 相关知识及背景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13605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实验以Linux操作系统为背景，涉及到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操作系统原理(80%)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计算机组成(30%)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计算机体系结构(30%)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C语言(80%)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数据结构(30%)等课程中的基本知识和方法</a:t>
            </a:r>
          </a:p>
          <a:p>
            <a:pPr>
              <a:lnSpc>
                <a:spcPct val="120000"/>
              </a:lnSpc>
            </a:pPr>
            <a:r>
              <a:rPr lang="zh-CN" altLang="en-US"/>
              <a:t>通过实验学生的如下方面的能力将得到训练和发展：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（1）代码分析能力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（2）编程能力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（3）计算机系统能力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（4）沟通协作能力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（5）表达能力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4. 教学目的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/>
              <a:t>（1）将操作系统原理与具体实现相结合，加深对理论知识的理解</a:t>
            </a:r>
          </a:p>
          <a:p>
            <a:pPr>
              <a:lnSpc>
                <a:spcPct val="160000"/>
              </a:lnSpc>
            </a:pPr>
            <a:r>
              <a:rPr lang="zh-CN" altLang="en-US"/>
              <a:t>（2）掌握计算机系统的硬软件整体架构,培养学生的全局观和系统能力</a:t>
            </a:r>
          </a:p>
          <a:p>
            <a:pPr>
              <a:lnSpc>
                <a:spcPct val="160000"/>
              </a:lnSpc>
            </a:pPr>
            <a:r>
              <a:rPr lang="zh-CN" altLang="en-US"/>
              <a:t>（3）理解运行中的系统，锻炼学生解决实际问题的能力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5. 实验原理及方案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该实验是一个综合性很强的课程设计，包含了计算机系统中硬件和软件设计的多项基本原理：</a:t>
            </a:r>
          </a:p>
          <a:p>
            <a:pPr lvl="1"/>
            <a:r>
              <a:rPr lang="zh-CN" altLang="en-US"/>
              <a:t>CPU结构；CPU管理；内存管理；外设控制；文件系统</a:t>
            </a:r>
          </a:p>
          <a:p>
            <a:r>
              <a:rPr lang="zh-CN" altLang="en-US"/>
              <a:t>实验的总体思路是：</a:t>
            </a:r>
          </a:p>
          <a:p>
            <a:pPr lvl="1"/>
            <a:r>
              <a:rPr lang="zh-CN" altLang="en-US"/>
              <a:t>（1）在代码级别上理解系统的运行过程</a:t>
            </a:r>
          </a:p>
          <a:p>
            <a:pPr lvl="1"/>
            <a:r>
              <a:rPr lang="zh-CN" altLang="en-US"/>
              <a:t>（2）获取系统运行过程的数据；</a:t>
            </a:r>
          </a:p>
          <a:p>
            <a:pPr lvl="1"/>
            <a:r>
              <a:rPr lang="zh-CN" altLang="en-US"/>
              <a:t>（3）演示系统运行的过程。该实验的结果是开放的，解决具体问题的思路依赖于学生各自的设计目标</a:t>
            </a:r>
          </a:p>
          <a:p>
            <a:r>
              <a:rPr lang="zh-CN" altLang="en-US"/>
              <a:t>实验可能采用的关键技术有两项：</a:t>
            </a:r>
          </a:p>
          <a:p>
            <a:pPr lvl="1"/>
            <a:r>
              <a:rPr lang="zh-CN" altLang="en-US"/>
              <a:t>一是内核编程技术，用以从内核中输出运行时数据，需要修改内核。其难点在于新增加的代码应该保持内核运行时原有的样子，而且内核编程与普通编程相比，受到更多的限制。</a:t>
            </a:r>
          </a:p>
          <a:p>
            <a:pPr lvl="1"/>
            <a:r>
              <a:rPr lang="zh-CN" altLang="en-US"/>
              <a:t>二是可视化技术，即如何利用图形图像表达系统的运行过程。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 实验报告要求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/>
              <a:t>（1）Linux0.11系统源代码分析报告，说明学生本人分析代码的体会及重点分析的代码描述</a:t>
            </a:r>
          </a:p>
          <a:p>
            <a:pPr>
              <a:lnSpc>
                <a:spcPct val="160000"/>
              </a:lnSpc>
            </a:pPr>
            <a:r>
              <a:rPr lang="zh-CN" altLang="en-US"/>
              <a:t>（2）系统运行过程的形式化描述方法</a:t>
            </a:r>
          </a:p>
          <a:p>
            <a:pPr>
              <a:lnSpc>
                <a:spcPct val="160000"/>
              </a:lnSpc>
            </a:pPr>
            <a:r>
              <a:rPr lang="zh-CN" altLang="en-US"/>
              <a:t>（3）内核运行数据输出方法</a:t>
            </a:r>
          </a:p>
          <a:p>
            <a:pPr>
              <a:lnSpc>
                <a:spcPct val="160000"/>
              </a:lnSpc>
            </a:pPr>
            <a:r>
              <a:rPr lang="zh-CN" altLang="en-US"/>
              <a:t>（4）可视化方法的描述</a:t>
            </a:r>
          </a:p>
          <a:p>
            <a:pPr>
              <a:lnSpc>
                <a:spcPct val="160000"/>
              </a:lnSpc>
            </a:pPr>
            <a:r>
              <a:rPr lang="zh-CN" altLang="en-US"/>
              <a:t>（5）系统运行过程实例（图文描述）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7. 考核要求与方法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8014" t="33957" r="3527" b="26791"/>
          <a:stretch>
            <a:fillRect/>
          </a:stretch>
        </p:blipFill>
        <p:spPr>
          <a:xfrm>
            <a:off x="609600" y="1671320"/>
            <a:ext cx="10972800" cy="44519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蓝调晶格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7B7E5"/>
      </a:accent6>
      <a:hlink>
        <a:srgbClr val="3333CC"/>
      </a:hlink>
      <a:folHlink>
        <a:srgbClr val="AF67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lang="en-US" altLang="zh-CN"/>
        </a:defPPr>
      </a:lstStyle>
    </a:tx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906</Words>
  <Application>Microsoft Office PowerPoint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仿宋</vt:lpstr>
      <vt:lpstr>黑体</vt:lpstr>
      <vt:lpstr>宋体</vt:lpstr>
      <vt:lpstr>微软雅黑</vt:lpstr>
      <vt:lpstr>Arial</vt:lpstr>
      <vt:lpstr>蓝调晶格</vt:lpstr>
      <vt:lpstr>Linux操作系统运行过程可视化</vt:lpstr>
      <vt:lpstr>目录</vt:lpstr>
      <vt:lpstr>1. 实验内容与任务</vt:lpstr>
      <vt:lpstr>2. 实验过程及要求</vt:lpstr>
      <vt:lpstr>3. 相关知识及背景</vt:lpstr>
      <vt:lpstr>4. 教学目的</vt:lpstr>
      <vt:lpstr>5. 实验原理及方案</vt:lpstr>
      <vt:lpstr>6. 实验报告要求</vt:lpstr>
      <vt:lpstr>7. 考核要求与方法</vt:lpstr>
      <vt:lpstr>8. 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Linux操作系统运行过程可视化</dc:title>
  <dc:creator>song</dc:creator>
  <cp:lastModifiedBy>song</cp:lastModifiedBy>
  <cp:revision>44</cp:revision>
  <dcterms:created xsi:type="dcterms:W3CDTF">2018-08-17T07:53:00Z</dcterms:created>
  <dcterms:modified xsi:type="dcterms:W3CDTF">2018-10-08T15:47:46Z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