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4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6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9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6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8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9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6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E7DC21-59E3-4832-BD13-87826D5A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28"/>
            <a:ext cx="12191694" cy="68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543B09-440D-4F57-BCB0-A4FCC922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E80047-1219-42E8-86D3-94F512050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789042"/>
            <a:ext cx="5448246" cy="5068957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3B29B1-18A6-4A7A-A498-90E521667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7AF11-0DB6-4DFC-9067-B6173EB61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864" y="2849732"/>
            <a:ext cx="3848430" cy="1846555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  <a:latin typeface="Bahnschrift SemiLight Condensed" panose="020B0502040204020203" pitchFamily="34" charset="0"/>
              </a:rPr>
              <a:t>Kansas City Crime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2120-28CF-4BB7-AEAF-E700FA99D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6870" y="5149049"/>
            <a:ext cx="3848429" cy="791131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By: Tina Sparks, Sarah Martin, Jai </a:t>
            </a:r>
            <a:r>
              <a:rPr lang="en-US" sz="1600" dirty="0" err="1">
                <a:solidFill>
                  <a:srgbClr val="FF0000"/>
                </a:solidFill>
                <a:latin typeface="Bahnschrift SemiBold Condensed" panose="020B0502040204020203" pitchFamily="34" charset="0"/>
              </a:rPr>
              <a:t>Dayal</a:t>
            </a:r>
            <a:r>
              <a:rPr lang="en-US" sz="1600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, Lesley </a:t>
            </a:r>
            <a:r>
              <a:rPr lang="en-US" sz="1600" dirty="0" err="1">
                <a:solidFill>
                  <a:srgbClr val="FF0000"/>
                </a:solidFill>
                <a:latin typeface="Bahnschrift SemiBold Condensed" panose="020B0502040204020203" pitchFamily="34" charset="0"/>
              </a:rPr>
              <a:t>Chubick</a:t>
            </a:r>
            <a:r>
              <a:rPr lang="en-US" sz="1600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, Thomas </a:t>
            </a:r>
            <a:r>
              <a:rPr lang="en-US" sz="1600" dirty="0" err="1">
                <a:solidFill>
                  <a:srgbClr val="FF0000"/>
                </a:solidFill>
                <a:latin typeface="Bahnschrift SemiBold Condensed" panose="020B0502040204020203" pitchFamily="34" charset="0"/>
              </a:rPr>
              <a:t>Lippoli</a:t>
            </a:r>
            <a:endParaRPr lang="en-US" sz="1600" dirty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05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4266-DE20-4CB8-9A75-2714E8AD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A8614-23BF-4743-92D1-1837C263E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6A07-E458-49D0-B5FE-74E2BE5A61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000" y="1395413"/>
            <a:ext cx="8769350" cy="1344612"/>
          </a:xfrm>
          <a:effectLst>
            <a:reflection endPos="57000" dir="5400000" sy="-100000" algn="bl" rotWithShape="0"/>
          </a:effectLst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C000"/>
                </a:solidFill>
                <a:latin typeface="Ink Free" panose="03080402000500000000" pitchFamily="66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7107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9B97-04DE-425B-BC77-93AB02B1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8E5A-07F2-4564-9413-09ED7156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0E41-DE4C-4626-B6C5-00C61416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2689-1D1B-4AA8-A34E-AA98AF70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FC1A7-F666-4F9D-9D81-D3AA07F00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C1B40-71CA-4484-98B8-AFFEF3965B00}"/>
              </a:ext>
            </a:extLst>
          </p:cNvPr>
          <p:cNvSpPr txBox="1"/>
          <p:nvPr/>
        </p:nvSpPr>
        <p:spPr>
          <a:xfrm>
            <a:off x="4067175" y="2028825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Scrubbing Our Data</a:t>
            </a:r>
          </a:p>
        </p:txBody>
      </p:sp>
    </p:spTree>
    <p:extLst>
      <p:ext uri="{BB962C8B-B14F-4D97-AF65-F5344CB8AC3E}">
        <p14:creationId xmlns:p14="http://schemas.microsoft.com/office/powerpoint/2010/main" val="23772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9878-6A8C-4C51-BF0A-F12FAF04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Tools &amp; Programs Used</a:t>
            </a:r>
          </a:p>
        </p:txBody>
      </p:sp>
    </p:spTree>
    <p:extLst>
      <p:ext uri="{BB962C8B-B14F-4D97-AF65-F5344CB8AC3E}">
        <p14:creationId xmlns:p14="http://schemas.microsoft.com/office/powerpoint/2010/main" val="85677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005A-9A6A-4EB5-A6B1-4A1446A6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150" y="2848290"/>
            <a:ext cx="3400425" cy="1161420"/>
          </a:xfrm>
        </p:spPr>
        <p:txBody>
          <a:bodyPr/>
          <a:lstStyle/>
          <a:p>
            <a:pPr algn="r"/>
            <a:r>
              <a:rPr lang="en-US" sz="66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MapBox</a:t>
            </a:r>
            <a:endParaRPr lang="en-US" dirty="0">
              <a:solidFill>
                <a:srgbClr val="FFC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63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13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D9CD-6F5D-4BE9-B645-709EF8CB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CC8B-CF24-46C4-8884-FA6C0E4B6C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C1F5A-33EA-4370-B117-ECA7868203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90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243741"/>
      </a:dk2>
      <a:lt2>
        <a:srgbClr val="E8E2E5"/>
      </a:lt2>
      <a:accent1>
        <a:srgbClr val="46B47D"/>
      </a:accent1>
      <a:accent2>
        <a:srgbClr val="3BB1A8"/>
      </a:accent2>
      <a:accent3>
        <a:srgbClr val="4D9CC3"/>
      </a:accent3>
      <a:accent4>
        <a:srgbClr val="415EB4"/>
      </a:accent4>
      <a:accent5>
        <a:srgbClr val="624FC4"/>
      </a:accent5>
      <a:accent6>
        <a:srgbClr val="8542B4"/>
      </a:accent6>
      <a:hlink>
        <a:srgbClr val="C6568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Meiryo</vt:lpstr>
      <vt:lpstr>Arial</vt:lpstr>
      <vt:lpstr>Bahnschrift SemiBold</vt:lpstr>
      <vt:lpstr>Bahnschrift SemiBold Condensed</vt:lpstr>
      <vt:lpstr>Bahnschrift SemiLight Condensed</vt:lpstr>
      <vt:lpstr>Corbel</vt:lpstr>
      <vt:lpstr>Ink Free</vt:lpstr>
      <vt:lpstr>SketchLinesVTI</vt:lpstr>
      <vt:lpstr>Kansas City Crime Analysis</vt:lpstr>
      <vt:lpstr>Our Research</vt:lpstr>
      <vt:lpstr>PowerPoint Presentation</vt:lpstr>
      <vt:lpstr>PowerPoint Presentation</vt:lpstr>
      <vt:lpstr>Coding Tools &amp; Programs Used</vt:lpstr>
      <vt:lpstr>MapBox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City Crime Analysis</dc:title>
  <dc:creator>Tina Sparks</dc:creator>
  <cp:lastModifiedBy> </cp:lastModifiedBy>
  <cp:revision>3</cp:revision>
  <dcterms:created xsi:type="dcterms:W3CDTF">2020-08-28T17:22:39Z</dcterms:created>
  <dcterms:modified xsi:type="dcterms:W3CDTF">2020-08-28T17:45:55Z</dcterms:modified>
</cp:coreProperties>
</file>