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5pPr>
    <a:lvl6pPr marL="22860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6pPr>
    <a:lvl7pPr marL="27432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7pPr>
    <a:lvl8pPr marL="32004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8pPr>
    <a:lvl9pPr marL="36576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CD942EA-91C7-4E07-8827-0C843957A0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6234" y="5013326"/>
            <a:ext cx="10706100" cy="15843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19EB997-1AEC-4DC1-8B0F-EA4E05D3F7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6234" y="260351"/>
            <a:ext cx="10684933" cy="57467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>
                <a:latin typeface="Futura LT Book" pitchFamily="2" charset="0"/>
                <a:ea typeface="굴림" panose="020B0503020000020004" pitchFamily="34" charset="-127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  <p:extLst>
      <p:ext uri="{BB962C8B-B14F-4D97-AF65-F5344CB8AC3E}">
        <p14:creationId xmlns:p14="http://schemas.microsoft.com/office/powerpoint/2010/main" val="242422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045F-375E-4FCE-97E0-B8EC615F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1C9E0-F796-4CE2-B459-CF7EA7D67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745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3F0E5-50FD-4447-9567-831A60FB7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37600" y="1414463"/>
            <a:ext cx="2641600" cy="5110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790FF-5200-4F2A-9163-36A1A3BAA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12800" y="1414463"/>
            <a:ext cx="7721600" cy="5110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1151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D239-04DA-46E6-88AC-6555145DD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8A25B-42F4-4D08-A33B-556A889E7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6D1D0-43F6-473E-AA2D-199B1246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24EA3-50CE-498D-A1B7-89C94D1C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99F44-0C7C-4619-AFBC-03D3D133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227DCC-8EEF-409F-8158-DBBCB1E97D1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14984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7EC7-C8AA-4C82-95DD-3388AFEB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23DD0-3575-496A-A722-CC2198845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23DC0-C931-4CD8-AF9B-C6E2C5A6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BA7BD-2AEA-43B6-BE7A-E1D68366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B7771-C386-46F0-A860-D8677DF4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3CE625-8974-49E7-9BB7-A7BE09FA4C6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46632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D11A-1B35-49CB-B98F-C7490777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EF244-AFE2-49F5-831F-A8EF3C0CA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839FA-E0B3-46DB-A682-118E84EE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90CBC-01E1-4872-9D34-83244EC7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43E36-7A7B-4EFE-B64B-1D6B540F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D7A91F-5280-4B7B-9DC8-7F481BE602E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09766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639A-CA3D-4E9A-A68D-5D6A6DA1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D964F-F59A-49CA-B3A6-9824BAE07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DBD93-93F7-4F6B-8EB5-AA462D2BB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50B93-7634-4401-9ECA-CD9B0BC6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01C82-6265-4208-8412-ABF9964D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C58F0-555D-421E-87EF-C9745C19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6C1F1-9362-49D7-9C79-19B176E31C8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14073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A592-0BC5-47D1-9119-3509964E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91D36-9E1B-4A2E-BBB8-67539E5BE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66AEA-79D3-44B5-BD28-DED041D8F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E9D20-AA29-4372-8F1F-2E454ED29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84766-858A-4273-AC1C-5B0439972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D9760-5744-4724-88A0-E10D012E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071E3-A569-4624-B478-E8A5D21B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0834F-D209-4A8D-AF84-E0814C4A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03322-4538-40E8-B3E1-B22CD9B43BC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71169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ADAC-4CD0-491D-915A-330AAE93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5195E-DAA5-439F-B3AD-2E1A771B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C2663-863F-4969-8DEB-7CEC7547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EB9A0-12E7-4638-A9FF-77F2E058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E990C-6A9E-4384-9F1C-867574FA811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27343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E12F4-ACA6-423C-8114-DC710345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ABDEC-7D72-497D-9A10-A9442A06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8ECD4-6218-47C2-BE76-D6D833B1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E0AC28-6EE0-41A2-8C89-17A5017FC68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64572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F2C5-7732-4D9C-A3F4-857856AA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5CA63-D835-4B60-8DD5-799052B2C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4DF72-51F5-42E5-9046-8F01B312E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B17CD-D967-40A0-A4FD-ABEC01CF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DF253-C22F-4F57-95E8-186DE994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0DB18-BC85-46DA-B374-BB924EFA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9AD456-0FE9-475C-AB2A-4240A6AC4A4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1034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7C967-6896-4A7A-BD23-64DC4BEA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0BA18-A583-4060-8194-FA748D8D2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278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9662-0CB0-466D-B4E6-95017FDC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DB9A1-CA5B-4826-9FEE-B01C34A74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27E68-83FE-413B-A766-36E5AE0B0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DA311-5918-453B-B6E2-B29EA22B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B7CAF-9C97-49A8-B4CE-ECA92C3C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2B4FE-A6A8-4A90-A716-1ABD53DC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6DD07-6748-4D27-9269-67CD30A4800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83040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19D7-EF0A-47AB-AC5E-03A657E9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79593-D101-4ABB-B127-9ABAF348D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3C99F-89E5-4AE4-9B86-B47B2BB6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6F087-E2B3-41F3-A519-2A9182A1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0F00A-A545-4559-A9B5-786D39CE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734DF-99EC-47FD-870F-4DE1E2955B5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325554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A6967-7169-4C4C-B47B-26ED2FE2D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3D4EE-DBC4-466E-A3B6-67F5B8F0A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EB389-31F4-4E21-9974-32578916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01FD6-8077-45C5-B74B-CDCCE55D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2CB40-CDF6-4C06-8212-6DFD22E6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ED88F-2D19-4C17-B907-532A258724F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3862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D45C-A136-4A75-AAC7-0D00DA69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BDC8-E92C-4BCB-A60A-66F516A42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06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22B6-F3B5-457A-A030-72651447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48B1-9F54-47EE-908E-2D1865303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917" y="2420939"/>
            <a:ext cx="5179483" cy="4103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1AFE3-24A1-4718-8970-6850D1208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1" y="2420939"/>
            <a:ext cx="5179484" cy="4103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393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D788-F818-4B7F-A6BB-A5E026D7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DE6FC-528A-4514-9D81-185006DB4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DC618-AFB8-4998-9A3E-7269880D6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C8C3F-16B7-40F9-B02B-55C370F45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E1598-A7B6-48CD-8AC0-5DA6472F5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230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252E-D287-4F9F-89BB-FB8AD24C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11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E407-0A88-48D3-BC8D-3E491586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A8C77-37B4-437F-8499-128468F9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C1833-520D-4F05-984F-8DA9D2DCB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707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F983-3D31-423F-8F71-E8F76AC7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55CC5-D25D-4C50-9E5E-C2681DE05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BAFEF-42B5-42D2-827B-C047344DA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82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C53EC63-DC1F-4C69-98BC-0E24852F0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14464"/>
            <a:ext cx="10566400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4416A8C-DC1F-4011-9CAE-FB05385DE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2420939"/>
            <a:ext cx="10562167" cy="410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7601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312FFF13-675F-4A00-B454-D29B35759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643AAF81-983D-49E6-8250-A4E04A6C4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0AE51DC8-67F8-401F-88ED-77B73FF7BAF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altLang="en-US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B28FDF41-81A2-439E-8692-8275FAFCF4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altLang="en-US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13A2B337-CC08-47D8-BDE7-DC21217E5C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E79C0D5D-600B-454B-994C-28B02200ABA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9642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54CE-A861-466E-ADB3-44F57036E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Distinguishes a Good Wine?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CF69C-5BCB-4805-824F-124C1D8A44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Polina Holland, Michelle Goodman, Tina Sparks, Taniya Chhabra</a:t>
            </a:r>
          </a:p>
        </p:txBody>
      </p:sp>
    </p:spTree>
    <p:extLst>
      <p:ext uri="{BB962C8B-B14F-4D97-AF65-F5344CB8AC3E}">
        <p14:creationId xmlns:p14="http://schemas.microsoft.com/office/powerpoint/2010/main" val="115376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CC07-9697-497A-AAFC-1A542B0C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3C150-3796-489B-A95B-5A37401F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5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B31D-764D-497C-86E2-1F37EDBE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0F75-D13C-48AD-AD45-A850A64403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61057-BEFD-4CF7-91F5-4E4969E285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59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503020000020004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503020000020004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Kozuka Gothic Pro EL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503020000020004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503020000020004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</TotalTime>
  <Words>17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굴림</vt:lpstr>
      <vt:lpstr>Kozuka Gothic Pro EL</vt:lpstr>
      <vt:lpstr>Arial</vt:lpstr>
      <vt:lpstr>Futura LT Book</vt:lpstr>
      <vt:lpstr>template</vt:lpstr>
      <vt:lpstr>Custom Design</vt:lpstr>
      <vt:lpstr>What Distinguishes a Good Wine?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Distinguishes a Good Wine?</dc:title>
  <dc:creator>Taniya Chhabra</dc:creator>
  <cp:lastModifiedBy>Taniya Chhabra</cp:lastModifiedBy>
  <cp:revision>1</cp:revision>
  <dcterms:created xsi:type="dcterms:W3CDTF">2020-09-30T00:31:38Z</dcterms:created>
  <dcterms:modified xsi:type="dcterms:W3CDTF">2020-09-30T00:36:22Z</dcterms:modified>
</cp:coreProperties>
</file>