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D942EA-91C7-4E07-8827-0C843957A0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6234" y="5013326"/>
            <a:ext cx="10706100" cy="15843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19EB997-1AEC-4DC1-8B0F-EA4E05D3F7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6234" y="260351"/>
            <a:ext cx="10684933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>
                <a:latin typeface="Futura LT Book" pitchFamily="2" charset="0"/>
                <a:ea typeface="굴림" panose="020B0503020000020004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24242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045F-375E-4FCE-97E0-B8EC615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C9E0-F796-4CE2-B459-CF7EA7D6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4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3F0E5-50FD-4447-9567-831A60FB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7600" y="1414463"/>
            <a:ext cx="2641600" cy="5110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0FF-5200-4F2A-9163-36A1A3BA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2800" y="1414463"/>
            <a:ext cx="7721600" cy="5110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5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D239-04DA-46E6-88AC-6555145D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8A25B-42F4-4D08-A33B-556A889E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D1D0-43F6-473E-AA2D-199B1246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4EA3-50CE-498D-A1B7-89C94D1C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9F44-0C7C-4619-AFBC-03D3D13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27DCC-8EEF-409F-8158-DBBCB1E97D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498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7EC7-C8AA-4C82-95DD-3388AFE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3DD0-3575-496A-A722-CC219884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3DC0-C931-4CD8-AF9B-C6E2C5A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A7BD-2AEA-43B6-BE7A-E1D68366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7771-C386-46F0-A860-D8677DF4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E625-8974-49E7-9BB7-A7BE09FA4C6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663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D11A-1B35-49CB-B98F-C7490777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F244-AFE2-49F5-831F-A8EF3C0C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39FA-E0B3-46DB-A682-118E84EE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0CBC-01E1-4872-9D34-83244EC7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3E36-7A7B-4EFE-B64B-1D6B540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7A91F-5280-4B7B-9DC8-7F481BE602E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976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639A-CA3D-4E9A-A68D-5D6A6DA1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964F-F59A-49CA-B3A6-9824BAE0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BD93-93F7-4F6B-8EB5-AA462D2B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0B93-7634-4401-9ECA-CD9B0BC6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1C82-6265-4208-8412-ABF9964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58F0-555D-421E-87EF-C9745C19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6C1F1-9362-49D7-9C79-19B176E31C8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407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A592-0BC5-47D1-9119-3509964E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91D36-9E1B-4A2E-BBB8-67539E5B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6AEA-79D3-44B5-BD28-DED041D8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9D20-AA29-4372-8F1F-2E454ED2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84766-858A-4273-AC1C-5B043997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D9760-5744-4724-88A0-E10D012E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071E3-A569-4624-B478-E8A5D21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0834F-D209-4A8D-AF84-E0814C4A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03322-4538-40E8-B3E1-B22CD9B43B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7116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DAC-4CD0-491D-915A-330AAE9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195E-DAA5-439F-B3AD-2E1A771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C2663-863F-4969-8DEB-7CEC754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EB9A0-12E7-4638-A9FF-77F2E05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990C-6A9E-4384-9F1C-867574FA81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73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E12F4-ACA6-423C-8114-DC71034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ABDEC-7D72-497D-9A10-A9442A06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8ECD4-6218-47C2-BE76-D6D833B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0AC28-6EE0-41A2-8C89-17A5017FC6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4572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F2C5-7732-4D9C-A3F4-857856AA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A63-D835-4B60-8DD5-799052B2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4DF72-51F5-42E5-9046-8F01B312E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B17CD-D967-40A0-A4FD-ABEC01CF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F253-C22F-4F57-95E8-186DE99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DB18-BC85-46DA-B374-BB924EF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AD456-0FE9-475C-AB2A-4240A6AC4A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103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C967-6896-4A7A-BD23-64DC4BE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BA18-A583-4060-8194-FA748D8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7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662-0CB0-466D-B4E6-95017FDC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DB9A1-CA5B-4826-9FEE-B01C34A7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7E68-83FE-413B-A766-36E5AE0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A311-5918-453B-B6E2-B29EA22B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7CAF-9C97-49A8-B4CE-ECA92C3C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2B4FE-A6A8-4A90-A716-1ABD53DC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6DD07-6748-4D27-9269-67CD30A4800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3040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19D7-EF0A-47AB-AC5E-03A657E9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9593-D101-4ABB-B127-9ABAF348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C99F-89E5-4AE4-9B86-B47B2BB6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F087-E2B3-41F3-A519-2A9182A1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F00A-A545-4559-A9B5-786D39CE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734DF-99EC-47FD-870F-4DE1E2955B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2555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A6967-7169-4C4C-B47B-26ED2FE2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D4EE-DBC4-466E-A3B6-67F5B8F0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B389-31F4-4E21-9974-3257891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1FD6-8077-45C5-B74B-CDCCE55D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CB40-CDF6-4C06-8212-6DFD22E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ED88F-2D19-4C17-B907-532A258724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86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D45C-A136-4A75-AAC7-0D00DA69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BDC8-E92C-4BCB-A60A-66F516A4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06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22B6-F3B5-457A-A030-72651447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8B1-9F54-47EE-908E-2D186530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2420939"/>
            <a:ext cx="5179483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AFE3-24A1-4718-8970-6850D120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2420939"/>
            <a:ext cx="5179484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9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D788-F818-4B7F-A6BB-A5E026D7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E6FC-528A-4514-9D81-185006DB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C618-AFB8-4998-9A3E-7269880D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C8C3F-16B7-40F9-B02B-55C370F45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E1598-A7B6-48CD-8AC0-5DA6472F5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30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52E-D287-4F9F-89BB-FB8AD24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E407-0A88-48D3-BC8D-3E491586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8C77-37B4-437F-8499-128468F9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1833-520D-4F05-984F-8DA9D2D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0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983-3D31-423F-8F71-E8F76AC7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5CC5-D25D-4C50-9E5E-C2681DE0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AFEF-42B5-42D2-827B-C047344D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8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53EC63-DC1F-4C69-98BC-0E24852F0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14464"/>
            <a:ext cx="105664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416A8C-DC1F-4011-9CAE-FB05385DE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2420939"/>
            <a:ext cx="10562167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760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312FFF13-675F-4A00-B454-D29B35759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43AAF81-983D-49E6-8250-A4E04A6C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0AE51DC8-67F8-401F-88ED-77B73FF7BA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B28FDF41-81A2-439E-8692-8275FAFCF4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3A2B337-CC08-47D8-BDE7-DC21217E5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79C0D5D-600B-454B-994C-28B02200AB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9642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a03013.github.io/GrapeExpectatio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54CE-A861-466E-ADB3-44F57036E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Distinguishes a Good Wine?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CF69C-5BCB-4805-824F-124C1D8A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059" y="109431"/>
            <a:ext cx="10684933" cy="574675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Polina Holland, Michelle Goodman, Tina Sparks, Taniya Chhabra</a:t>
            </a:r>
          </a:p>
        </p:txBody>
      </p:sp>
    </p:spTree>
    <p:extLst>
      <p:ext uri="{BB962C8B-B14F-4D97-AF65-F5344CB8AC3E}">
        <p14:creationId xmlns:p14="http://schemas.microsoft.com/office/powerpoint/2010/main" val="11537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1CD0-D016-45E5-A7CD-62E3A08D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3" y="989012"/>
            <a:ext cx="3932767" cy="1600200"/>
          </a:xfrm>
        </p:spPr>
        <p:txBody>
          <a:bodyPr/>
          <a:lstStyle/>
          <a:p>
            <a:r>
              <a:rPr lang="en-US" dirty="0"/>
              <a:t>The What: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418F44D-D592-4D41-BB46-D56320D81C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r="7904"/>
          <a:stretch>
            <a:fillRect/>
          </a:stretch>
        </p:blipFill>
        <p:spPr>
          <a:xfrm>
            <a:off x="6029741" y="1655454"/>
            <a:ext cx="5326176" cy="42055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CC9C6-6C44-4509-9C93-4AF7A435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647860"/>
            <a:ext cx="3932767" cy="3221128"/>
          </a:xfrm>
        </p:spPr>
        <p:txBody>
          <a:bodyPr/>
          <a:lstStyle/>
          <a:p>
            <a:r>
              <a:rPr lang="en-US" dirty="0"/>
              <a:t>Who doesn’t love wine? As a group we decided to take a dataset from Kaggle that included over 6000 records of Puerto Rican wines and included features such as alcohol content, acidity, sugar, and color.</a:t>
            </a:r>
          </a:p>
          <a:p>
            <a:endParaRPr lang="en-US" dirty="0"/>
          </a:p>
          <a:p>
            <a:r>
              <a:rPr lang="en-US" dirty="0"/>
              <a:t>It also included a rating of the wine from 0-10. By using machine learning we able to create a model that could predict the rating of a wine based on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9744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C07-9697-497A-AAFC-1A542B0C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C150-3796-489B-A95B-5A37401F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the process below to create our project:</a:t>
            </a:r>
          </a:p>
          <a:p>
            <a:endParaRPr lang="en-US" dirty="0"/>
          </a:p>
          <a:p>
            <a:r>
              <a:rPr lang="en-US" dirty="0"/>
              <a:t>Located a dataset large enough to work with</a:t>
            </a:r>
          </a:p>
          <a:p>
            <a:r>
              <a:rPr lang="en-US" dirty="0"/>
              <a:t>Lessened decimal points &amp; restructured columns in the dataset</a:t>
            </a:r>
          </a:p>
          <a:p>
            <a:r>
              <a:rPr lang="en-US" dirty="0"/>
              <a:t>We determined the best machine learning model to use (K-Nearest Neighbors) and ran it against our data</a:t>
            </a:r>
          </a:p>
          <a:p>
            <a:r>
              <a:rPr lang="en-US" dirty="0"/>
              <a:t>Created visualizations using the data and the machine learning model by using matplotlib and Tableau.</a:t>
            </a:r>
          </a:p>
          <a:p>
            <a:r>
              <a:rPr lang="en-US" dirty="0"/>
              <a:t>Created two interactive visuals using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Used html to bring everything together in a visually attractive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BAC8-2929-45D1-9626-4FC696B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3" y="1276259"/>
            <a:ext cx="3932767" cy="1600200"/>
          </a:xfrm>
        </p:spPr>
        <p:txBody>
          <a:bodyPr/>
          <a:lstStyle/>
          <a:p>
            <a:r>
              <a:rPr lang="en-US" dirty="0"/>
              <a:t>Let’s go to the Page!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367EF3-BB87-4458-B5DC-1F81F3B969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755" y="2731686"/>
            <a:ext cx="6172200" cy="30145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31E3-5B22-4522-95BE-D43A156E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083" y="3076890"/>
            <a:ext cx="3932768" cy="3277465"/>
          </a:xfrm>
        </p:spPr>
        <p:txBody>
          <a:bodyPr/>
          <a:lstStyle/>
          <a:p>
            <a:r>
              <a:rPr lang="en-US" dirty="0"/>
              <a:t>Feel free to join us on our page as we talk through the various components of our project!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https://bea03013.github.io/GrapeExpectations/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(We will also share the link in the slack channel for easy access).</a:t>
            </a:r>
          </a:p>
        </p:txBody>
      </p:sp>
    </p:spTree>
    <p:extLst>
      <p:ext uri="{BB962C8B-B14F-4D97-AF65-F5344CB8AC3E}">
        <p14:creationId xmlns:p14="http://schemas.microsoft.com/office/powerpoint/2010/main" val="429148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DF7C-CE75-45CC-9C2B-22B90667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did we Run Into?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7C4562-AC89-49C4-979C-2685066E5C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2531403"/>
            <a:ext cx="5180012" cy="38827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AE9B-7B05-4BCC-8A3A-4EB3509FF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The biggest problem as we got started was finding a dataset that we liked that had enough data to run the machine learning model on.</a:t>
            </a:r>
          </a:p>
          <a:p>
            <a:r>
              <a:rPr lang="en-US" sz="1600" dirty="0"/>
              <a:t>There were some issues with </a:t>
            </a:r>
            <a:r>
              <a:rPr lang="en-US" sz="1600" dirty="0" err="1"/>
              <a:t>Streamlit</a:t>
            </a:r>
            <a:r>
              <a:rPr lang="en-US" sz="1600" dirty="0"/>
              <a:t>. It is a fairly new library and hasn’t gotten all of the bugs worked out.</a:t>
            </a:r>
          </a:p>
          <a:p>
            <a:r>
              <a:rPr lang="en-US" sz="1600" dirty="0"/>
              <a:t>We used </a:t>
            </a:r>
            <a:r>
              <a:rPr lang="en-US" sz="1600" dirty="0" err="1"/>
              <a:t>Bootswatch</a:t>
            </a:r>
            <a:r>
              <a:rPr lang="en-US" sz="1600" dirty="0"/>
              <a:t> on our filtered table, and found it caused issues with our Bootstrap Navigation Bar.</a:t>
            </a:r>
          </a:p>
          <a:p>
            <a:r>
              <a:rPr lang="en-US" sz="1600" dirty="0"/>
              <a:t>Figuring out the </a:t>
            </a:r>
            <a:r>
              <a:rPr lang="en-US" sz="1600" dirty="0" err="1"/>
              <a:t>Procfile</a:t>
            </a:r>
            <a:r>
              <a:rPr lang="en-US" sz="1600" dirty="0"/>
              <a:t> for the Heroku app and how to integrate it into our page was difficult.</a:t>
            </a:r>
          </a:p>
          <a:p>
            <a:endParaRPr lang="en-US" sz="1600" dirty="0"/>
          </a:p>
          <a:p>
            <a:r>
              <a:rPr lang="en-US" sz="1600" dirty="0"/>
              <a:t>But overall, we felt well-prepared to tackle the project and any troubleshoot any issues that arose!</a:t>
            </a:r>
          </a:p>
        </p:txBody>
      </p:sp>
    </p:spTree>
    <p:extLst>
      <p:ext uri="{BB962C8B-B14F-4D97-AF65-F5344CB8AC3E}">
        <p14:creationId xmlns:p14="http://schemas.microsoft.com/office/powerpoint/2010/main" val="13128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EFDD-370D-41F0-982F-D4A8B900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0FCD0-2E6A-417F-B3CD-F2FE97FA2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235" y="2421451"/>
            <a:ext cx="6155530" cy="4102660"/>
          </a:xfrm>
        </p:spPr>
      </p:pic>
    </p:spTree>
    <p:extLst>
      <p:ext uri="{BB962C8B-B14F-4D97-AF65-F5344CB8AC3E}">
        <p14:creationId xmlns:p14="http://schemas.microsoft.com/office/powerpoint/2010/main" val="1340851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74</TotalTime>
  <Words>344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Futura LT Book</vt:lpstr>
      <vt:lpstr>template</vt:lpstr>
      <vt:lpstr>Custom Design</vt:lpstr>
      <vt:lpstr>What Distinguishes a Good Wine?</vt:lpstr>
      <vt:lpstr>The What:</vt:lpstr>
      <vt:lpstr>First Things First</vt:lpstr>
      <vt:lpstr>Let’s go to the Page!</vt:lpstr>
      <vt:lpstr>What Problems did we Run Into?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Distinguishes a Good Wine?</dc:title>
  <dc:creator>Taniya Chhabra</dc:creator>
  <cp:lastModifiedBy>Michelle Goodman</cp:lastModifiedBy>
  <cp:revision>8</cp:revision>
  <dcterms:created xsi:type="dcterms:W3CDTF">2020-09-30T00:31:38Z</dcterms:created>
  <dcterms:modified xsi:type="dcterms:W3CDTF">2020-10-03T16:22:43Z</dcterms:modified>
</cp:coreProperties>
</file>