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Encode Sans" pitchFamily="2" charset="77"/>
      <p:regular r:id="rId4"/>
      <p:bold r:id="rId5"/>
    </p:embeddedFont>
    <p:embeddedFont>
      <p:font typeface="Encode Sans Black" pitchFamily="2" charset="77"/>
      <p:bold r:id="rId6"/>
    </p:embeddedFont>
    <p:embeddedFont>
      <p:font typeface="Merriweather Sans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35"/>
  </p:normalViewPr>
  <p:slideViewPr>
    <p:cSldViewPr snapToGrid="0">
      <p:cViewPr varScale="1">
        <p:scale>
          <a:sx n="146" d="100"/>
          <a:sy n="146" d="100"/>
        </p:scale>
        <p:origin x="656" y="176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5abcc8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5abcc89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1_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 1">
  <p:cSld name="Header + Sub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A9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29449" y="1437125"/>
            <a:ext cx="86451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Create and develop object recognition model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Optimize model to have highest accuracy, recall, or precision (TBD)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Be able to identify objects in live footage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ML model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Output description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Python/C++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 OpenCV, NumPy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More TBD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449" y="-37375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</a:t>
            </a:r>
            <a:endParaRPr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4636351" y="202925"/>
            <a:ext cx="4378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Purpose:</a:t>
            </a:r>
            <a:endParaRPr sz="16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Implement the ML model to be uploaded to the Jetson Nano. Should be able to identify live footage and send output back to Nano. </a:t>
            </a:r>
            <a:endParaRPr sz="12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Encode Sans</vt:lpstr>
      <vt:lpstr>Encode Sans Black</vt:lpstr>
      <vt:lpstr>Merriweather Sans</vt:lpstr>
      <vt:lpstr>Arial</vt:lpstr>
      <vt:lpstr>Open Sans</vt:lpstr>
      <vt:lpstr>UW Gold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 Ashok</cp:lastModifiedBy>
  <cp:revision>5</cp:revision>
  <dcterms:modified xsi:type="dcterms:W3CDTF">2025-10-31T01:50:20Z</dcterms:modified>
</cp:coreProperties>
</file>