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ncode Sans Black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ncodeSansBlack-bold.fntdata"/><Relationship Id="rId10" Type="http://schemas.openxmlformats.org/officeDocument/2006/relationships/slide" Target="slides/slide5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Intros to officers. OFFICERS ARRIVE 15 MINS EARLY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e8c0d52d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e8c0d52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d2aa6f32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8d2aa6f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e47ee90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e47ee90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d2aa6f3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d2aa6f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 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60375" y="644993"/>
            <a:ext cx="69723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20850" y="1695875"/>
            <a:ext cx="8434500" cy="23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Content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Content</a:t>
            </a:r>
            <a:endParaRPr sz="2000"/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3085425" y="2310075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47925" y="1483654"/>
            <a:ext cx="8197200" cy="344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Content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Content</a:t>
            </a:r>
            <a:endParaRPr sz="1900"/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Heading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coming!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