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Encode Sans"/>
      <p:regular r:id="rId19"/>
      <p:bold r:id="rId20"/>
    </p:embeddedFont>
    <p:embeddedFont>
      <p:font typeface="Encode Sans Black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bold.fntdata"/><Relationship Id="rId22" Type="http://schemas.openxmlformats.org/officeDocument/2006/relationships/font" Target="fonts/OpenSans-regular.fntdata"/><Relationship Id="rId21" Type="http://schemas.openxmlformats.org/officeDocument/2006/relationships/font" Target="fonts/EncodeSansBlack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EncodeSa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Intros to officers. OFFICERS ARRIVE 15 MINS EARLY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e5abcc89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e5abcc89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51df5ccca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51df5cc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d2aa6f3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d2aa6f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c926f4cd0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c926f4cd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d0bb1454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8d0bb1454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e5abcc89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9e5abcc89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e5abcc89d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e5abcc8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ea9ff5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ea9ff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d2aa6f32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d2aa6f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e5abcc89d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9e5abcc89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e5abcc89d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e5abcc89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e5abcc89d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e5abcc89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Subteam Intros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-8" y="1388850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Manage real-time data acquisition from sensors (create a dummy pipeline)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Run inference using the ML model (e.g., TensorFlow Lite)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Implement control flow logic and state machines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4.	Send commands to Output team’s devices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5.	Test and optimize system latency and reliability with Systems team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main.py or main.cpp orchestrator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Integration test script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Control flow/state diagram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Latency and performance report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Python/C++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JetPack / TensorFlow Lite / ONNX Runtime / OpenVINO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OpenCV, NumPy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Formerly Computing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3753700" y="459575"/>
            <a:ext cx="437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</a:t>
            </a:r>
            <a:endParaRPr b="1"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Implement the main control and logic software that connects Input → ML → Output, using the Software team’s trained model.</a:t>
            </a:r>
            <a:endParaRPr b="1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56017" y="1537200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6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1.	Requirements Definition: Write measurable, verifiable requirements for each subteam.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2.	System Architecture: Create a Simulink model showing how information moves from sensors → ML → actuation. Define interfaces between subteams (signal type, data rate, voltage, etc.).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3.	Validation &amp; Verification Planning: Develop a verification matrix that lists how each requirement will be tested (e.g., bench test, simulation, field test). Oversee end-to-end integration testing.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6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System Simulink model (.slx)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State machine diagram (e.g., “Device Stateflow model”)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Verification plan spreadsheet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600"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6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MATLAB/Simulink + Stateflow for models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Mermaid for visual diagrams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	•	</a:t>
            </a: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Excel/Google Sheets</a:t>
            </a: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(.csv) for requirements traceability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⸻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⚖️ How All Teams Interlock (End-to-End Data Path)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Systems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↓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+----------------+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|    Platform    | ← provides OS, power, ports, and drivers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+----------------+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↓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+-------+     +--------+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| Input | --&gt; | Control| --&gt; [ML model → decision logic]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+-------+     +--------+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             ↓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         +--------+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         | Output |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                 +--------+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⸻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🚀 How to Launch the Project (Next 2–4 Weeks)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Week	Team Focus	Deliverables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1	Systems defines baseline requirements &amp; builds initial Simulink system model	Req doc, block diagram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2	Platform brings up hardware; Input gets camera working	Camera feed verified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3	Control integrates dummy recognition (e.g., color detection); Output reacts	End-to-end “fake” demo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4	Replace dummy model with real ML; Systems validates timing vs. spec	Full working prototype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⸻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200">
                <a:latin typeface="Encode Sans"/>
                <a:ea typeface="Encode Sans"/>
                <a:cs typeface="Encode Sans"/>
                <a:sym typeface="Encode Sans"/>
              </a:rPr>
              <a:t>Would you like me to create a Simulink-style block diagram (or visual schematic) showing how the five teams’ responsibilities connect and what data flows between them? It’ll help the Systems team understand what to model and simulate.</a:t>
            </a:r>
            <a:endParaRPr sz="12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Formerly Requirements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3753700" y="459575"/>
            <a:ext cx="437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</a:t>
            </a:r>
            <a:endParaRPr b="1"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Translate the high-level project idea into engineerable requirements, maintain system-level understanding, and validate that the integrated device meets the technical intent.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coming!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0300" y="1603158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⚙️ Assumptions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Timeline: 12 weeks (one semester or term)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Workload: ~2–3 hrs per member per week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Team structure: 5 subteams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Goal: Deliver a functional demo system (facial recognition → hardware response)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Parallel effort: All teams work concurrently, but align through weekly syncs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🧭 12-Week Concurrent Itinerary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Each week below lists: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🎯 Theme / Milestone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🧩 Tasks per Subteam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💡 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1 — Kickoff &amp; Orientation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Establish team structure, goals, and tools.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Facilitate kickoff, finalize project scope, draft high-level requirements	What is a requirement? What makes one testable?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Research camera modules, learn how image capture works	Basics of digital imaging, camera interfaces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Brainstorm feedback options (LEDs, screen, sound), learn GPIO	Intro to GPIO and actuators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Unbox boards, verify boot (e.g., Raspberry Pi OS)	Linux basics, SSH, file systems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Install Python, OpenCV, TensorFlow Lite	Environment setup, simple I/O programming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2 — Tool Setup &amp; Initial Prototypes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Get everyone’s tools and environments functional.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Create draft system block diagram; choose Simulink or draw.io	System thinking &amp; signal flow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Capture live camera feed to laptop; test OpenCV VideoCapture()	Image acquisition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Blink an LED or play a tone from the dev board	GPIO programming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Configure Wi-Fi, SSH, update OS, install libraries	Linux package management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Write test script that prints “System Ready”	Basic scripting, Git usage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3 — Subsystem Foundations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Each team demonstrates basic standalone functionality.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Develop initial Simulink block diagram or timing model	Simulink modeling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Stream camera to board, capture and display frames	Data handling, latency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Control multiple GPIO devices; test timing	PWM, hardware timing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Verify all ports (USB, GPIO, I²C) function	Hardware I/O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Simulate data pipeline (dummy input → dummy output)	Software architecture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4 — Interface Planning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Define how subsystems communicate.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Write interface control document (ICD): signal names, units, data rate	Systems engineering documents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Define camera data output format (e.g., raw image, resized array)	Data formatting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Define accepted commands (“display X,” “light Y”)	Communication protocols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Test simple data exchange (serial/I²C)	Data buses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Build message-passing prototype (e.g., “if X then LED on”)	Software integration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5 — Learning &amp; Dummy Integration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Connect first “mock” end-to-end system.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Simulate end-to-end timing in Simulink	Timing validation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Feed a static image to Control team	Frame buffering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Respond to dummy commands from Control	Event handling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Optimize board setup, verify temperature/power	System maintenance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Combine input stream + dummy logic + output	Software flow control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🎬 Demo goal: A light turns on when a face-shaped image appears (no ML yet).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6 — ML &amp; Data Introduction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Begin working with a pretrained face detection model.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Update requirements based on early results	Requirements iteration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Capture and store multiple sample frames	Data collection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Develop improved feedback (audio, screen)	UX design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Install TensorFlow Lite or PyTorch Mobile	Library setup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Run a sample face detector model (OpenCV or TFLite)	ML inference basics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🎬 Demo goal: Show real-time face detection with bounding box or LED signal.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7 — Team Integration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All subteams connect through defined interfaces.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Verify interfaces in Simulink or flow diagram	Interface verification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Stream live data to Control	Data pipeline reliability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Sync outputs with Control signals	Response synchronization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Monitor CPU usage &amp; optimize performance	Profiling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Integrate Input + ML + Output	Event-driven programming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🎬 Demo goal: Real camera → live detection → LED or display reaction.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8 — Refinement &amp; Error Handling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Improve robustness and speed.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Create test plan and validation checklist	Test planning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Handle bad frames / low light	Signal integrity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Add multiple response modes	State-driven actuation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Automate boot/startup scripts	Bash scripting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Implement state machine (Idle / Detect / Recognized / Error)	State logic design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9 — Model Customization &amp; Tuning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Connect to Software team’s trained facial recognition model.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Update Simulink with timing data from test runs	Modeling latency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Provide sample images for model testing	Dataset contribution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Refine feedback design	UX iteration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Ensure storage and model files fit	File management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Swap dummy model for real one; verify inference	Integration testing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🎬 Demo goal: Recognize known faces; trigger custom output.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10 — Validation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Test requirements end-to-end.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Execute verification plan	Testing methodology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Measure input latency	Data timing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Measure actuation delay	Output calibration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Record thermal and CPU data	Performance testing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Log recognition accuracy	Debugging, optimization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11 — Integration Freeze &amp; Polish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System integration complete; focus on reliability and presentation.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Document final system behavior	Reporting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Ensure stable data stream	Reliability testing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Design final UI/UX	Communication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Package system, reduce boot time	Deployment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Add error recovery and logging	Defensive coding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🗓 Week 12 — Demo &amp; Reflection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🎯 Present the system and reflect on engineering process.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Team	Tasks	Learning Focus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Systems	Lead final verification review; show Simulink vs real results	Model-based validation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Input	Present camera subsystem results	Communication of results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Output	Present feedback behavior	Demo delivery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Platform	Present platform performance report	Reliability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Control	Run final demo live	System orchestration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🎬 Final Demo Goal: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The system identifies an enrolled user in real time and provides personalized visual/audio feedback on a self-contained embedded platform.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🧠 Pedagogical Design (Why This Works)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Parallel Progress: Every team has visible weekly progress, reducing idle time.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Learning First: Each week alternates between learning skill → applying it.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Early Integration: A working prototype appears around Week 5–6, motivating everyone.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	•	System Thinking: Systems team models while others build; everyone sees the “big picture.”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⸻</a:t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/>
              <a:t>Would you like me to make a visual semester roadmap (Gantt-style timeline or swimlane chart)** showing all five teams’ work week-by-week?** It’s great for presenting to the club and tracking progress visually.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 Timeline Notes (Not for Presenting)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-72700" y="1357325"/>
            <a:ext cx="9014400" cy="325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spcBef>
                <a:spcPts val="48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Each team will have one of the following: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Communications focal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Determine how your group will communicate with each other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Participation focal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Track attendance, make sure members are contributing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Documentation focal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Responsible for meeting notes, documenting challenges and accomplishments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Product focal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Responsible for reporting progress to your lead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Engagement focal</a:t>
            </a:r>
            <a:endParaRPr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-US" sz="1900"/>
              <a:t>Responsible for getting info from other subteams</a:t>
            </a:r>
            <a:endParaRPr sz="1900"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54025" y="290700"/>
            <a:ext cx="5679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Subteam workflow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Discord group chat? A channel in the server? iMessage? Microsoft Teams? There are many ways to communicate with your group. Pick one and stick to it.</a:t>
            </a:r>
            <a:endParaRPr/>
          </a:p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 a communication method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65325" y="1482213"/>
            <a:ext cx="8934600" cy="175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0" lang="en-US">
                <a:latin typeface="Encode Sans"/>
                <a:ea typeface="Encode Sans"/>
                <a:cs typeface="Encode Sans"/>
                <a:sym typeface="Encode Sans"/>
              </a:rPr>
              <a:t>What is your communication method? Will you meet outside of our club meetings? If so, when and how often? What </a:t>
            </a:r>
            <a:r>
              <a:rPr b="0" lang="en-US">
                <a:latin typeface="Encode Sans"/>
                <a:ea typeface="Encode Sans"/>
                <a:cs typeface="Encode Sans"/>
                <a:sym typeface="Encode Sans"/>
              </a:rPr>
              <a:t>happens if someone is sick and misses a meeting? What are your participation expectations? How will changes to the plan be approved?</a:t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>
            <a:off x="473398" y="394958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 a working plan</a:t>
            </a:r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411825" y="3332075"/>
            <a:ext cx="61983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2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Deliverable: submit a pull request to main with a commit of a Markdown (.md) file with your working plan to the ML Classifier /doc repository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60375" y="644993"/>
            <a:ext cx="69723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Subteams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20850" y="1695875"/>
            <a:ext cx="8434500" cy="23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8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Get into Subteams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Make a working plan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First task: commit your plan to the GitHub repository!</a:t>
            </a:r>
            <a:endParaRPr sz="20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Today’s Agenda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84017" y="1388850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Select and procure input components (camera, microphone, buttons, etc.)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Interface sensors with the platform board (via I²C, SPI, USB, etc.)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Validate sensor performance (resolution, framerate, latency, noise)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4.	Provide clear APIs or data streams for the Control team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Hardware schematic or wiring diagram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Driver scripts or libraries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Data quality report (FPS, resolution consistency)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“Input API” spec: how other teams request data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Physical sensor LRUs (Line Replaceable Units)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OpenCV, ffmpeg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Oscilloscope / logic analyzer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Python or C++ for interface testing</a:t>
            </a:r>
            <a:endParaRPr sz="1500"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Sensors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3753700" y="459575"/>
            <a:ext cx="437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</a:t>
            </a:r>
            <a:endParaRPr b="1"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Design, assemble, and validate all hardware and software components that provide inputs to the system.</a:t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-8" y="1388850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Choose output devices (display, LEDs, speakers, servos, etc.)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Develop control logic for each device (brightness, tone, movement, etc.)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Define the output protocol for Control team integration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4.	Test timing, latency, and reliability of output actuation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Wiring diagrams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Output control library or function calls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Response timing log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Output API documentation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GPIO libraries, PWM drivers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Soldering equipment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Oscilloscope, multimeter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Optional: PyGame or Kivy for GUI display</a:t>
            </a:r>
            <a:endParaRPr sz="1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Actuation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753700" y="459575"/>
            <a:ext cx="437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</a:t>
            </a:r>
            <a:endParaRPr b="1"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Develop and control all user-facing feedback and physical actions that occur as a result of facial recognition.</a:t>
            </a:r>
            <a:endParaRPr b="1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-8" y="1388850"/>
            <a:ext cx="86451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Responsibilities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1.	Select and bring up the development board (e.g., Pi, Jetson)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2.	Configure OS, drivers, libraries, and storage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3.	Ensure interfaces (USB, I²C, GPIO, SPI) are functional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4.	Manage power, cooling, and reliability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5.	Support Control and Input/Output teams with infrastructure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Deliverables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Platform configuration guide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Hardware setup checklist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Performance validation report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Interface availability matrix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Tools</a:t>
            </a:r>
            <a:endParaRPr sz="15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Balena Etcher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VS Code Remote SSH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	•	Linux tools (htop, vcgencmd, iostat)</a:t>
            </a:r>
            <a:endParaRPr sz="14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/>
              <a:t>Formerly Firmware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753700" y="459575"/>
            <a:ext cx="43782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Purpose</a:t>
            </a:r>
            <a:endParaRPr b="1" sz="16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Develop the embedded computing platform, install the OS, manage drivers, and ensure reliable hardware operation</a:t>
            </a:r>
            <a:endParaRPr b="1" sz="12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