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Encode Sans"/>
      <p:regular r:id="rId16"/>
      <p:bold r:id="rId17"/>
    </p:embeddedFont>
    <p:embeddedFont>
      <p:font typeface="Encode Sans Black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EncodeSans-bold.fntdata"/><Relationship Id="rId16" Type="http://schemas.openxmlformats.org/officeDocument/2006/relationships/font" Target="fonts/Encode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ncodeSans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5e8c0d5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05e8c0d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Intros to officers. OFFICERS ARRIVE 15 MINS EARLY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d2aa6f32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d2aa6f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d987cc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d987cc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987ccb54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d987ccb5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e5806439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9e5806439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d2aa6f32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d2aa6f3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1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undless">
  <p:cSld name="1_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 1">
  <p:cSld name="1_Title Slid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 1">
  <p:cSld name="Header + Conten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 1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Algorithm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20850" y="1695875"/>
            <a:ext cx="8434500" cy="23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Develop the software interface between the signals received from the computer system and the ML model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Create an interface that can handle real-time data processing, funneling data from the hardware to the model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Coordinate with the hardware team to manage deployment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420850" y="3251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3085425" y="2310075"/>
            <a:ext cx="22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250" y="560100"/>
            <a:ext cx="861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Encode Sans"/>
                <a:ea typeface="Encode Sans"/>
                <a:cs typeface="Encode Sans"/>
                <a:sym typeface="Encode Sans"/>
              </a:rPr>
              <a:t>Timeline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201672" y="1439065"/>
            <a:ext cx="1589811" cy="3221969"/>
            <a:chOff x="618820" y="1574030"/>
            <a:chExt cx="1418334" cy="2483787"/>
          </a:xfrm>
        </p:grpSpPr>
        <p:cxnSp>
          <p:nvCxnSpPr>
            <p:cNvPr id="70" name="Google Shape;70;p12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2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12"/>
            <p:cNvGrpSpPr/>
            <p:nvPr/>
          </p:nvGrpSpPr>
          <p:grpSpPr>
            <a:xfrm>
              <a:off x="719069" y="1574030"/>
              <a:ext cx="1177300" cy="2483787"/>
              <a:chOff x="1314027" y="1574030"/>
              <a:chExt cx="1177300" cy="2483787"/>
            </a:xfrm>
          </p:grpSpPr>
          <p:sp>
            <p:nvSpPr>
              <p:cNvPr id="74" name="Google Shape;74;p12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the Basics</a:t>
                </a:r>
                <a:endParaRPr b="1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2"/>
              <p:cNvSpPr txBox="1"/>
              <p:nvPr/>
            </p:nvSpPr>
            <p:spPr>
              <a:xfrm>
                <a:off x="1324027" y="3151817"/>
                <a:ext cx="1167300" cy="9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What core knowledge do you need to cover?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2"/>
              <p:cNvSpPr txBox="1"/>
              <p:nvPr/>
            </p:nvSpPr>
            <p:spPr>
              <a:xfrm>
                <a:off x="1314027" y="1574030"/>
                <a:ext cx="624300" cy="338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r>
                  <a:rPr lang="en-US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weeks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7" name="Google Shape;77;p12"/>
          <p:cNvGrpSpPr/>
          <p:nvPr/>
        </p:nvGrpSpPr>
        <p:grpSpPr>
          <a:xfrm>
            <a:off x="1656880" y="1439070"/>
            <a:ext cx="1589811" cy="3221967"/>
            <a:chOff x="1917073" y="1575835"/>
            <a:chExt cx="1418334" cy="2432775"/>
          </a:xfrm>
        </p:grpSpPr>
        <p:cxnSp>
          <p:nvCxnSpPr>
            <p:cNvPr id="78" name="Google Shape;78;p12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2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1975213" y="2740914"/>
              <a:ext cx="13023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Building on our knowledge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2023719" y="3266710"/>
              <a:ext cx="1167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How can this knowledge start being applied to the control algorithm?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2013744" y="1575835"/>
              <a:ext cx="624300" cy="334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weeks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3110738" y="1439064"/>
            <a:ext cx="1589811" cy="3066251"/>
            <a:chOff x="3214118" y="1575830"/>
            <a:chExt cx="1418334" cy="2315200"/>
          </a:xfrm>
        </p:grpSpPr>
        <p:cxnSp>
          <p:nvCxnSpPr>
            <p:cNvPr id="85" name="Google Shape;85;p1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1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Create an actionable plan for the “how.” How will the control algorithm operate?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2"/>
          <p:cNvGrpSpPr/>
          <p:nvPr/>
        </p:nvGrpSpPr>
        <p:grpSpPr>
          <a:xfrm>
            <a:off x="4565023" y="1439064"/>
            <a:ext cx="1589811" cy="3175626"/>
            <a:chOff x="4511544" y="1575830"/>
            <a:chExt cx="1418334" cy="2397785"/>
          </a:xfrm>
        </p:grpSpPr>
        <p:cxnSp>
          <p:nvCxnSpPr>
            <p:cNvPr id="92" name="Google Shape;92;p1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4618119" y="2816469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Detailed Requirements Drafting and Prototyping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2"/>
            <p:cNvSpPr txBox="1"/>
            <p:nvPr/>
          </p:nvSpPr>
          <p:spPr>
            <a:xfrm>
              <a:off x="4618115" y="3236215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What will be the exact role of this algorithm? This will include setting up prototypes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2"/>
          <p:cNvGrpSpPr/>
          <p:nvPr/>
        </p:nvGrpSpPr>
        <p:grpSpPr>
          <a:xfrm>
            <a:off x="6019091" y="1439057"/>
            <a:ext cx="1589811" cy="3066258"/>
            <a:chOff x="3214118" y="1575825"/>
            <a:chExt cx="1418334" cy="2315205"/>
          </a:xfrm>
        </p:grpSpPr>
        <p:cxnSp>
          <p:nvCxnSpPr>
            <p:cNvPr id="99" name="Google Shape;99;p1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 txBox="1"/>
            <p:nvPr/>
          </p:nvSpPr>
          <p:spPr>
            <a:xfrm>
              <a:off x="3324916" y="2696823"/>
              <a:ext cx="1167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Design, validate, build, verify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2"/>
            <p:cNvSpPr txBox="1"/>
            <p:nvPr/>
          </p:nvSpPr>
          <p:spPr>
            <a:xfrm>
              <a:off x="3222890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2"/>
          <p:cNvGrpSpPr/>
          <p:nvPr/>
        </p:nvGrpSpPr>
        <p:grpSpPr>
          <a:xfrm>
            <a:off x="7430694" y="1439057"/>
            <a:ext cx="1632493" cy="3066258"/>
            <a:chOff x="4473466" y="1575825"/>
            <a:chExt cx="1456412" cy="2315205"/>
          </a:xfrm>
        </p:grpSpPr>
        <p:cxnSp>
          <p:nvCxnSpPr>
            <p:cNvPr id="106" name="Google Shape;106;p1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Document and Present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2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Document lessons learned, accomplishments, and share your discoveries with The Boring Club and the UW community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2"/>
            <p:cNvSpPr txBox="1"/>
            <p:nvPr/>
          </p:nvSpPr>
          <p:spPr>
            <a:xfrm>
              <a:off x="4473466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week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Make a copy of the Google doc and use the prompts as a stepping stone for further research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Try to find reliable sources to provide answers for the prompts and other questions and paste them in your copy of the Google doc.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Feel free to add questions as you go</a:t>
            </a:r>
            <a:endParaRPr/>
          </a:p>
        </p:txBody>
      </p:sp>
      <p:sp>
        <p:nvSpPr>
          <p:cNvPr id="118" name="Google Shape;118;p13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coming!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