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3"/>
  </p:notesMasterIdLst>
  <p:sldIdLst>
    <p:sldId id="265" r:id="rId2"/>
  </p:sldIdLst>
  <p:sldSz cx="9144000" cy="5143500" type="screen16x9"/>
  <p:notesSz cx="6858000" cy="9144000"/>
  <p:embeddedFontLst>
    <p:embeddedFont>
      <p:font typeface="Encode Sans" pitchFamily="2" charset="77"/>
      <p:regular r:id="rId4"/>
      <p:bold r:id="rId5"/>
    </p:embeddedFont>
    <p:embeddedFont>
      <p:font typeface="Encode Sans Black" pitchFamily="2" charset="77"/>
      <p:bold r:id="rId6"/>
    </p:embeddedFont>
    <p:embeddedFont>
      <p:font typeface="Merriweather Sans" pitchFamily="2" charset="77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35"/>
  </p:normalViewPr>
  <p:slideViewPr>
    <p:cSldViewPr snapToGrid="0">
      <p:cViewPr varScale="1">
        <p:scale>
          <a:sx n="146" d="100"/>
          <a:sy n="146" d="100"/>
        </p:scale>
        <p:origin x="656" y="176"/>
      </p:cViewPr>
      <p:guideLst>
        <p:guide orient="horz" pos="1620"/>
        <p:guide pos="2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e5abcc89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e5abcc89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1_Custom Layout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8;p2" descr="W Logo_Purple_2685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60375" y="369733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Boundless">
  <p:cSld name="1_Title 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9461" y="3426449"/>
            <a:ext cx="1597439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81" y="4599107"/>
            <a:ext cx="2416273" cy="212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" descr="W Logo_Purple_2685_HE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sz="28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sz="24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sz="20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sz="20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60374" y="369733"/>
            <a:ext cx="8184657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 1">
  <p:cSld name="Header + Subheader +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381" y="1364403"/>
            <a:ext cx="1103785" cy="9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31" y="1363508"/>
            <a:ext cx="1103785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447923" y="2320239"/>
            <a:ext cx="8197200" cy="2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460375" y="1730667"/>
            <a:ext cx="81846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sz="28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sz="24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sz="20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sz="20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47922" y="369285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A9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29449" y="1437125"/>
            <a:ext cx="8645100" cy="236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Responsibilities</a:t>
            </a:r>
            <a:endParaRPr sz="15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1.	Create and develop object recognition model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2.	Optimize model to have highest accuracy, recall, or precision (TBD)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3.	Be able to identify objects in live footage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Deliverables</a:t>
            </a:r>
            <a:endParaRPr sz="15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ML model</a:t>
            </a:r>
            <a:endParaRPr sz="11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Output description</a:t>
            </a:r>
            <a:endParaRPr sz="11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Tools</a:t>
            </a:r>
            <a:endParaRPr sz="15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Python/C++</a:t>
            </a:r>
          </a:p>
          <a:p>
            <a:pPr marL="0" lvl="0" indent="0"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 OpenCV, NumPy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More TBD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129449" y="-37375"/>
            <a:ext cx="8184600" cy="993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106" name="Google Shape;106;p18"/>
          <p:cNvSpPr txBox="1"/>
          <p:nvPr/>
        </p:nvSpPr>
        <p:spPr>
          <a:xfrm>
            <a:off x="4636351" y="202925"/>
            <a:ext cx="43782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Purpose:</a:t>
            </a:r>
            <a:endParaRPr sz="1600" b="1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Implement the ML model to be uploaded to the Jetson Nano. Should be able to identify live footage and send output back to Nano. </a:t>
            </a:r>
            <a:endParaRPr sz="1200" b="1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W Gold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102</Words>
  <Application>Microsoft Macintosh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Encode Sans</vt:lpstr>
      <vt:lpstr>Encode Sans Black</vt:lpstr>
      <vt:lpstr>Merriweather Sans</vt:lpstr>
      <vt:lpstr>Arial</vt:lpstr>
      <vt:lpstr>Open Sans</vt:lpstr>
      <vt:lpstr>UW Gold</vt:lpstr>
      <vt:lpstr>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Akshay Ashok</cp:lastModifiedBy>
  <cp:revision>4</cp:revision>
  <dcterms:modified xsi:type="dcterms:W3CDTF">2025-10-31T01:47:35Z</dcterms:modified>
</cp:coreProperties>
</file>