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321" r:id="rId2"/>
    <p:sldId id="347" r:id="rId3"/>
    <p:sldId id="392" r:id="rId4"/>
    <p:sldId id="391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01F"/>
    <a:srgbClr val="FFCC99"/>
    <a:srgbClr val="9F1D8C"/>
    <a:srgbClr val="F0AAE6"/>
    <a:srgbClr val="00CCFF"/>
    <a:srgbClr val="CCECFF"/>
    <a:srgbClr val="3898B2"/>
    <a:srgbClr val="3BA0BB"/>
    <a:srgbClr val="3590A9"/>
    <a:srgbClr val="318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7" autoAdjust="0"/>
    <p:restoredTop sz="86640" autoAdjust="0"/>
  </p:normalViewPr>
  <p:slideViewPr>
    <p:cSldViewPr>
      <p:cViewPr varScale="1">
        <p:scale>
          <a:sx n="74" d="100"/>
          <a:sy n="74" d="100"/>
        </p:scale>
        <p:origin x="193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8/14/2023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3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8/14/2023</a:t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55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Non-functional</a:t>
            </a:r>
            <a:r>
              <a:rPr lang="en-US" dirty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Functional</a:t>
            </a:r>
            <a:r>
              <a:rPr lang="en-US" dirty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project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>
                  <a:lumMod val="50000"/>
                </a:schemeClr>
              </a:buClr>
              <a:defRPr sz="2400">
                <a:latin typeface="Calibri" pitchFamily="34" charset="0"/>
              </a:defRPr>
            </a:lvl1pPr>
            <a:lvl2pPr>
              <a:buClr>
                <a:schemeClr val="accent4">
                  <a:lumMod val="50000"/>
                </a:schemeClr>
              </a:buClr>
              <a:defRPr sz="2200">
                <a:latin typeface="Calibri" pitchFamily="34" charset="0"/>
              </a:defRPr>
            </a:lvl2pPr>
            <a:lvl3pPr>
              <a:buClr>
                <a:schemeClr val="tx2"/>
              </a:buClr>
              <a:defRPr sz="2000">
                <a:latin typeface="Calibri" pitchFamily="34" charset="0"/>
              </a:defRPr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200" baseline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51513"/>
            <a:ext cx="9144000" cy="5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0"/>
            <a:ext cx="1295400" cy="7374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			Project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                                                                         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7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    Project report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077200" cy="513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en-US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altLang="ko-KR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EASYFLY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ko-K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altLang="ko-KR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Trần</a:t>
            </a:r>
            <a:r>
              <a:rPr lang="en-US" altLang="ko-K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altLang="ko-K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Huyền</a:t>
            </a:r>
            <a:r>
              <a:rPr lang="en-US" altLang="ko-K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Trâm</a:t>
            </a:r>
            <a:endParaRPr lang="en-US" altLang="ko-KR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Bùi </a:t>
            </a:r>
            <a:r>
              <a:rPr lang="en-US" altLang="ko-KR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Tuấn</a:t>
            </a:r>
            <a:r>
              <a:rPr lang="en-US" altLang="ko-K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Khải</a:t>
            </a:r>
            <a:endParaRPr lang="en-US" altLang="ko-KR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Ngô </a:t>
            </a:r>
            <a:r>
              <a:rPr lang="en-US" altLang="ko-KR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Thịnh</a:t>
            </a:r>
            <a:r>
              <a:rPr lang="en-US" altLang="ko-K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endParaRPr lang="en-US" altLang="ko-KR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Lê </a:t>
            </a:r>
            <a:r>
              <a:rPr lang="en-US" altLang="ko-KR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altLang="ko-K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Trang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ko-K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16 Month 08 Year 2023</a:t>
            </a:r>
            <a:endParaRPr lang="vi-VN" altLang="ko-KR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74E1D75-E2DD-B57F-0315-A317AB05F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" y="1591415"/>
            <a:ext cx="8610600" cy="3675170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3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b="1" kern="0" dirty="0">
              <a:ea typeface="굴림" pitchFamily="34" charset="-127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4400" b="1" kern="0" dirty="0">
                <a:latin typeface="Vladimir Script" panose="03050402040407070305" pitchFamily="66" charset="0"/>
                <a:ea typeface="굴림" pitchFamily="34" charset="-127"/>
                <a:cs typeface="Times New Roman" panose="02020603050405020304" pitchFamily="18" charset="0"/>
              </a:rPr>
              <a:t>Thank You</a:t>
            </a:r>
            <a:endParaRPr lang="vi-VN" altLang="ko-KR" sz="4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3038475"/>
            <a:ext cx="3000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2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Content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ko-KR" sz="2800" dirty="0"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lvl="1" eaLnBrk="1" hangingPunct="1"/>
            <a:r>
              <a:rPr lang="en-US" altLang="en-US" sz="2800" dirty="0">
                <a:ea typeface="Calibri" panose="020F0502020204030204" pitchFamily="34" charset="0"/>
                <a:cs typeface="Calibri" panose="020F0502020204030204" pitchFamily="34" charset="0"/>
              </a:rPr>
              <a:t>Actual requirements</a:t>
            </a:r>
            <a:endParaRPr lang="en-US" altLang="ko-KR" sz="28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>
                <a:ea typeface="Calibri" panose="020F0502020204030204" pitchFamily="34" charset="0"/>
                <a:cs typeface="Calibri" panose="020F0502020204030204" pitchFamily="34" charset="0"/>
              </a:rPr>
              <a:t>Requirements of the project</a:t>
            </a:r>
            <a:endParaRPr lang="en-US" altLang="ko-KR" sz="28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vi-VN" sz="2800" dirty="0">
                <a:ea typeface="Calibri" panose="020F0502020204030204" pitchFamily="34" charset="0"/>
                <a:cs typeface="Calibri" panose="020F0502020204030204" pitchFamily="34" charset="0"/>
              </a:rPr>
              <a:t>eployment </a:t>
            </a:r>
            <a:r>
              <a:rPr lang="en-US" sz="2800" dirty="0"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vi-VN" sz="2800" dirty="0">
                <a:ea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lang="en-US" altLang="ko-KR" sz="28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ko-KR" sz="2800" dirty="0">
                <a:ea typeface="Calibri" panose="020F0502020204030204" pitchFamily="34" charset="0"/>
                <a:cs typeface="Calibri" panose="020F0502020204030204" pitchFamily="34" charset="0"/>
              </a:rPr>
              <a:t>Test result</a:t>
            </a:r>
          </a:p>
          <a:p>
            <a:pPr eaLnBrk="1" hangingPunct="1"/>
            <a:r>
              <a:rPr lang="en-US" altLang="ko-KR" sz="2800" dirty="0">
                <a:ea typeface="Calibri" panose="020F0502020204030204" pitchFamily="34" charset="0"/>
                <a:cs typeface="Calibri" panose="020F0502020204030204" pitchFamily="34" charset="0"/>
              </a:rPr>
              <a:t>Conclusion and development</a:t>
            </a:r>
          </a:p>
          <a:p>
            <a:r>
              <a:rPr lang="en-US" altLang="ko-KR" sz="2800" dirty="0">
                <a:ea typeface="Calibri" panose="020F0502020204030204" pitchFamily="34" charset="0"/>
                <a:cs typeface="Calibri" panose="020F0502020204030204" pitchFamily="34" charset="0"/>
              </a:rPr>
              <a:t>Task list</a:t>
            </a:r>
          </a:p>
          <a:p>
            <a:pPr eaLnBrk="1" hangingPunct="1"/>
            <a:endParaRPr lang="vi-VN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8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6700" y="1028699"/>
            <a:ext cx="8610600" cy="5257800"/>
          </a:xfrm>
        </p:spPr>
        <p:txBody>
          <a:bodyPr/>
          <a:lstStyle/>
          <a:p>
            <a:pPr algn="just"/>
            <a:r>
              <a:rPr lang="en-US" sz="2400" spc="-148" dirty="0">
                <a:solidFill>
                  <a:srgbClr val="5D3D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400" spc="-148" dirty="0" err="1">
                <a:solidFill>
                  <a:srgbClr val="5D3D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EasyFly</a:t>
            </a:r>
            <a:r>
              <a:rPr lang="en-US" sz="2400" spc="-148" dirty="0">
                <a:solidFill>
                  <a:srgbClr val="5D3D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is an ambitious endeavor aimed at revolutionizing the way individuals book their flights. In a world where travel is an integral part of modern life, </a:t>
            </a:r>
            <a:r>
              <a:rPr lang="en-US" sz="2400" spc="-148" dirty="0" err="1">
                <a:solidFill>
                  <a:srgbClr val="5D3D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EasyFly</a:t>
            </a:r>
            <a:r>
              <a:rPr lang="en-US" sz="2400" spc="-148" dirty="0">
                <a:solidFill>
                  <a:srgbClr val="5D3D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offers a user-centric flight booking platform that seamlessly combines convenience, choice, and reliability. This project seeks to create a transformative online space where travelers can effortlessly plan their journeys, from selecting flights to making secure payments.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6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99641" lvl="1" indent="-299820">
              <a:lnSpc>
                <a:spcPct val="150000"/>
              </a:lnSpc>
              <a:buFont typeface="Arial"/>
              <a:buChar char="•"/>
            </a:pPr>
            <a:r>
              <a:rPr lang="en-US" sz="1800" spc="-124" dirty="0">
                <a:solidFill>
                  <a:srgbClr val="5D3D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must be able to create accounts with unique usernames and passwords.</a:t>
            </a:r>
          </a:p>
          <a:p>
            <a:pPr marL="599641" lvl="1" indent="-299820">
              <a:lnSpc>
                <a:spcPct val="150000"/>
              </a:lnSpc>
              <a:buFont typeface="Arial"/>
              <a:buChar char="•"/>
            </a:pPr>
            <a:r>
              <a:rPr lang="en-US" sz="1800" spc="-124" dirty="0">
                <a:solidFill>
                  <a:srgbClr val="5D3D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user login functionality with session management.</a:t>
            </a:r>
          </a:p>
          <a:p>
            <a:pPr marL="599641" lvl="1" indent="-299820">
              <a:lnSpc>
                <a:spcPct val="150000"/>
              </a:lnSpc>
              <a:buFont typeface="Arial"/>
              <a:buChar char="•"/>
            </a:pPr>
            <a:r>
              <a:rPr lang="en-US" sz="1800" spc="-124" dirty="0">
                <a:solidFill>
                  <a:srgbClr val="5D3D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feature enabling users to find flights based on departure, destination, dates, and preferences.</a:t>
            </a:r>
          </a:p>
          <a:p>
            <a:pPr marL="599641" lvl="1" indent="-299820">
              <a:lnSpc>
                <a:spcPct val="150000"/>
              </a:lnSpc>
              <a:buFont typeface="Arial"/>
              <a:buChar char="•"/>
            </a:pPr>
            <a:r>
              <a:rPr lang="en-US" sz="1800" spc="-124" dirty="0">
                <a:solidFill>
                  <a:srgbClr val="5D3D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their booking history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99641" lvl="1" indent="-299820">
              <a:lnSpc>
                <a:spcPts val="3888"/>
              </a:lnSpc>
              <a:buFont typeface="Arial"/>
              <a:buChar char="•"/>
            </a:pPr>
            <a:r>
              <a:rPr lang="en-US" sz="1800" spc="-124" dirty="0">
                <a:solidFill>
                  <a:srgbClr val="5D3D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Intuitive user interface catering to different tech levels.</a:t>
            </a:r>
          </a:p>
          <a:p>
            <a:pPr marL="599641" lvl="1" indent="-299820">
              <a:lnSpc>
                <a:spcPts val="3888"/>
              </a:lnSpc>
              <a:buFont typeface="Arial"/>
              <a:buChar char="•"/>
            </a:pPr>
            <a:r>
              <a:rPr lang="en-US" sz="1800" spc="-124" dirty="0">
                <a:solidFill>
                  <a:srgbClr val="5D3D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across devices.</a:t>
            </a:r>
          </a:p>
          <a:p>
            <a:pPr marL="599641" lvl="1" indent="-299820" algn="l">
              <a:lnSpc>
                <a:spcPts val="3888"/>
              </a:lnSpc>
              <a:spcBef>
                <a:spcPct val="0"/>
              </a:spcBef>
              <a:buFont typeface="Arial"/>
              <a:buChar char="•"/>
            </a:pPr>
            <a:r>
              <a:rPr lang="en-US" sz="1800" spc="-124" dirty="0">
                <a:solidFill>
                  <a:srgbClr val="5D3D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sz="1800" u="none" strike="noStrike" spc="-124" dirty="0">
                <a:solidFill>
                  <a:srgbClr val="5D3D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 website loading (within 5 seconds).</a:t>
            </a:r>
          </a:p>
          <a:p>
            <a:pPr marL="599641" lvl="1" indent="-299820" algn="l">
              <a:lnSpc>
                <a:spcPts val="3888"/>
              </a:lnSpc>
              <a:spcBef>
                <a:spcPct val="0"/>
              </a:spcBef>
              <a:buFont typeface="Arial"/>
              <a:buChar char="•"/>
            </a:pPr>
            <a:r>
              <a:rPr lang="en-US" sz="1800" u="none" strike="noStrike" spc="-124" dirty="0">
                <a:solidFill>
                  <a:srgbClr val="5D3D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Swift search query and result generation (within 5 seconds).</a:t>
            </a:r>
          </a:p>
          <a:p>
            <a:pPr marL="299821" lvl="1" indent="0">
              <a:lnSpc>
                <a:spcPts val="3888"/>
              </a:lnSpc>
              <a:buNone/>
            </a:pPr>
            <a:endParaRPr lang="en-US" sz="2400" spc="-124" dirty="0">
              <a:solidFill>
                <a:srgbClr val="5D3D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79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3A98394-E652-1F7D-F555-D28D83EDD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02" y="1599952"/>
            <a:ext cx="5951395" cy="3658095"/>
          </a:xfrm>
          <a:ln>
            <a:solidFill>
              <a:schemeClr val="tx1"/>
            </a:solidFill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4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management: The functions of search and select ticket status work correctly.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management: The system allows customers to book and send booking information accurately and quickly.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and Invoice Management: The system automatically generates invoices and records payments correctly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use: The system interface is designed to be clear, easy to understand and user-friendly.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 [1-n]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3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81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Security: The system applies strong security measures to protect personal and business information from fraud and unauthorized access.</a:t>
            </a:r>
          </a:p>
          <a:p>
            <a:endParaRPr lang="en-US" dirty="0">
              <a:solidFill>
                <a:srgbClr val="081C3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 The system applies strong security measures to protect personal and business information from fraud and unauthorized access.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 [2-n]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27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In conclusion, the </a:t>
            </a:r>
            <a:r>
              <a:rPr lang="en-US" dirty="0" err="1"/>
              <a:t>EasyFly</a:t>
            </a:r>
            <a:r>
              <a:rPr lang="en-US" dirty="0"/>
              <a:t> booking ticket online system has met the requirement of the project</a:t>
            </a:r>
          </a:p>
          <a:p>
            <a:endParaRPr lang="en-US" dirty="0"/>
          </a:p>
          <a:p>
            <a:r>
              <a:rPr lang="en-US" dirty="0"/>
              <a:t>Important function system has good performance, easy to use and secure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655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6700" y="1513609"/>
            <a:ext cx="8610600" cy="5257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enhancement: Upgrade the user interface to create a more user-friendly and convenient user experience.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81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technology integration: Consider integrating technology such as artificial intelligence to optimize demand prediction and improve customer experience</a:t>
            </a:r>
            <a:r>
              <a:rPr lang="en-US" b="0" i="0" dirty="0">
                <a:solidFill>
                  <a:srgbClr val="081C36"/>
                </a:solidFill>
                <a:effectLst/>
                <a:latin typeface="SegoeuiPc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Development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985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tore Apps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Store Apps Template</Template>
  <TotalTime>1618</TotalTime>
  <Words>450</Words>
  <Application>Microsoft Office PowerPoint</Application>
  <PresentationFormat>On-screen Show (4:3)</PresentationFormat>
  <Paragraphs>78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SegoeuiPc</vt:lpstr>
      <vt:lpstr>Arial</vt:lpstr>
      <vt:lpstr>Calibri</vt:lpstr>
      <vt:lpstr>Courier New</vt:lpstr>
      <vt:lpstr>Times New Roman</vt:lpstr>
      <vt:lpstr>Vladimir Script</vt:lpstr>
      <vt:lpstr>Wingdings</vt:lpstr>
      <vt:lpstr>Wingdings 2</vt:lpstr>
      <vt:lpstr>Store Apps Template</vt:lpstr>
      <vt:lpstr>Introduction</vt:lpstr>
      <vt:lpstr>Content</vt:lpstr>
      <vt:lpstr> Introduction - Actual requirements</vt:lpstr>
      <vt:lpstr> Introduction - Requirements of the project </vt:lpstr>
      <vt:lpstr>      Introduction - Deployment diagram </vt:lpstr>
      <vt:lpstr>     Test Result [1-n]</vt:lpstr>
      <vt:lpstr>     Test Result [2-n]</vt:lpstr>
      <vt:lpstr>     Conclusion</vt:lpstr>
      <vt:lpstr>      Development</vt:lpstr>
      <vt:lpstr>Task List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Sinh Tran</dc:creator>
  <cp:lastModifiedBy>Tran Phuong</cp:lastModifiedBy>
  <cp:revision>412</cp:revision>
  <dcterms:created xsi:type="dcterms:W3CDTF">2014-04-09T06:08:42Z</dcterms:created>
  <dcterms:modified xsi:type="dcterms:W3CDTF">2023-08-14T03:01:43Z</dcterms:modified>
</cp:coreProperties>
</file>