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248150" cy="19796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4660"/>
  </p:normalViewPr>
  <p:slideViewPr>
    <p:cSldViewPr snapToGrid="0">
      <p:cViewPr varScale="1">
        <p:scale>
          <a:sx n="268" d="100"/>
          <a:sy n="268" d="100"/>
        </p:scale>
        <p:origin x="2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019" y="323978"/>
            <a:ext cx="3186113" cy="689199"/>
          </a:xfrm>
        </p:spPr>
        <p:txBody>
          <a:bodyPr anchor="b"/>
          <a:lstStyle>
            <a:lvl1pPr algn="ctr">
              <a:defRPr sz="17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019" y="1039755"/>
            <a:ext cx="3186113" cy="477948"/>
          </a:xfrm>
        </p:spPr>
        <p:txBody>
          <a:bodyPr/>
          <a:lstStyle>
            <a:lvl1pPr marL="0" indent="0" algn="ctr">
              <a:buNone/>
              <a:defRPr sz="693"/>
            </a:lvl1pPr>
            <a:lvl2pPr marL="131994" indent="0" algn="ctr">
              <a:buNone/>
              <a:defRPr sz="577"/>
            </a:lvl2pPr>
            <a:lvl3pPr marL="263987" indent="0" algn="ctr">
              <a:buNone/>
              <a:defRPr sz="520"/>
            </a:lvl3pPr>
            <a:lvl4pPr marL="395981" indent="0" algn="ctr">
              <a:buNone/>
              <a:defRPr sz="462"/>
            </a:lvl4pPr>
            <a:lvl5pPr marL="527975" indent="0" algn="ctr">
              <a:buNone/>
              <a:defRPr sz="462"/>
            </a:lvl5pPr>
            <a:lvl6pPr marL="659968" indent="0" algn="ctr">
              <a:buNone/>
              <a:defRPr sz="462"/>
            </a:lvl6pPr>
            <a:lvl7pPr marL="791962" indent="0" algn="ctr">
              <a:buNone/>
              <a:defRPr sz="462"/>
            </a:lvl7pPr>
            <a:lvl8pPr marL="923955" indent="0" algn="ctr">
              <a:buNone/>
              <a:defRPr sz="462"/>
            </a:lvl8pPr>
            <a:lvl9pPr marL="1055949" indent="0" algn="ctr">
              <a:buNone/>
              <a:defRPr sz="46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D8FE-B0BE-470D-B14F-3D64779F8FAD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4DF9-E49B-40DA-A2FE-68961970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6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D8FE-B0BE-470D-B14F-3D64779F8FAD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4DF9-E49B-40DA-A2FE-68961970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7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40083" y="105396"/>
            <a:ext cx="916007" cy="167763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060" y="105396"/>
            <a:ext cx="2694920" cy="167763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D8FE-B0BE-470D-B14F-3D64779F8FAD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4DF9-E49B-40DA-A2FE-68961970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4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D8FE-B0BE-470D-B14F-3D64779F8FAD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4DF9-E49B-40DA-A2FE-68961970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8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848" y="493529"/>
            <a:ext cx="3664029" cy="823464"/>
          </a:xfrm>
        </p:spPr>
        <p:txBody>
          <a:bodyPr anchor="b"/>
          <a:lstStyle>
            <a:lvl1pPr>
              <a:defRPr sz="17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848" y="1324783"/>
            <a:ext cx="3664029" cy="433040"/>
          </a:xfrm>
        </p:spPr>
        <p:txBody>
          <a:bodyPr/>
          <a:lstStyle>
            <a:lvl1pPr marL="0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1pPr>
            <a:lvl2pPr marL="131994" indent="0">
              <a:buNone/>
              <a:defRPr sz="577">
                <a:solidFill>
                  <a:schemeClr val="tx1">
                    <a:tint val="75000"/>
                  </a:schemeClr>
                </a:solidFill>
              </a:defRPr>
            </a:lvl2pPr>
            <a:lvl3pPr marL="263987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3pPr>
            <a:lvl4pPr marL="395981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4pPr>
            <a:lvl5pPr marL="527975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5pPr>
            <a:lvl6pPr marL="659968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6pPr>
            <a:lvl7pPr marL="791962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7pPr>
            <a:lvl8pPr marL="923955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8pPr>
            <a:lvl9pPr marL="1055949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D8FE-B0BE-470D-B14F-3D64779F8FAD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4DF9-E49B-40DA-A2FE-68961970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3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060" y="526980"/>
            <a:ext cx="1805464" cy="12560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0626" y="526980"/>
            <a:ext cx="1805464" cy="12560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D8FE-B0BE-470D-B14F-3D64779F8FAD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4DF9-E49B-40DA-A2FE-68961970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0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14" y="105396"/>
            <a:ext cx="3664029" cy="3826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14" y="485280"/>
            <a:ext cx="1797166" cy="237828"/>
          </a:xfrm>
        </p:spPr>
        <p:txBody>
          <a:bodyPr anchor="b"/>
          <a:lstStyle>
            <a:lvl1pPr marL="0" indent="0">
              <a:buNone/>
              <a:defRPr sz="693" b="1"/>
            </a:lvl1pPr>
            <a:lvl2pPr marL="131994" indent="0">
              <a:buNone/>
              <a:defRPr sz="577" b="1"/>
            </a:lvl2pPr>
            <a:lvl3pPr marL="263987" indent="0">
              <a:buNone/>
              <a:defRPr sz="520" b="1"/>
            </a:lvl3pPr>
            <a:lvl4pPr marL="395981" indent="0">
              <a:buNone/>
              <a:defRPr sz="462" b="1"/>
            </a:lvl4pPr>
            <a:lvl5pPr marL="527975" indent="0">
              <a:buNone/>
              <a:defRPr sz="462" b="1"/>
            </a:lvl5pPr>
            <a:lvl6pPr marL="659968" indent="0">
              <a:buNone/>
              <a:defRPr sz="462" b="1"/>
            </a:lvl6pPr>
            <a:lvl7pPr marL="791962" indent="0">
              <a:buNone/>
              <a:defRPr sz="462" b="1"/>
            </a:lvl7pPr>
            <a:lvl8pPr marL="923955" indent="0">
              <a:buNone/>
              <a:defRPr sz="462" b="1"/>
            </a:lvl8pPr>
            <a:lvl9pPr marL="1055949" indent="0">
              <a:buNone/>
              <a:defRPr sz="46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614" y="723109"/>
            <a:ext cx="1797166" cy="10635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50626" y="485280"/>
            <a:ext cx="1806017" cy="237828"/>
          </a:xfrm>
        </p:spPr>
        <p:txBody>
          <a:bodyPr anchor="b"/>
          <a:lstStyle>
            <a:lvl1pPr marL="0" indent="0">
              <a:buNone/>
              <a:defRPr sz="693" b="1"/>
            </a:lvl1pPr>
            <a:lvl2pPr marL="131994" indent="0">
              <a:buNone/>
              <a:defRPr sz="577" b="1"/>
            </a:lvl2pPr>
            <a:lvl3pPr marL="263987" indent="0">
              <a:buNone/>
              <a:defRPr sz="520" b="1"/>
            </a:lvl3pPr>
            <a:lvl4pPr marL="395981" indent="0">
              <a:buNone/>
              <a:defRPr sz="462" b="1"/>
            </a:lvl4pPr>
            <a:lvl5pPr marL="527975" indent="0">
              <a:buNone/>
              <a:defRPr sz="462" b="1"/>
            </a:lvl5pPr>
            <a:lvl6pPr marL="659968" indent="0">
              <a:buNone/>
              <a:defRPr sz="462" b="1"/>
            </a:lvl6pPr>
            <a:lvl7pPr marL="791962" indent="0">
              <a:buNone/>
              <a:defRPr sz="462" b="1"/>
            </a:lvl7pPr>
            <a:lvl8pPr marL="923955" indent="0">
              <a:buNone/>
              <a:defRPr sz="462" b="1"/>
            </a:lvl8pPr>
            <a:lvl9pPr marL="1055949" indent="0">
              <a:buNone/>
              <a:defRPr sz="46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50626" y="723109"/>
            <a:ext cx="1806017" cy="10635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D8FE-B0BE-470D-B14F-3D64779F8FAD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4DF9-E49B-40DA-A2FE-68961970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0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D8FE-B0BE-470D-B14F-3D64779F8FAD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4DF9-E49B-40DA-A2FE-68961970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3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D8FE-B0BE-470D-B14F-3D64779F8FAD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4DF9-E49B-40DA-A2FE-68961970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0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14" y="131974"/>
            <a:ext cx="1370139" cy="461910"/>
          </a:xfrm>
        </p:spPr>
        <p:txBody>
          <a:bodyPr anchor="b"/>
          <a:lstStyle>
            <a:lvl1pPr>
              <a:defRPr sz="9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6017" y="285028"/>
            <a:ext cx="2150626" cy="1406808"/>
          </a:xfrm>
        </p:spPr>
        <p:txBody>
          <a:bodyPr/>
          <a:lstStyle>
            <a:lvl1pPr>
              <a:defRPr sz="924"/>
            </a:lvl1pPr>
            <a:lvl2pPr>
              <a:defRPr sz="808"/>
            </a:lvl2pPr>
            <a:lvl3pPr>
              <a:defRPr sz="693"/>
            </a:lvl3pPr>
            <a:lvl4pPr>
              <a:defRPr sz="577"/>
            </a:lvl4pPr>
            <a:lvl5pPr>
              <a:defRPr sz="577"/>
            </a:lvl5pPr>
            <a:lvl6pPr>
              <a:defRPr sz="577"/>
            </a:lvl6pPr>
            <a:lvl7pPr>
              <a:defRPr sz="577"/>
            </a:lvl7pPr>
            <a:lvl8pPr>
              <a:defRPr sz="577"/>
            </a:lvl8pPr>
            <a:lvl9pPr>
              <a:defRPr sz="57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614" y="593884"/>
            <a:ext cx="1370139" cy="1100243"/>
          </a:xfrm>
        </p:spPr>
        <p:txBody>
          <a:bodyPr/>
          <a:lstStyle>
            <a:lvl1pPr marL="0" indent="0">
              <a:buNone/>
              <a:defRPr sz="462"/>
            </a:lvl1pPr>
            <a:lvl2pPr marL="131994" indent="0">
              <a:buNone/>
              <a:defRPr sz="404"/>
            </a:lvl2pPr>
            <a:lvl3pPr marL="263987" indent="0">
              <a:buNone/>
              <a:defRPr sz="346"/>
            </a:lvl3pPr>
            <a:lvl4pPr marL="395981" indent="0">
              <a:buNone/>
              <a:defRPr sz="289"/>
            </a:lvl4pPr>
            <a:lvl5pPr marL="527975" indent="0">
              <a:buNone/>
              <a:defRPr sz="289"/>
            </a:lvl5pPr>
            <a:lvl6pPr marL="659968" indent="0">
              <a:buNone/>
              <a:defRPr sz="289"/>
            </a:lvl6pPr>
            <a:lvl7pPr marL="791962" indent="0">
              <a:buNone/>
              <a:defRPr sz="289"/>
            </a:lvl7pPr>
            <a:lvl8pPr marL="923955" indent="0">
              <a:buNone/>
              <a:defRPr sz="289"/>
            </a:lvl8pPr>
            <a:lvl9pPr marL="1055949" indent="0">
              <a:buNone/>
              <a:defRPr sz="28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D8FE-B0BE-470D-B14F-3D64779F8FAD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4DF9-E49B-40DA-A2FE-68961970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5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14" y="131974"/>
            <a:ext cx="1370139" cy="461910"/>
          </a:xfrm>
        </p:spPr>
        <p:txBody>
          <a:bodyPr anchor="b"/>
          <a:lstStyle>
            <a:lvl1pPr>
              <a:defRPr sz="9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06017" y="285028"/>
            <a:ext cx="2150626" cy="1406808"/>
          </a:xfrm>
        </p:spPr>
        <p:txBody>
          <a:bodyPr anchor="t"/>
          <a:lstStyle>
            <a:lvl1pPr marL="0" indent="0">
              <a:buNone/>
              <a:defRPr sz="924"/>
            </a:lvl1pPr>
            <a:lvl2pPr marL="131994" indent="0">
              <a:buNone/>
              <a:defRPr sz="808"/>
            </a:lvl2pPr>
            <a:lvl3pPr marL="263987" indent="0">
              <a:buNone/>
              <a:defRPr sz="693"/>
            </a:lvl3pPr>
            <a:lvl4pPr marL="395981" indent="0">
              <a:buNone/>
              <a:defRPr sz="577"/>
            </a:lvl4pPr>
            <a:lvl5pPr marL="527975" indent="0">
              <a:buNone/>
              <a:defRPr sz="577"/>
            </a:lvl5pPr>
            <a:lvl6pPr marL="659968" indent="0">
              <a:buNone/>
              <a:defRPr sz="577"/>
            </a:lvl6pPr>
            <a:lvl7pPr marL="791962" indent="0">
              <a:buNone/>
              <a:defRPr sz="577"/>
            </a:lvl7pPr>
            <a:lvl8pPr marL="923955" indent="0">
              <a:buNone/>
              <a:defRPr sz="577"/>
            </a:lvl8pPr>
            <a:lvl9pPr marL="1055949" indent="0">
              <a:buNone/>
              <a:defRPr sz="57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614" y="593884"/>
            <a:ext cx="1370139" cy="1100243"/>
          </a:xfrm>
        </p:spPr>
        <p:txBody>
          <a:bodyPr/>
          <a:lstStyle>
            <a:lvl1pPr marL="0" indent="0">
              <a:buNone/>
              <a:defRPr sz="462"/>
            </a:lvl1pPr>
            <a:lvl2pPr marL="131994" indent="0">
              <a:buNone/>
              <a:defRPr sz="404"/>
            </a:lvl2pPr>
            <a:lvl3pPr marL="263987" indent="0">
              <a:buNone/>
              <a:defRPr sz="346"/>
            </a:lvl3pPr>
            <a:lvl4pPr marL="395981" indent="0">
              <a:buNone/>
              <a:defRPr sz="289"/>
            </a:lvl4pPr>
            <a:lvl5pPr marL="527975" indent="0">
              <a:buNone/>
              <a:defRPr sz="289"/>
            </a:lvl5pPr>
            <a:lvl6pPr marL="659968" indent="0">
              <a:buNone/>
              <a:defRPr sz="289"/>
            </a:lvl6pPr>
            <a:lvl7pPr marL="791962" indent="0">
              <a:buNone/>
              <a:defRPr sz="289"/>
            </a:lvl7pPr>
            <a:lvl8pPr marL="923955" indent="0">
              <a:buNone/>
              <a:defRPr sz="289"/>
            </a:lvl8pPr>
            <a:lvl9pPr marL="1055949" indent="0">
              <a:buNone/>
              <a:defRPr sz="28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D8FE-B0BE-470D-B14F-3D64779F8FAD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4DF9-E49B-40DA-A2FE-68961970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5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061" y="105396"/>
            <a:ext cx="3664029" cy="38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61" y="526980"/>
            <a:ext cx="3664029" cy="1256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2060" y="1834808"/>
            <a:ext cx="955834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8D8FE-B0BE-470D-B14F-3D64779F8FAD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7200" y="1834808"/>
            <a:ext cx="1433751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00256" y="1834808"/>
            <a:ext cx="955834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4DF9-E49B-40DA-A2FE-68961970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9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63987" rtl="0" eaLnBrk="1" latinLnBrk="0" hangingPunct="1">
        <a:lnSpc>
          <a:spcPct val="90000"/>
        </a:lnSpc>
        <a:spcBef>
          <a:spcPct val="0"/>
        </a:spcBef>
        <a:buNone/>
        <a:defRPr sz="12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97" indent="-65997" algn="l" defTabSz="263987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808" kern="1200">
          <a:solidFill>
            <a:schemeClr val="tx1"/>
          </a:solidFill>
          <a:latin typeface="+mn-lt"/>
          <a:ea typeface="+mn-ea"/>
          <a:cs typeface="+mn-cs"/>
        </a:defRPr>
      </a:lvl1pPr>
      <a:lvl2pPr marL="197990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693" kern="1200">
          <a:solidFill>
            <a:schemeClr val="tx1"/>
          </a:solidFill>
          <a:latin typeface="+mn-lt"/>
          <a:ea typeface="+mn-ea"/>
          <a:cs typeface="+mn-cs"/>
        </a:defRPr>
      </a:lvl2pPr>
      <a:lvl3pPr marL="329984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77" kern="1200">
          <a:solidFill>
            <a:schemeClr val="tx1"/>
          </a:solidFill>
          <a:latin typeface="+mn-lt"/>
          <a:ea typeface="+mn-ea"/>
          <a:cs typeface="+mn-cs"/>
        </a:defRPr>
      </a:lvl3pPr>
      <a:lvl4pPr marL="461978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4pPr>
      <a:lvl5pPr marL="593971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5pPr>
      <a:lvl6pPr marL="725965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6pPr>
      <a:lvl7pPr marL="857959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7pPr>
      <a:lvl8pPr marL="989952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8pPr>
      <a:lvl9pPr marL="1121946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1pPr>
      <a:lvl2pPr marL="131994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63987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3pPr>
      <a:lvl4pPr marL="395981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4pPr>
      <a:lvl5pPr marL="527975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5pPr>
      <a:lvl6pPr marL="659968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6pPr>
      <a:lvl7pPr marL="791962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7pPr>
      <a:lvl8pPr marL="923955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8pPr>
      <a:lvl9pPr marL="1055949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15239" y="14206"/>
            <a:ext cx="4118723" cy="1932704"/>
            <a:chOff x="-14593" y="0"/>
            <a:chExt cx="4118723" cy="1932704"/>
          </a:xfrm>
        </p:grpSpPr>
        <p:sp>
          <p:nvSpPr>
            <p:cNvPr id="2" name="Rectangle 1"/>
            <p:cNvSpPr/>
            <p:nvPr/>
          </p:nvSpPr>
          <p:spPr>
            <a:xfrm>
              <a:off x="1301421" y="0"/>
              <a:ext cx="1800000" cy="17996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Client Application (Java)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1301421" y="179962"/>
              <a:ext cx="900000" cy="1132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/>
                <a:t>JSON-RPC Client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201421" y="179962"/>
              <a:ext cx="900000" cy="1132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/>
                <a:t>JSON-RPC Server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01421" y="293236"/>
              <a:ext cx="1800000" cy="1132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/>
                <a:t>SCIP Client Endpoint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3818" y="858693"/>
              <a:ext cx="1249679" cy="17996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SCIP Gateway 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13818" y="745419"/>
              <a:ext cx="1249679" cy="1132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/>
                <a:t>SCIP Gateway Endpoint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-14593" y="1195705"/>
              <a:ext cx="2216013" cy="736999"/>
            </a:xfrm>
            <a:prstGeom prst="roundRect">
              <a:avLst>
                <a:gd name="adj" fmla="val 1098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</a:rPr>
                <a:t>Hyperledger</a:t>
              </a:r>
              <a:r>
                <a:rPr lang="en-US" sz="800" b="1" dirty="0">
                  <a:solidFill>
                    <a:schemeClr val="tx1"/>
                  </a:solidFill>
                </a:rPr>
                <a:t> Fabric Network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63840" y="1565824"/>
              <a:ext cx="540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Orderer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1166" y="1293500"/>
              <a:ext cx="1080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Certificate Authority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5840" y="1565824"/>
              <a:ext cx="828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Endorsing Peer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9840" y="1298364"/>
              <a:ext cx="540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CLI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62168" y="860347"/>
              <a:ext cx="1249679" cy="17996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SCIP Gateway 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62168" y="747073"/>
              <a:ext cx="1249679" cy="1132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/>
                <a:t>SCIP Gateway Endpoint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469884" y="1195705"/>
              <a:ext cx="1634246" cy="736999"/>
            </a:xfrm>
            <a:prstGeom prst="roundRect">
              <a:avLst>
                <a:gd name="adj" fmla="val 943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Ganache Ethereum Simulation Environment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45121" y="1397183"/>
              <a:ext cx="883772" cy="148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Ganache CLI</a:t>
              </a:r>
            </a:p>
          </p:txBody>
        </p:sp>
        <p:cxnSp>
          <p:nvCxnSpPr>
            <p:cNvPr id="20" name="Straight Connector 19"/>
            <p:cNvCxnSpPr>
              <a:stCxn id="14" idx="2"/>
              <a:endCxn id="13" idx="0"/>
            </p:cNvCxnSpPr>
            <p:nvPr/>
          </p:nvCxnSpPr>
          <p:spPr>
            <a:xfrm>
              <a:off x="579840" y="1442364"/>
              <a:ext cx="0" cy="12346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3" idx="3"/>
              <a:endCxn id="11" idx="1"/>
            </p:cNvCxnSpPr>
            <p:nvPr/>
          </p:nvCxnSpPr>
          <p:spPr>
            <a:xfrm>
              <a:off x="993840" y="1637824"/>
              <a:ext cx="2700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0"/>
              <a:endCxn id="12" idx="2"/>
            </p:cNvCxnSpPr>
            <p:nvPr/>
          </p:nvCxnSpPr>
          <p:spPr>
            <a:xfrm flipH="1" flipV="1">
              <a:off x="1531166" y="1437500"/>
              <a:ext cx="2674" cy="1283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7" idx="2"/>
              <a:endCxn id="14" idx="0"/>
            </p:cNvCxnSpPr>
            <p:nvPr/>
          </p:nvCxnSpPr>
          <p:spPr>
            <a:xfrm rot="5400000">
              <a:off x="729395" y="889100"/>
              <a:ext cx="259709" cy="558818"/>
            </a:xfrm>
            <a:prstGeom prst="bentConnector3">
              <a:avLst>
                <a:gd name="adj1" fmla="val 46255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6" idx="2"/>
              <a:endCxn id="8" idx="0"/>
            </p:cNvCxnSpPr>
            <p:nvPr/>
          </p:nvCxnSpPr>
          <p:spPr>
            <a:xfrm rot="5400000">
              <a:off x="1500586" y="44583"/>
              <a:ext cx="338909" cy="1062763"/>
            </a:xfrm>
            <a:prstGeom prst="bentConnector3">
              <a:avLst>
                <a:gd name="adj1" fmla="val 58316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6" idx="2"/>
              <a:endCxn id="16" idx="0"/>
            </p:cNvCxnSpPr>
            <p:nvPr/>
          </p:nvCxnSpPr>
          <p:spPr>
            <a:xfrm rot="16200000" flipH="1">
              <a:off x="2573933" y="33997"/>
              <a:ext cx="340563" cy="1085587"/>
            </a:xfrm>
            <a:prstGeom prst="bentConnector3">
              <a:avLst>
                <a:gd name="adj1" fmla="val 57356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loud 8"/>
            <p:cNvSpPr/>
            <p:nvPr/>
          </p:nvSpPr>
          <p:spPr>
            <a:xfrm>
              <a:off x="1805659" y="502773"/>
              <a:ext cx="791521" cy="339822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41834 w 43256"/>
                <a:gd name="connsiteY8" fmla="*/ 15213 h 43219"/>
                <a:gd name="connsiteX9" fmla="*/ 40386 w 43256"/>
                <a:gd name="connsiteY9" fmla="*/ 17889 h 43219"/>
                <a:gd name="connsiteX10" fmla="*/ 38360 w 43256"/>
                <a:gd name="connsiteY10" fmla="*/ 5285 h 43219"/>
                <a:gd name="connsiteX11" fmla="*/ 38436 w 43256"/>
                <a:gd name="connsiteY11" fmla="*/ 6549 h 43219"/>
                <a:gd name="connsiteX12" fmla="*/ 29114 w 43256"/>
                <a:gd name="connsiteY12" fmla="*/ 3811 h 43219"/>
                <a:gd name="connsiteX13" fmla="*/ 29856 w 43256"/>
                <a:gd name="connsiteY13" fmla="*/ 2199 h 43219"/>
                <a:gd name="connsiteX14" fmla="*/ 22177 w 43256"/>
                <a:gd name="connsiteY14" fmla="*/ 4579 h 43219"/>
                <a:gd name="connsiteX15" fmla="*/ 22536 w 43256"/>
                <a:gd name="connsiteY15" fmla="*/ 3189 h 43219"/>
                <a:gd name="connsiteX16" fmla="*/ 14036 w 43256"/>
                <a:gd name="connsiteY16" fmla="*/ 5051 h 43219"/>
                <a:gd name="connsiteX17" fmla="*/ 15336 w 43256"/>
                <a:gd name="connsiteY17" fmla="*/ 6399 h 43219"/>
                <a:gd name="connsiteX18" fmla="*/ 4163 w 43256"/>
                <a:gd name="connsiteY18" fmla="*/ 15648 h 43219"/>
                <a:gd name="connsiteX19" fmla="*/ 3936 w 43256"/>
                <a:gd name="connsiteY19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41834 w 43256"/>
                <a:gd name="connsiteY6" fmla="*/ 15213 h 43219"/>
                <a:gd name="connsiteX7" fmla="*/ 40386 w 43256"/>
                <a:gd name="connsiteY7" fmla="*/ 17889 h 43219"/>
                <a:gd name="connsiteX8" fmla="*/ 38360 w 43256"/>
                <a:gd name="connsiteY8" fmla="*/ 5285 h 43219"/>
                <a:gd name="connsiteX9" fmla="*/ 38436 w 43256"/>
                <a:gd name="connsiteY9" fmla="*/ 6549 h 43219"/>
                <a:gd name="connsiteX10" fmla="*/ 29114 w 43256"/>
                <a:gd name="connsiteY10" fmla="*/ 3811 h 43219"/>
                <a:gd name="connsiteX11" fmla="*/ 29856 w 43256"/>
                <a:gd name="connsiteY11" fmla="*/ 2199 h 43219"/>
                <a:gd name="connsiteX12" fmla="*/ 22177 w 43256"/>
                <a:gd name="connsiteY12" fmla="*/ 4579 h 43219"/>
                <a:gd name="connsiteX13" fmla="*/ 22536 w 43256"/>
                <a:gd name="connsiteY13" fmla="*/ 3189 h 43219"/>
                <a:gd name="connsiteX14" fmla="*/ 14036 w 43256"/>
                <a:gd name="connsiteY14" fmla="*/ 5051 h 43219"/>
                <a:gd name="connsiteX15" fmla="*/ 15336 w 43256"/>
                <a:gd name="connsiteY15" fmla="*/ 6399 h 43219"/>
                <a:gd name="connsiteX16" fmla="*/ 4163 w 43256"/>
                <a:gd name="connsiteY16" fmla="*/ 15648 h 43219"/>
                <a:gd name="connsiteX17" fmla="*/ 3936 w 43256"/>
                <a:gd name="connsiteY17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3256" h="43219" fill="none" extrusionOk="0"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41834" y="15213"/>
                  </a:moveTo>
                  <a:cubicBezTo>
                    <a:pt x="41509" y="16245"/>
                    <a:pt x="41014" y="17161"/>
                    <a:pt x="40386" y="1788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4036" y="5051"/>
                  </a:moveTo>
                  <a:cubicBezTo>
                    <a:pt x="14508" y="5427"/>
                    <a:pt x="14944" y="5880"/>
                    <a:pt x="15336" y="639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solidFill>
              <a:schemeClr val="bg1">
                <a:lumMod val="95000"/>
                <a:alpha val="61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tx1"/>
                  </a:solidFill>
                </a:rPr>
                <a:t>Network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15" idx="2"/>
              <a:endCxn id="18" idx="0"/>
            </p:cNvCxnSpPr>
            <p:nvPr/>
          </p:nvCxnSpPr>
          <p:spPr>
            <a:xfrm flipH="1">
              <a:off x="3287007" y="1040309"/>
              <a:ext cx="1" cy="356874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" idx="2"/>
              <a:endCxn id="13" idx="0"/>
            </p:cNvCxnSpPr>
            <p:nvPr/>
          </p:nvCxnSpPr>
          <p:spPr>
            <a:xfrm flipH="1">
              <a:off x="579840" y="1437500"/>
              <a:ext cx="951326" cy="1283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19583" y="-37148"/>
            <a:ext cx="1308421" cy="184666"/>
            <a:chOff x="26511" y="-20874"/>
            <a:chExt cx="1308421" cy="184666"/>
          </a:xfrm>
        </p:grpSpPr>
        <p:sp>
          <p:nvSpPr>
            <p:cNvPr id="162" name="Oval 161"/>
            <p:cNvSpPr/>
            <p:nvPr/>
          </p:nvSpPr>
          <p:spPr>
            <a:xfrm>
              <a:off x="26511" y="25153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700" dirty="0">
                  <a:solidFill>
                    <a:schemeClr val="bg1"/>
                  </a:solidFill>
                </a:rPr>
                <a:t>1</a:t>
              </a:r>
              <a:endParaRPr 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6636" y="-20874"/>
              <a:ext cx="12682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>
                  <a:latin typeface="Consolas" panose="020B0609020204030204" pitchFamily="49" charset="0"/>
                </a:rPr>
                <a:t>Subscribe-ems</a:t>
              </a:r>
              <a:r>
                <a:rPr lang="de-DE" sz="600" dirty="0" smtClean="0">
                  <a:latin typeface="Consolas" panose="020B0609020204030204" pitchFamily="49" charset="0"/>
                </a:rPr>
                <a:t>/</a:t>
              </a:r>
              <a:r>
                <a:rPr lang="de-DE" sz="600" dirty="0" err="1" smtClean="0">
                  <a:latin typeface="Consolas" panose="020B0609020204030204" pitchFamily="49" charset="0"/>
                </a:rPr>
                <a:t>priceChanged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19583" y="98398"/>
            <a:ext cx="1058352" cy="184666"/>
            <a:chOff x="26511" y="107612"/>
            <a:chExt cx="1058352" cy="184666"/>
          </a:xfrm>
        </p:grpSpPr>
        <p:sp>
          <p:nvSpPr>
            <p:cNvPr id="165" name="Oval 164"/>
            <p:cNvSpPr/>
            <p:nvPr/>
          </p:nvSpPr>
          <p:spPr>
            <a:xfrm>
              <a:off x="26511" y="153639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700" dirty="0">
                  <a:solidFill>
                    <a:schemeClr val="bg1"/>
                  </a:solidFill>
                </a:rPr>
                <a:t>2</a:t>
              </a:r>
              <a:endParaRPr 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6636" y="107612"/>
              <a:ext cx="101822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>
                  <a:latin typeface="Consolas" panose="020B0609020204030204" pitchFamily="49" charset="0"/>
                </a:rPr>
                <a:t>Invoke-ems</a:t>
              </a:r>
              <a:r>
                <a:rPr lang="de-DE" sz="600" dirty="0" smtClean="0">
                  <a:latin typeface="Consolas" panose="020B0609020204030204" pitchFamily="49" charset="0"/>
                </a:rPr>
                <a:t>/</a:t>
              </a:r>
              <a:r>
                <a:rPr lang="de-DE" sz="600" dirty="0" err="1" smtClean="0">
                  <a:latin typeface="Consolas" panose="020B0609020204030204" pitchFamily="49" charset="0"/>
                </a:rPr>
                <a:t>buyInBulk</a:t>
              </a:r>
              <a:endParaRPr lang="en-US" sz="7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21952" y="233943"/>
            <a:ext cx="1389410" cy="184666"/>
            <a:chOff x="28878" y="250216"/>
            <a:chExt cx="1389410" cy="184666"/>
          </a:xfrm>
        </p:grpSpPr>
        <p:sp>
          <p:nvSpPr>
            <p:cNvPr id="167" name="Oval 166"/>
            <p:cNvSpPr/>
            <p:nvPr/>
          </p:nvSpPr>
          <p:spPr>
            <a:xfrm>
              <a:off x="28878" y="296243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700" dirty="0">
                  <a:solidFill>
                    <a:schemeClr val="bg1"/>
                  </a:solidFill>
                </a:rPr>
                <a:t>3</a:t>
              </a:r>
              <a:endParaRPr 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6636" y="250216"/>
              <a:ext cx="135165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>
                  <a:latin typeface="Consolas" panose="020B0609020204030204" pitchFamily="49" charset="0"/>
                </a:rPr>
                <a:t>Invoke-ems</a:t>
              </a:r>
              <a:r>
                <a:rPr lang="de-DE" sz="600" dirty="0" smtClean="0">
                  <a:latin typeface="Consolas" panose="020B0609020204030204" pitchFamily="49" charset="0"/>
                </a:rPr>
                <a:t>/</a:t>
              </a:r>
              <a:r>
                <a:rPr lang="de-DE" sz="600" dirty="0" err="1" smtClean="0">
                  <a:latin typeface="Consolas" panose="020B0609020204030204" pitchFamily="49" charset="0"/>
                </a:rPr>
                <a:t>changeRetailPrice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3171139" y="130906"/>
            <a:ext cx="1214563" cy="203133"/>
            <a:chOff x="37013" y="250216"/>
            <a:chExt cx="1214563" cy="184666"/>
          </a:xfrm>
        </p:grpSpPr>
        <p:sp>
          <p:nvSpPr>
            <p:cNvPr id="173" name="Oval 172"/>
            <p:cNvSpPr/>
            <p:nvPr/>
          </p:nvSpPr>
          <p:spPr>
            <a:xfrm>
              <a:off x="37013" y="283215"/>
              <a:ext cx="108000" cy="9818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700" dirty="0">
                  <a:solidFill>
                    <a:schemeClr val="bg1"/>
                  </a:solidFill>
                </a:rPr>
                <a:t>4</a:t>
              </a:r>
              <a:endParaRPr 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6636" y="250216"/>
              <a:ext cx="118494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>
                  <a:latin typeface="Consolas" panose="020B0609020204030204" pitchFamily="49" charset="0"/>
                </a:rPr>
                <a:t>Invoke</a:t>
              </a:r>
              <a:r>
                <a:rPr lang="de-DE" sz="600" dirty="0" smtClean="0">
                  <a:latin typeface="Consolas" panose="020B0609020204030204" pitchFamily="49" charset="0"/>
                </a:rPr>
                <a:t>-Digest/</a:t>
              </a:r>
              <a:r>
                <a:rPr lang="de-DE" sz="600" dirty="0" err="1" smtClean="0">
                  <a:latin typeface="Consolas" panose="020B0609020204030204" pitchFamily="49" charset="0"/>
                </a:rPr>
                <a:t>addDigest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-35240" y="1007426"/>
            <a:ext cx="9649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err="1"/>
              <a:t>Fabric</a:t>
            </a:r>
            <a:r>
              <a:rPr lang="de-DE" sz="700" dirty="0"/>
              <a:t> Transactions</a:t>
            </a:r>
            <a:endParaRPr lang="en-US" sz="7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303033" y="1034781"/>
            <a:ext cx="10683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/>
              <a:t>Ethereum Transactions</a:t>
            </a:r>
            <a:endParaRPr lang="en-US" sz="700" dirty="0"/>
          </a:p>
        </p:txBody>
      </p:sp>
      <p:grpSp>
        <p:nvGrpSpPr>
          <p:cNvPr id="182" name="Group 181"/>
          <p:cNvGrpSpPr/>
          <p:nvPr/>
        </p:nvGrpSpPr>
        <p:grpSpPr>
          <a:xfrm>
            <a:off x="69672" y="1504090"/>
            <a:ext cx="198000" cy="259200"/>
            <a:chOff x="-98353" y="591935"/>
            <a:chExt cx="259825" cy="306184"/>
          </a:xfrm>
          <a:solidFill>
            <a:schemeClr val="bg1">
              <a:lumMod val="85000"/>
            </a:schemeClr>
          </a:solidFill>
        </p:grpSpPr>
        <p:sp>
          <p:nvSpPr>
            <p:cNvPr id="183" name="Freeform 56"/>
            <p:cNvSpPr>
              <a:spLocks/>
            </p:cNvSpPr>
            <p:nvPr/>
          </p:nvSpPr>
          <p:spPr bwMode="auto">
            <a:xfrm>
              <a:off x="-98353" y="591935"/>
              <a:ext cx="259825" cy="306184"/>
            </a:xfrm>
            <a:custGeom>
              <a:avLst/>
              <a:gdLst>
                <a:gd name="T0" fmla="*/ 342112367 w 545"/>
                <a:gd name="T1" fmla="*/ 123487656 h 680"/>
                <a:gd name="T2" fmla="*/ 218449601 w 545"/>
                <a:gd name="T3" fmla="*/ 123487656 h 680"/>
                <a:gd name="T4" fmla="*/ 218449601 w 545"/>
                <a:gd name="T5" fmla="*/ 0 h 680"/>
                <a:gd name="T6" fmla="*/ 0 w 545"/>
                <a:gd name="T7" fmla="*/ 0 h 680"/>
                <a:gd name="T8" fmla="*/ 0 w 545"/>
                <a:gd name="T9" fmla="*/ 428426563 h 680"/>
                <a:gd name="T10" fmla="*/ 342112367 w 545"/>
                <a:gd name="T11" fmla="*/ 428426563 h 680"/>
                <a:gd name="T12" fmla="*/ 342112367 w 545"/>
                <a:gd name="T13" fmla="*/ 12348765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5"/>
                <a:gd name="T22" fmla="*/ 0 h 680"/>
                <a:gd name="T23" fmla="*/ 545 w 545"/>
                <a:gd name="T24" fmla="*/ 680 h 6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5" h="680">
                  <a:moveTo>
                    <a:pt x="545" y="196"/>
                  </a:moveTo>
                  <a:lnTo>
                    <a:pt x="348" y="196"/>
                  </a:lnTo>
                  <a:lnTo>
                    <a:pt x="348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45" y="680"/>
                  </a:lnTo>
                  <a:lnTo>
                    <a:pt x="545" y="196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lIns="0" tIns="0" rIns="0" bIns="0" anchor="ctr" anchorCtr="0"/>
            <a:lstStyle/>
            <a:p>
              <a:pPr algn="ctr"/>
              <a:r>
                <a:rPr lang="de-DE" sz="700" dirty="0" err="1" smtClean="0"/>
                <a:t>ems</a:t>
              </a:r>
              <a:endParaRPr lang="en-US" sz="700" dirty="0"/>
            </a:p>
          </p:txBody>
        </p:sp>
        <p:sp>
          <p:nvSpPr>
            <p:cNvPr id="184" name="Freeform 57"/>
            <p:cNvSpPr>
              <a:spLocks/>
            </p:cNvSpPr>
            <p:nvPr/>
          </p:nvSpPr>
          <p:spPr bwMode="auto">
            <a:xfrm>
              <a:off x="58341" y="591935"/>
              <a:ext cx="88253" cy="88253"/>
            </a:xfrm>
            <a:custGeom>
              <a:avLst/>
              <a:gdLst>
                <a:gd name="T0" fmla="*/ 122860815 w 197"/>
                <a:gd name="T1" fmla="*/ 112776794 h 196"/>
                <a:gd name="T2" fmla="*/ 0 w 197"/>
                <a:gd name="T3" fmla="*/ 0 h 196"/>
                <a:gd name="T4" fmla="*/ 0 w 197"/>
                <a:gd name="T5" fmla="*/ 123487656 h 196"/>
                <a:gd name="T6" fmla="*/ 122860815 w 197"/>
                <a:gd name="T7" fmla="*/ 123487656 h 196"/>
                <a:gd name="T8" fmla="*/ 122860815 w 197"/>
                <a:gd name="T9" fmla="*/ 112776794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7"/>
                <a:gd name="T16" fmla="*/ 0 h 196"/>
                <a:gd name="T17" fmla="*/ 197 w 197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7" h="196">
                  <a:moveTo>
                    <a:pt x="197" y="179"/>
                  </a:moveTo>
                  <a:lnTo>
                    <a:pt x="0" y="0"/>
                  </a:lnTo>
                  <a:lnTo>
                    <a:pt x="0" y="196"/>
                  </a:lnTo>
                  <a:lnTo>
                    <a:pt x="197" y="196"/>
                  </a:lnTo>
                  <a:lnTo>
                    <a:pt x="197" y="179"/>
                  </a:lnTo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endParaRPr lang="en-US" sz="1200" dirty="0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2723026" y="1337379"/>
            <a:ext cx="196544" cy="257395"/>
            <a:chOff x="-98353" y="591935"/>
            <a:chExt cx="244947" cy="306184"/>
          </a:xfrm>
          <a:solidFill>
            <a:schemeClr val="bg1">
              <a:lumMod val="85000"/>
            </a:schemeClr>
          </a:solidFill>
        </p:grpSpPr>
        <p:sp>
          <p:nvSpPr>
            <p:cNvPr id="189" name="Freeform 56"/>
            <p:cNvSpPr>
              <a:spLocks/>
            </p:cNvSpPr>
            <p:nvPr/>
          </p:nvSpPr>
          <p:spPr bwMode="auto">
            <a:xfrm>
              <a:off x="-98353" y="591935"/>
              <a:ext cx="244947" cy="306184"/>
            </a:xfrm>
            <a:custGeom>
              <a:avLst/>
              <a:gdLst>
                <a:gd name="T0" fmla="*/ 342112367 w 545"/>
                <a:gd name="T1" fmla="*/ 123487656 h 680"/>
                <a:gd name="T2" fmla="*/ 218449601 w 545"/>
                <a:gd name="T3" fmla="*/ 123487656 h 680"/>
                <a:gd name="T4" fmla="*/ 218449601 w 545"/>
                <a:gd name="T5" fmla="*/ 0 h 680"/>
                <a:gd name="T6" fmla="*/ 0 w 545"/>
                <a:gd name="T7" fmla="*/ 0 h 680"/>
                <a:gd name="T8" fmla="*/ 0 w 545"/>
                <a:gd name="T9" fmla="*/ 428426563 h 680"/>
                <a:gd name="T10" fmla="*/ 342112367 w 545"/>
                <a:gd name="T11" fmla="*/ 428426563 h 680"/>
                <a:gd name="T12" fmla="*/ 342112367 w 545"/>
                <a:gd name="T13" fmla="*/ 12348765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5"/>
                <a:gd name="T22" fmla="*/ 0 h 680"/>
                <a:gd name="T23" fmla="*/ 545 w 545"/>
                <a:gd name="T24" fmla="*/ 680 h 6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5" h="680">
                  <a:moveTo>
                    <a:pt x="545" y="196"/>
                  </a:moveTo>
                  <a:lnTo>
                    <a:pt x="348" y="196"/>
                  </a:lnTo>
                  <a:lnTo>
                    <a:pt x="348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45" y="680"/>
                  </a:lnTo>
                  <a:lnTo>
                    <a:pt x="545" y="196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lIns="0" tIns="0" rIns="0" bIns="0" anchor="ctr" anchorCtr="0"/>
            <a:lstStyle/>
            <a:p>
              <a:pPr algn="ctr"/>
              <a:r>
                <a:rPr lang="de-DE" sz="590" dirty="0" smtClean="0"/>
                <a:t>Digest</a:t>
              </a:r>
              <a:endParaRPr lang="en-US" sz="590" dirty="0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auto">
            <a:xfrm>
              <a:off x="58341" y="591935"/>
              <a:ext cx="88253" cy="88253"/>
            </a:xfrm>
            <a:custGeom>
              <a:avLst/>
              <a:gdLst>
                <a:gd name="T0" fmla="*/ 122860815 w 197"/>
                <a:gd name="T1" fmla="*/ 112776794 h 196"/>
                <a:gd name="T2" fmla="*/ 0 w 197"/>
                <a:gd name="T3" fmla="*/ 0 h 196"/>
                <a:gd name="T4" fmla="*/ 0 w 197"/>
                <a:gd name="T5" fmla="*/ 123487656 h 196"/>
                <a:gd name="T6" fmla="*/ 122860815 w 197"/>
                <a:gd name="T7" fmla="*/ 123487656 h 196"/>
                <a:gd name="T8" fmla="*/ 122860815 w 197"/>
                <a:gd name="T9" fmla="*/ 112776794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7"/>
                <a:gd name="T16" fmla="*/ 0 h 196"/>
                <a:gd name="T17" fmla="*/ 197 w 197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7" h="196">
                  <a:moveTo>
                    <a:pt x="197" y="179"/>
                  </a:moveTo>
                  <a:lnTo>
                    <a:pt x="0" y="0"/>
                  </a:lnTo>
                  <a:lnTo>
                    <a:pt x="0" y="196"/>
                  </a:lnTo>
                  <a:lnTo>
                    <a:pt x="197" y="196"/>
                  </a:lnTo>
                  <a:lnTo>
                    <a:pt x="197" y="179"/>
                  </a:lnTo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endParaRPr lang="en-US" sz="1200" dirty="0"/>
            </a:p>
          </p:txBody>
        </p:sp>
      </p:grpSp>
      <p:sp>
        <p:nvSpPr>
          <p:cNvPr id="191" name="TextBox 190"/>
          <p:cNvSpPr txBox="1"/>
          <p:nvPr/>
        </p:nvSpPr>
        <p:spPr>
          <a:xfrm>
            <a:off x="199150" y="403040"/>
            <a:ext cx="649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 smtClean="0"/>
              <a:t>SCIP Messages</a:t>
            </a:r>
            <a:endParaRPr lang="en-US" sz="700" dirty="0"/>
          </a:p>
        </p:txBody>
      </p:sp>
      <p:sp>
        <p:nvSpPr>
          <p:cNvPr id="192" name="TextBox 191"/>
          <p:cNvSpPr txBox="1"/>
          <p:nvPr/>
        </p:nvSpPr>
        <p:spPr>
          <a:xfrm>
            <a:off x="3558832" y="403040"/>
            <a:ext cx="616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 smtClean="0"/>
              <a:t>SCIP Message</a:t>
            </a:r>
            <a:endParaRPr lang="en-US" sz="700" dirty="0"/>
          </a:p>
        </p:txBody>
      </p:sp>
      <p:grpSp>
        <p:nvGrpSpPr>
          <p:cNvPr id="4" name="Group 3"/>
          <p:cNvGrpSpPr/>
          <p:nvPr/>
        </p:nvGrpSpPr>
        <p:grpSpPr>
          <a:xfrm>
            <a:off x="745852" y="475272"/>
            <a:ext cx="251550" cy="156790"/>
            <a:chOff x="2203888" y="96347"/>
            <a:chExt cx="251550" cy="1567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Rectangle 48"/>
            <p:cNvSpPr>
              <a:spLocks noChangeArrowheads="1"/>
            </p:cNvSpPr>
            <p:nvPr/>
          </p:nvSpPr>
          <p:spPr bwMode="auto">
            <a:xfrm>
              <a:off x="2203888" y="96347"/>
              <a:ext cx="251550" cy="156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85" name="Line 49"/>
            <p:cNvSpPr>
              <a:spLocks noChangeShapeType="1"/>
            </p:cNvSpPr>
            <p:nvPr/>
          </p:nvSpPr>
          <p:spPr bwMode="auto">
            <a:xfrm>
              <a:off x="2208184" y="96400"/>
              <a:ext cx="121142" cy="64905"/>
            </a:xfrm>
            <a:prstGeom prst="line">
              <a:avLst/>
            </a:prstGeom>
            <a:solidFill>
              <a:schemeClr val="bg1"/>
            </a:solidFill>
            <a:ln w="9525" cap="rnd">
              <a:solidFill>
                <a:schemeClr val="tx1">
                  <a:lumMod val="75000"/>
                  <a:lumOff val="25000"/>
                </a:schemeClr>
              </a:solidFill>
              <a:bevel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Line 50"/>
            <p:cNvSpPr>
              <a:spLocks noChangeShapeType="1"/>
            </p:cNvSpPr>
            <p:nvPr/>
          </p:nvSpPr>
          <p:spPr bwMode="auto">
            <a:xfrm flipH="1">
              <a:off x="2333224" y="96400"/>
              <a:ext cx="122211" cy="64905"/>
            </a:xfrm>
            <a:prstGeom prst="line">
              <a:avLst/>
            </a:prstGeom>
            <a:solidFill>
              <a:schemeClr val="bg1"/>
            </a:solidFill>
            <a:ln w="9525" cap="rnd">
              <a:solidFill>
                <a:schemeClr val="tx1">
                  <a:lumMod val="75000"/>
                  <a:lumOff val="25000"/>
                </a:schemeClr>
              </a:solidFill>
              <a:bevel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26488" y="137947"/>
              <a:ext cx="11413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stral" panose="03090702030407020403" pitchFamily="66" charset="0"/>
                </a:rPr>
                <a:t>CA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70800" y="494880"/>
            <a:ext cx="251550" cy="156790"/>
            <a:chOff x="2203888" y="96347"/>
            <a:chExt cx="251550" cy="1567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2" name="Rectangle 48"/>
            <p:cNvSpPr>
              <a:spLocks noChangeArrowheads="1"/>
            </p:cNvSpPr>
            <p:nvPr/>
          </p:nvSpPr>
          <p:spPr bwMode="auto">
            <a:xfrm>
              <a:off x="2203888" y="96347"/>
              <a:ext cx="251550" cy="156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93" name="Line 49"/>
            <p:cNvSpPr>
              <a:spLocks noChangeShapeType="1"/>
            </p:cNvSpPr>
            <p:nvPr/>
          </p:nvSpPr>
          <p:spPr bwMode="auto">
            <a:xfrm>
              <a:off x="2208184" y="96400"/>
              <a:ext cx="121142" cy="64905"/>
            </a:xfrm>
            <a:prstGeom prst="line">
              <a:avLst/>
            </a:prstGeom>
            <a:solidFill>
              <a:schemeClr val="bg1"/>
            </a:solidFill>
            <a:ln w="9525" cap="rnd">
              <a:solidFill>
                <a:schemeClr val="tx1">
                  <a:lumMod val="75000"/>
                  <a:lumOff val="25000"/>
                </a:schemeClr>
              </a:solidFill>
              <a:bevel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Line 50"/>
            <p:cNvSpPr>
              <a:spLocks noChangeShapeType="1"/>
            </p:cNvSpPr>
            <p:nvPr/>
          </p:nvSpPr>
          <p:spPr bwMode="auto">
            <a:xfrm flipH="1">
              <a:off x="2333224" y="96400"/>
              <a:ext cx="122211" cy="64905"/>
            </a:xfrm>
            <a:prstGeom prst="line">
              <a:avLst/>
            </a:prstGeom>
            <a:solidFill>
              <a:schemeClr val="bg1"/>
            </a:solidFill>
            <a:ln w="9525" cap="rnd">
              <a:solidFill>
                <a:schemeClr val="tx1">
                  <a:lumMod val="75000"/>
                  <a:lumOff val="25000"/>
                </a:schemeClr>
              </a:solidFill>
              <a:bevel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2213222" y="137947"/>
              <a:ext cx="127404" cy="107722"/>
              <a:chOff x="2297675" y="166133"/>
              <a:chExt cx="176822" cy="149505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 flipH="1" flipV="1">
                <a:off x="2297675" y="295269"/>
                <a:ext cx="144000" cy="1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2316088" y="166133"/>
                <a:ext cx="158409" cy="1495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stral" panose="03090702030407020403" pitchFamily="66" charset="0"/>
                  </a:rPr>
                  <a:t>CA</a:t>
                </a:r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792107" y="513930"/>
            <a:ext cx="251550" cy="156790"/>
            <a:chOff x="2203888" y="96347"/>
            <a:chExt cx="251550" cy="1567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9" name="Rectangle 48"/>
            <p:cNvSpPr>
              <a:spLocks noChangeArrowheads="1"/>
            </p:cNvSpPr>
            <p:nvPr/>
          </p:nvSpPr>
          <p:spPr bwMode="auto">
            <a:xfrm>
              <a:off x="2203888" y="96347"/>
              <a:ext cx="251550" cy="156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101" name="Line 49"/>
            <p:cNvSpPr>
              <a:spLocks noChangeShapeType="1"/>
            </p:cNvSpPr>
            <p:nvPr/>
          </p:nvSpPr>
          <p:spPr bwMode="auto">
            <a:xfrm>
              <a:off x="2208184" y="96400"/>
              <a:ext cx="121142" cy="64905"/>
            </a:xfrm>
            <a:prstGeom prst="line">
              <a:avLst/>
            </a:prstGeom>
            <a:solidFill>
              <a:schemeClr val="bg1"/>
            </a:solidFill>
            <a:ln w="9525" cap="rnd">
              <a:solidFill>
                <a:schemeClr val="tx1">
                  <a:lumMod val="75000"/>
                  <a:lumOff val="25000"/>
                </a:schemeClr>
              </a:solidFill>
              <a:bevel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Line 50"/>
            <p:cNvSpPr>
              <a:spLocks noChangeShapeType="1"/>
            </p:cNvSpPr>
            <p:nvPr/>
          </p:nvSpPr>
          <p:spPr bwMode="auto">
            <a:xfrm flipH="1">
              <a:off x="2333224" y="96400"/>
              <a:ext cx="122211" cy="64905"/>
            </a:xfrm>
            <a:prstGeom prst="line">
              <a:avLst/>
            </a:prstGeom>
            <a:solidFill>
              <a:schemeClr val="bg1"/>
            </a:solidFill>
            <a:ln w="9525" cap="rnd">
              <a:solidFill>
                <a:schemeClr val="tx1">
                  <a:lumMod val="75000"/>
                  <a:lumOff val="25000"/>
                </a:schemeClr>
              </a:solidFill>
              <a:bevel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213222" y="137947"/>
              <a:ext cx="127404" cy="107722"/>
              <a:chOff x="2297675" y="166133"/>
              <a:chExt cx="176822" cy="149505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2297675" y="295269"/>
                <a:ext cx="144000" cy="1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2316088" y="166133"/>
                <a:ext cx="158409" cy="1495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stral" panose="03090702030407020403" pitchFamily="66" charset="0"/>
                  </a:rPr>
                  <a:t>CA</a:t>
                </a:r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>
            <a:off x="3393125" y="473583"/>
            <a:ext cx="251550" cy="156790"/>
            <a:chOff x="2203888" y="96347"/>
            <a:chExt cx="251550" cy="1567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Rectangle 48"/>
            <p:cNvSpPr>
              <a:spLocks noChangeArrowheads="1"/>
            </p:cNvSpPr>
            <p:nvPr/>
          </p:nvSpPr>
          <p:spPr bwMode="auto">
            <a:xfrm>
              <a:off x="2203888" y="96347"/>
              <a:ext cx="251550" cy="156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119" name="Line 49"/>
            <p:cNvSpPr>
              <a:spLocks noChangeShapeType="1"/>
            </p:cNvSpPr>
            <p:nvPr/>
          </p:nvSpPr>
          <p:spPr bwMode="auto">
            <a:xfrm>
              <a:off x="2208184" y="96400"/>
              <a:ext cx="121142" cy="64905"/>
            </a:xfrm>
            <a:prstGeom prst="line">
              <a:avLst/>
            </a:prstGeom>
            <a:solidFill>
              <a:schemeClr val="bg1"/>
            </a:solidFill>
            <a:ln w="9525" cap="rnd">
              <a:solidFill>
                <a:schemeClr val="tx1">
                  <a:lumMod val="75000"/>
                  <a:lumOff val="25000"/>
                </a:schemeClr>
              </a:solidFill>
              <a:bevel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Line 50"/>
            <p:cNvSpPr>
              <a:spLocks noChangeShapeType="1"/>
            </p:cNvSpPr>
            <p:nvPr/>
          </p:nvSpPr>
          <p:spPr bwMode="auto">
            <a:xfrm flipH="1">
              <a:off x="2333224" y="96400"/>
              <a:ext cx="122211" cy="64905"/>
            </a:xfrm>
            <a:prstGeom prst="line">
              <a:avLst/>
            </a:prstGeom>
            <a:solidFill>
              <a:schemeClr val="bg1"/>
            </a:solidFill>
            <a:ln w="9525" cap="rnd">
              <a:solidFill>
                <a:schemeClr val="tx1">
                  <a:lumMod val="75000"/>
                  <a:lumOff val="25000"/>
                </a:schemeClr>
              </a:solidFill>
              <a:bevel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2213222" y="137947"/>
              <a:ext cx="127404" cy="107722"/>
              <a:chOff x="2297675" y="166133"/>
              <a:chExt cx="176822" cy="149505"/>
            </a:xfrm>
          </p:grpSpPr>
          <p:cxnSp>
            <p:nvCxnSpPr>
              <p:cNvPr id="122" name="Straight Connector 121"/>
              <p:cNvCxnSpPr/>
              <p:nvPr/>
            </p:nvCxnSpPr>
            <p:spPr>
              <a:xfrm flipH="1" flipV="1">
                <a:off x="2297675" y="295269"/>
                <a:ext cx="144000" cy="1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2316088" y="166133"/>
                <a:ext cx="158409" cy="1495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stral" panose="03090702030407020403" pitchFamily="66" charset="0"/>
                  </a:rPr>
                  <a:t>CA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Mistral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Ghareeb Falazi</dc:creator>
  <cp:lastModifiedBy>Ghareeb Falazi</cp:lastModifiedBy>
  <cp:revision>20</cp:revision>
  <dcterms:created xsi:type="dcterms:W3CDTF">2019-10-29T09:58:38Z</dcterms:created>
  <dcterms:modified xsi:type="dcterms:W3CDTF">2019-12-04T11:51:35Z</dcterms:modified>
</cp:coreProperties>
</file>