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9" r:id="rId3"/>
    <p:sldId id="309" r:id="rId4"/>
    <p:sldId id="317" r:id="rId5"/>
    <p:sldId id="310" r:id="rId6"/>
    <p:sldId id="316" r:id="rId7"/>
    <p:sldId id="311" r:id="rId8"/>
    <p:sldId id="312" r:id="rId9"/>
    <p:sldId id="313" r:id="rId10"/>
    <p:sldId id="314" r:id="rId11"/>
    <p:sldId id="318" r:id="rId12"/>
    <p:sldId id="320" r:id="rId13"/>
    <p:sldId id="315" r:id="rId14"/>
    <p:sldId id="319"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Encode Sans Semi Condensed" panose="020B0604020202020204" charset="0"/>
      <p:regular r:id="rId27"/>
      <p:bold r:id="rId28"/>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7FD"/>
    <a:srgbClr val="EFD6FA"/>
    <a:srgbClr val="FBF4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85E52A-91B0-4CCB-8AFF-655751B3928D}">
  <a:tblStyle styleId="{EF85E52A-91B0-4CCB-8AFF-655751B39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a12912c18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a12912c18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575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a12912c18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a12912c18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34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a12912c18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a12912c18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215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1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90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5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99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a12912c18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a12912c18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061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a12912c18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a12912c18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483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455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e33d86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fe33d86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12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a12912c18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a12912c18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163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6AA1F0-9754-442F-BB72-B32A3EEAD78E}"/>
              </a:ext>
            </a:extLst>
          </p:cNvPr>
          <p:cNvSpPr>
            <a:spLocks noGrp="1"/>
          </p:cNvSpPr>
          <p:nvPr>
            <p:ph type="ctrTitle"/>
          </p:nvPr>
        </p:nvSpPr>
        <p:spPr>
          <a:xfrm>
            <a:off x="1143000" y="841772"/>
            <a:ext cx="6858000" cy="1790700"/>
          </a:xfrm>
        </p:spPr>
        <p:txBody>
          <a:bodyPr anchor="b"/>
          <a:lstStyle>
            <a:lvl1pPr algn="ctr">
              <a:defRPr sz="4500"/>
            </a:lvl1pPr>
          </a:lstStyle>
          <a:p>
            <a:r>
              <a:rPr lang="ru-RU"/>
              <a:t>Образец заголовка</a:t>
            </a:r>
          </a:p>
        </p:txBody>
      </p:sp>
      <p:sp>
        <p:nvSpPr>
          <p:cNvPr id="3" name="Подзаголовок 2">
            <a:extLst>
              <a:ext uri="{FF2B5EF4-FFF2-40B4-BE49-F238E27FC236}">
                <a16:creationId xmlns:a16="http://schemas.microsoft.com/office/drawing/2014/main" id="{FFBCBD9F-E950-44C6-86CB-4D94F90C03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a:extLst>
              <a:ext uri="{FF2B5EF4-FFF2-40B4-BE49-F238E27FC236}">
                <a16:creationId xmlns:a16="http://schemas.microsoft.com/office/drawing/2014/main" id="{C4C3B0B5-805E-4491-BAAE-3EE4735C1D2A}"/>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17C23B39-A000-496C-8933-2EC68ABF132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06FC95-A5D3-4163-B75E-0B942F2E76BE}"/>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23446227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177225-D510-4C67-BA7F-6E5BFD793F9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913C0B1-4FD8-4C11-A5DD-34333ACE466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A5A395-0029-4AB6-8038-FF26EF4041C5}"/>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BFD86842-0296-48BB-B3E9-B433753AC7C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41DACBE-C20B-4583-8509-9B8483C5B924}"/>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26956200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178A93E-C511-43CC-8146-B19361C83B80}"/>
              </a:ext>
            </a:extLst>
          </p:cNvPr>
          <p:cNvSpPr>
            <a:spLocks noGrp="1"/>
          </p:cNvSpPr>
          <p:nvPr>
            <p:ph type="title" orient="vert"/>
          </p:nvPr>
        </p:nvSpPr>
        <p:spPr>
          <a:xfrm>
            <a:off x="6543675" y="273844"/>
            <a:ext cx="1971675" cy="4358879"/>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1EC6C5C-ABBB-4957-BBE7-95182F77C599}"/>
              </a:ext>
            </a:extLst>
          </p:cNvPr>
          <p:cNvSpPr>
            <a:spLocks noGrp="1"/>
          </p:cNvSpPr>
          <p:nvPr>
            <p:ph type="body" orient="vert" idx="1"/>
          </p:nvPr>
        </p:nvSpPr>
        <p:spPr>
          <a:xfrm>
            <a:off x="628650" y="273844"/>
            <a:ext cx="5800725" cy="435887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51914DA-ED1B-4F1A-B0D9-9550F236AE62}"/>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CC342349-F338-4582-A588-FF34F3E9E25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0F4C948-F65E-415C-A737-12D27DA12757}"/>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2782265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4" name="Google Shape;44;p9"/>
          <p:cNvSpPr txBox="1">
            <a:spLocks noGrp="1"/>
          </p:cNvSpPr>
          <p:nvPr>
            <p:ph type="title"/>
          </p:nvPr>
        </p:nvSpPr>
        <p:spPr>
          <a:xfrm>
            <a:off x="2150250" y="0"/>
            <a:ext cx="4843500" cy="217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5000" b="1">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5" name="Google Shape;45;p9"/>
          <p:cNvSpPr txBox="1">
            <a:spLocks noGrp="1"/>
          </p:cNvSpPr>
          <p:nvPr>
            <p:ph type="subTitle" idx="1"/>
          </p:nvPr>
        </p:nvSpPr>
        <p:spPr>
          <a:xfrm>
            <a:off x="2866650" y="2177700"/>
            <a:ext cx="3410700" cy="296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17908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096050" y="2161625"/>
            <a:ext cx="2624100" cy="81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9" name="Google Shape;129;p20"/>
          <p:cNvSpPr txBox="1">
            <a:spLocks noGrp="1"/>
          </p:cNvSpPr>
          <p:nvPr>
            <p:ph type="subTitle" idx="1"/>
          </p:nvPr>
        </p:nvSpPr>
        <p:spPr>
          <a:xfrm>
            <a:off x="1096050" y="2998500"/>
            <a:ext cx="2624100" cy="55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325025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725E99-0D17-4996-9106-5BA56E8E01C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C511BFE-149D-4984-88B3-F32A18504AA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34A3A14-9D11-4983-93A5-2D15B4626DA7}"/>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B5CE3E74-DE00-4363-AB23-A523463AF59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565692-3398-414F-BB92-B6E990227FBC}"/>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27269632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8A18ED-6CB9-4AD0-8343-3DD1B8C2AE83}"/>
              </a:ext>
            </a:extLst>
          </p:cNvPr>
          <p:cNvSpPr>
            <a:spLocks noGrp="1"/>
          </p:cNvSpPr>
          <p:nvPr>
            <p:ph type="title"/>
          </p:nvPr>
        </p:nvSpPr>
        <p:spPr>
          <a:xfrm>
            <a:off x="623888" y="1282304"/>
            <a:ext cx="7886700" cy="2139553"/>
          </a:xfrm>
        </p:spPr>
        <p:txBody>
          <a:bodyPr anchor="b"/>
          <a:lstStyle>
            <a:lvl1pPr>
              <a:defRPr sz="4500"/>
            </a:lvl1pPr>
          </a:lstStyle>
          <a:p>
            <a:r>
              <a:rPr lang="ru-RU"/>
              <a:t>Образец заголовка</a:t>
            </a:r>
          </a:p>
        </p:txBody>
      </p:sp>
      <p:sp>
        <p:nvSpPr>
          <p:cNvPr id="3" name="Текст 2">
            <a:extLst>
              <a:ext uri="{FF2B5EF4-FFF2-40B4-BE49-F238E27FC236}">
                <a16:creationId xmlns:a16="http://schemas.microsoft.com/office/drawing/2014/main" id="{67DEAE63-6542-440B-B683-967B3028532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F376CC0-3687-43D3-AA41-5C93A7FA354C}"/>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3625C915-C9E8-492E-8C79-8754AB0588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A8112-6100-4724-B0A6-4B5A2918BCC1}"/>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34002899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26BD8B-7666-4732-B481-B46E1E26945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510CC3B-2557-4FB0-91EB-5A0FAD6A5A22}"/>
              </a:ext>
            </a:extLst>
          </p:cNvPr>
          <p:cNvSpPr>
            <a:spLocks noGrp="1"/>
          </p:cNvSpPr>
          <p:nvPr>
            <p:ph sz="half" idx="1"/>
          </p:nvPr>
        </p:nvSpPr>
        <p:spPr>
          <a:xfrm>
            <a:off x="628650" y="1369219"/>
            <a:ext cx="3886200" cy="326350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93C7A4F-CDD2-4375-B873-2F54B1850685}"/>
              </a:ext>
            </a:extLst>
          </p:cNvPr>
          <p:cNvSpPr>
            <a:spLocks noGrp="1"/>
          </p:cNvSpPr>
          <p:nvPr>
            <p:ph sz="half" idx="2"/>
          </p:nvPr>
        </p:nvSpPr>
        <p:spPr>
          <a:xfrm>
            <a:off x="4629150" y="1369219"/>
            <a:ext cx="3886200" cy="326350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A1FCC32-85BE-4B61-BE4F-20474AD18A59}"/>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6" name="Нижний колонтитул 5">
            <a:extLst>
              <a:ext uri="{FF2B5EF4-FFF2-40B4-BE49-F238E27FC236}">
                <a16:creationId xmlns:a16="http://schemas.microsoft.com/office/drawing/2014/main" id="{293B9963-0360-496D-A6BB-08E6E766A0D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80505FB-82E5-4B65-A40E-6C7B3776CB66}"/>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12408949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50D0ED-CC86-4606-AFC0-5F5C04A25FB4}"/>
              </a:ext>
            </a:extLst>
          </p:cNvPr>
          <p:cNvSpPr>
            <a:spLocks noGrp="1"/>
          </p:cNvSpPr>
          <p:nvPr>
            <p:ph type="title"/>
          </p:nvPr>
        </p:nvSpPr>
        <p:spPr>
          <a:xfrm>
            <a:off x="629841" y="273844"/>
            <a:ext cx="7886700" cy="994172"/>
          </a:xfrm>
        </p:spPr>
        <p:txBody>
          <a:bodyPr/>
          <a:lstStyle/>
          <a:p>
            <a:r>
              <a:rPr lang="ru-RU"/>
              <a:t>Образец заголовка</a:t>
            </a:r>
          </a:p>
        </p:txBody>
      </p:sp>
      <p:sp>
        <p:nvSpPr>
          <p:cNvPr id="3" name="Текст 2">
            <a:extLst>
              <a:ext uri="{FF2B5EF4-FFF2-40B4-BE49-F238E27FC236}">
                <a16:creationId xmlns:a16="http://schemas.microsoft.com/office/drawing/2014/main" id="{0EE55D81-68CF-4BA0-BF40-B5578E32D6F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a:extLst>
              <a:ext uri="{FF2B5EF4-FFF2-40B4-BE49-F238E27FC236}">
                <a16:creationId xmlns:a16="http://schemas.microsoft.com/office/drawing/2014/main" id="{F0E342FC-D807-4DBD-9B72-B343FC12D2AE}"/>
              </a:ext>
            </a:extLst>
          </p:cNvPr>
          <p:cNvSpPr>
            <a:spLocks noGrp="1"/>
          </p:cNvSpPr>
          <p:nvPr>
            <p:ph sz="half" idx="2"/>
          </p:nvPr>
        </p:nvSpPr>
        <p:spPr>
          <a:xfrm>
            <a:off x="629842" y="1878806"/>
            <a:ext cx="3868340" cy="276344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6E34366-FEA6-407E-8A1C-935E96C3A99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a:extLst>
              <a:ext uri="{FF2B5EF4-FFF2-40B4-BE49-F238E27FC236}">
                <a16:creationId xmlns:a16="http://schemas.microsoft.com/office/drawing/2014/main" id="{21150147-3667-4C5E-8B51-AF2413A657E9}"/>
              </a:ext>
            </a:extLst>
          </p:cNvPr>
          <p:cNvSpPr>
            <a:spLocks noGrp="1"/>
          </p:cNvSpPr>
          <p:nvPr>
            <p:ph sz="quarter" idx="4"/>
          </p:nvPr>
        </p:nvSpPr>
        <p:spPr>
          <a:xfrm>
            <a:off x="4629150" y="1878806"/>
            <a:ext cx="3887391" cy="276344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8B40F26-966E-4A7B-9C74-22119283FBB7}"/>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8" name="Нижний колонтитул 7">
            <a:extLst>
              <a:ext uri="{FF2B5EF4-FFF2-40B4-BE49-F238E27FC236}">
                <a16:creationId xmlns:a16="http://schemas.microsoft.com/office/drawing/2014/main" id="{98C7B628-68B7-4197-9BC7-C6A60933866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34B3E6F-FD17-4304-A7FC-3D4B124A9002}"/>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14147951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096101-2A14-44BA-8181-13C8D8C1C82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ADB8996-30D5-43DA-89F5-D7BB2451AA61}"/>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4" name="Нижний колонтитул 3">
            <a:extLst>
              <a:ext uri="{FF2B5EF4-FFF2-40B4-BE49-F238E27FC236}">
                <a16:creationId xmlns:a16="http://schemas.microsoft.com/office/drawing/2014/main" id="{001D67D9-8424-4E56-A862-9E1DD3DA9F9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A82004D-E58D-4630-AA88-39181E8B68C6}"/>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11484461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35A8472-FC92-4211-8B47-9ED172D5F4A7}"/>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3" name="Нижний колонтитул 2">
            <a:extLst>
              <a:ext uri="{FF2B5EF4-FFF2-40B4-BE49-F238E27FC236}">
                <a16:creationId xmlns:a16="http://schemas.microsoft.com/office/drawing/2014/main" id="{F8C42238-034F-4100-A790-71722BA39F4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1DA5078-E088-437C-9ACF-47EE20404164}"/>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254577618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366689-0484-4001-B9B7-01A559376FA3}"/>
              </a:ext>
            </a:extLst>
          </p:cNvPr>
          <p:cNvSpPr>
            <a:spLocks noGrp="1"/>
          </p:cNvSpPr>
          <p:nvPr>
            <p:ph type="title"/>
          </p:nvPr>
        </p:nvSpPr>
        <p:spPr>
          <a:xfrm>
            <a:off x="629841" y="342900"/>
            <a:ext cx="2949178" cy="1200150"/>
          </a:xfrm>
        </p:spPr>
        <p:txBody>
          <a:bodyPr anchor="b"/>
          <a:lstStyle>
            <a:lvl1pPr>
              <a:defRPr sz="2400"/>
            </a:lvl1pPr>
          </a:lstStyle>
          <a:p>
            <a:r>
              <a:rPr lang="ru-RU"/>
              <a:t>Образец заголовка</a:t>
            </a:r>
          </a:p>
        </p:txBody>
      </p:sp>
      <p:sp>
        <p:nvSpPr>
          <p:cNvPr id="3" name="Объект 2">
            <a:extLst>
              <a:ext uri="{FF2B5EF4-FFF2-40B4-BE49-F238E27FC236}">
                <a16:creationId xmlns:a16="http://schemas.microsoft.com/office/drawing/2014/main" id="{0AA69A63-E719-4EC4-821A-31B041F3A54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322A60B-4B11-4024-B4D7-F9186528372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0572269B-64F3-4771-AAA0-171F87767B7A}"/>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6" name="Нижний колонтитул 5">
            <a:extLst>
              <a:ext uri="{FF2B5EF4-FFF2-40B4-BE49-F238E27FC236}">
                <a16:creationId xmlns:a16="http://schemas.microsoft.com/office/drawing/2014/main" id="{635861F6-FB3B-488C-864C-7701CB9A77A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5DA264D-19A1-4B4B-84E5-5D26467FCDDA}"/>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4890055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EE0801-E98C-48C9-B53E-643C1458D763}"/>
              </a:ext>
            </a:extLst>
          </p:cNvPr>
          <p:cNvSpPr>
            <a:spLocks noGrp="1"/>
          </p:cNvSpPr>
          <p:nvPr>
            <p:ph type="title"/>
          </p:nvPr>
        </p:nvSpPr>
        <p:spPr>
          <a:xfrm>
            <a:off x="629841" y="342900"/>
            <a:ext cx="2949178" cy="1200150"/>
          </a:xfrm>
        </p:spPr>
        <p:txBody>
          <a:bodyPr anchor="b"/>
          <a:lstStyle>
            <a:lvl1pPr>
              <a:defRPr sz="2400"/>
            </a:lvl1pPr>
          </a:lstStyle>
          <a:p>
            <a:r>
              <a:rPr lang="ru-RU"/>
              <a:t>Образец заголовка</a:t>
            </a:r>
          </a:p>
        </p:txBody>
      </p:sp>
      <p:sp>
        <p:nvSpPr>
          <p:cNvPr id="3" name="Рисунок 2">
            <a:extLst>
              <a:ext uri="{FF2B5EF4-FFF2-40B4-BE49-F238E27FC236}">
                <a16:creationId xmlns:a16="http://schemas.microsoft.com/office/drawing/2014/main" id="{8356F397-1300-4C19-951D-D948AA47AC6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a:extLst>
              <a:ext uri="{FF2B5EF4-FFF2-40B4-BE49-F238E27FC236}">
                <a16:creationId xmlns:a16="http://schemas.microsoft.com/office/drawing/2014/main" id="{D367BA43-0C30-446A-BF04-1024764FD6F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C34DF7E5-0FEB-427C-BF09-AF39E3E83662}"/>
              </a:ext>
            </a:extLst>
          </p:cNvPr>
          <p:cNvSpPr>
            <a:spLocks noGrp="1"/>
          </p:cNvSpPr>
          <p:nvPr>
            <p:ph type="dt" sz="half" idx="10"/>
          </p:nvPr>
        </p:nvSpPr>
        <p:spPr/>
        <p:txBody>
          <a:bodyPr/>
          <a:lstStyle/>
          <a:p>
            <a:fld id="{5503F5BA-14F7-45EC-A8ED-6ADEC3B5A142}" type="datetimeFigureOut">
              <a:rPr lang="ru-RU" smtClean="0"/>
              <a:t>12.01.2022</a:t>
            </a:fld>
            <a:endParaRPr lang="ru-RU"/>
          </a:p>
        </p:txBody>
      </p:sp>
      <p:sp>
        <p:nvSpPr>
          <p:cNvPr id="6" name="Нижний колонтитул 5">
            <a:extLst>
              <a:ext uri="{FF2B5EF4-FFF2-40B4-BE49-F238E27FC236}">
                <a16:creationId xmlns:a16="http://schemas.microsoft.com/office/drawing/2014/main" id="{D5D44496-4962-4602-AE4E-E3578451A6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3F8AC59-3CAB-45A7-9446-5A4EA8A162E8}"/>
              </a:ext>
            </a:extLst>
          </p:cNvPr>
          <p:cNvSpPr>
            <a:spLocks noGrp="1"/>
          </p:cNvSpPr>
          <p:nvPr>
            <p:ph type="sldNum" sz="quarter" idx="12"/>
          </p:nvPr>
        </p:nvSpPr>
        <p:spPr/>
        <p:txBody>
          <a:bodyPr/>
          <a:lstStyle/>
          <a:p>
            <a:fld id="{21C6DC14-0A67-4C86-8782-5EB4B4D4256A}" type="slidenum">
              <a:rPr lang="ru-RU" smtClean="0"/>
              <a:t>‹#›</a:t>
            </a:fld>
            <a:endParaRPr lang="ru-RU"/>
          </a:p>
        </p:txBody>
      </p:sp>
    </p:spTree>
    <p:extLst>
      <p:ext uri="{BB962C8B-B14F-4D97-AF65-F5344CB8AC3E}">
        <p14:creationId xmlns:p14="http://schemas.microsoft.com/office/powerpoint/2010/main" val="8421602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444055-27C6-4F7F-AB86-6986853149B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0B2BA12-F155-4650-B6F8-C34D77D1979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CB7652A-1AAB-4607-8BF3-50D8C43E6A5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503F5BA-14F7-45EC-A8ED-6ADEC3B5A142}"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AEE903BF-9B2B-450F-A7A5-FE79AB5CFE3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772EF08-A883-4466-9253-4EAE93E2292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1C6DC14-0A67-4C86-8782-5EB4B4D4256A}" type="slidenum">
              <a:rPr lang="ru-RU" smtClean="0"/>
              <a:t>‹#›</a:t>
            </a:fld>
            <a:endParaRPr lang="ru-RU"/>
          </a:p>
        </p:txBody>
      </p:sp>
    </p:spTree>
    <p:extLst>
      <p:ext uri="{BB962C8B-B14F-4D97-AF65-F5344CB8AC3E}">
        <p14:creationId xmlns:p14="http://schemas.microsoft.com/office/powerpoint/2010/main" val="21768520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167"/>
        <p:cNvGrpSpPr/>
        <p:nvPr/>
      </p:nvGrpSpPr>
      <p:grpSpPr>
        <a:xfrm>
          <a:off x="0" y="0"/>
          <a:ext cx="0" cy="0"/>
          <a:chOff x="0" y="0"/>
          <a:chExt cx="0" cy="0"/>
        </a:xfrm>
      </p:grpSpPr>
      <p:sp>
        <p:nvSpPr>
          <p:cNvPr id="168" name="Google Shape;168;p28"/>
          <p:cNvSpPr txBox="1">
            <a:spLocks noGrp="1"/>
          </p:cNvSpPr>
          <p:nvPr>
            <p:ph type="ctrTitle"/>
          </p:nvPr>
        </p:nvSpPr>
        <p:spPr>
          <a:xfrm>
            <a:off x="0" y="1359951"/>
            <a:ext cx="9144000" cy="17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latin typeface="Bookman Old Style" panose="02050604050505020204" pitchFamily="18" charset="0"/>
              </a:rPr>
              <a:t>Сервис изменения размеров изображений</a:t>
            </a:r>
            <a:endParaRPr dirty="0">
              <a:latin typeface="Bookman Old Style" panose="02050604050505020204" pitchFamily="18" charset="0"/>
            </a:endParaRPr>
          </a:p>
        </p:txBody>
      </p:sp>
      <p:sp>
        <p:nvSpPr>
          <p:cNvPr id="169" name="Google Shape;169;p28"/>
          <p:cNvSpPr txBox="1">
            <a:spLocks noGrp="1"/>
          </p:cNvSpPr>
          <p:nvPr>
            <p:ph type="subTitle" idx="1"/>
          </p:nvPr>
        </p:nvSpPr>
        <p:spPr>
          <a:xfrm>
            <a:off x="6029325" y="3949500"/>
            <a:ext cx="3114675" cy="119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2000" dirty="0">
                <a:latin typeface="Bookman Old Style" panose="02050604050505020204" pitchFamily="18" charset="0"/>
              </a:rPr>
              <a:t>Алексеев Дмитрий ИКМО-02-21</a:t>
            </a:r>
            <a:endParaRPr sz="2000"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2168"/>
        <p:cNvGrpSpPr/>
        <p:nvPr/>
      </p:nvGrpSpPr>
      <p:grpSpPr>
        <a:xfrm>
          <a:off x="0" y="0"/>
          <a:ext cx="0" cy="0"/>
          <a:chOff x="0" y="0"/>
          <a:chExt cx="0" cy="0"/>
        </a:xfrm>
      </p:grpSpPr>
      <p:sp>
        <p:nvSpPr>
          <p:cNvPr id="22" name="Google Shape;197;p31">
            <a:extLst>
              <a:ext uri="{FF2B5EF4-FFF2-40B4-BE49-F238E27FC236}">
                <a16:creationId xmlns:a16="http://schemas.microsoft.com/office/drawing/2014/main" id="{B0CD7CE9-932A-4707-A4E8-28764F8DFB4B}"/>
              </a:ext>
            </a:extLst>
          </p:cNvPr>
          <p:cNvSpPr txBox="1">
            <a:spLocks/>
          </p:cNvSpPr>
          <p:nvPr/>
        </p:nvSpPr>
        <p:spPr>
          <a:xfrm>
            <a:off x="0" y="0"/>
            <a:ext cx="9144000" cy="7143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Encode Sans Semi Condensed"/>
              <a:buNone/>
              <a:defRPr sz="3000" b="1" i="0" u="none" strike="noStrike" cap="none">
                <a:solidFill>
                  <a:schemeClr val="dk1"/>
                </a:solidFill>
                <a:latin typeface="Encode Sans Semi Condensed"/>
                <a:ea typeface="Encode Sans Semi Condensed"/>
                <a:cs typeface="Encode Sans Semi Condensed"/>
                <a:sym typeface="Encode Sans Semi Condensed"/>
              </a:defRPr>
            </a:lvl1pPr>
            <a:lvl2pPr marR="0" lvl="1"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2pPr>
            <a:lvl3pPr marR="0" lvl="2"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3pPr>
            <a:lvl4pPr marR="0" lvl="3"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4pPr>
            <a:lvl5pPr marR="0" lvl="4"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5pPr>
            <a:lvl6pPr marR="0" lvl="5"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6pPr>
            <a:lvl7pPr marR="0" lvl="6"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7pPr>
            <a:lvl8pPr marR="0" lvl="7"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8pPr>
            <a:lvl9pPr marR="0" lvl="8"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9pPr>
          </a:lstStyle>
          <a:p>
            <a:pPr algn="ctr"/>
            <a:r>
              <a:rPr lang="ru-RU" dirty="0">
                <a:solidFill>
                  <a:schemeClr val="tx1"/>
                </a:solidFill>
                <a:latin typeface="Bookman Old Style" panose="02050604050505020204" pitchFamily="18" charset="0"/>
              </a:rPr>
              <a:t>Демонстрация работы сервиса</a:t>
            </a:r>
          </a:p>
        </p:txBody>
      </p:sp>
      <p:sp>
        <p:nvSpPr>
          <p:cNvPr id="20" name="Google Shape;198;p31">
            <a:extLst>
              <a:ext uri="{FF2B5EF4-FFF2-40B4-BE49-F238E27FC236}">
                <a16:creationId xmlns:a16="http://schemas.microsoft.com/office/drawing/2014/main" id="{E3D248A4-127D-49A1-8EFE-063477CDE83E}"/>
              </a:ext>
            </a:extLst>
          </p:cNvPr>
          <p:cNvSpPr txBox="1">
            <a:spLocks noGrp="1"/>
          </p:cNvSpPr>
          <p:nvPr>
            <p:ph type="subTitle" idx="1"/>
          </p:nvPr>
        </p:nvSpPr>
        <p:spPr>
          <a:xfrm>
            <a:off x="5523024" y="1102216"/>
            <a:ext cx="2679040" cy="671512"/>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pPr>
            <a:r>
              <a:rPr lang="ru-RU" sz="1600" dirty="0">
                <a:latin typeface="Bookman Old Style" panose="02050604050505020204" pitchFamily="18" charset="0"/>
              </a:rPr>
              <a:t>Страница авторизации</a:t>
            </a:r>
            <a:endParaRPr sz="1600" dirty="0">
              <a:latin typeface="Bookman Old Style" panose="02050604050505020204" pitchFamily="18" charset="0"/>
            </a:endParaRPr>
          </a:p>
        </p:txBody>
      </p:sp>
      <p:sp>
        <p:nvSpPr>
          <p:cNvPr id="21" name="Google Shape;198;p31">
            <a:extLst>
              <a:ext uri="{FF2B5EF4-FFF2-40B4-BE49-F238E27FC236}">
                <a16:creationId xmlns:a16="http://schemas.microsoft.com/office/drawing/2014/main" id="{8AB1298E-A8D6-491D-BDBB-83D45EF7E252}"/>
              </a:ext>
            </a:extLst>
          </p:cNvPr>
          <p:cNvSpPr txBox="1">
            <a:spLocks/>
          </p:cNvSpPr>
          <p:nvPr/>
        </p:nvSpPr>
        <p:spPr>
          <a:xfrm>
            <a:off x="982101" y="1102216"/>
            <a:ext cx="2621096" cy="6715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2100"/>
              <a:buFont typeface="Encode Sans Semi Condensed"/>
              <a:buNone/>
              <a:defRPr sz="1400" b="0" i="0" u="none" strike="noStrike" cap="none">
                <a:solidFill>
                  <a:schemeClr val="dk2"/>
                </a:solidFill>
                <a:latin typeface="Encode Sans Semi Condensed"/>
                <a:ea typeface="Encode Sans Semi Condensed"/>
                <a:cs typeface="Encode Sans Semi Condensed"/>
                <a:sym typeface="Encode Sans Semi Condensed"/>
              </a:defRPr>
            </a:lvl1pPr>
            <a:lvl2pPr marL="914400" marR="0" lvl="1"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2pPr>
            <a:lvl3pPr marL="1371600" marR="0" lvl="2"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3pPr>
            <a:lvl4pPr marL="1828800" marR="0" lvl="3"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4pPr>
            <a:lvl5pPr marL="2286000" marR="0" lvl="4"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5pPr>
            <a:lvl6pPr marL="2743200" marR="0" lvl="5"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6pPr>
            <a:lvl7pPr marL="3200400" marR="0" lvl="6"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7pPr>
            <a:lvl8pPr marL="3657600" marR="0" lvl="7"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8pPr>
            <a:lvl9pPr marL="4114800" marR="0" lvl="8"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9pPr>
          </a:lstStyle>
          <a:p>
            <a:pPr marL="0" indent="0" algn="just">
              <a:lnSpc>
                <a:spcPct val="150000"/>
              </a:lnSpc>
            </a:pPr>
            <a:r>
              <a:rPr lang="ru-RU" sz="1600" dirty="0">
                <a:solidFill>
                  <a:schemeClr val="tx1"/>
                </a:solidFill>
                <a:latin typeface="Bookman Old Style" panose="02050604050505020204" pitchFamily="18" charset="0"/>
              </a:rPr>
              <a:t>Страница регистрации</a:t>
            </a:r>
          </a:p>
        </p:txBody>
      </p:sp>
      <p:sp>
        <p:nvSpPr>
          <p:cNvPr id="23" name="Google Shape;199;p31">
            <a:extLst>
              <a:ext uri="{FF2B5EF4-FFF2-40B4-BE49-F238E27FC236}">
                <a16:creationId xmlns:a16="http://schemas.microsoft.com/office/drawing/2014/main" id="{081633DC-6A4F-4625-8ABA-D4369F0D3F0E}"/>
              </a:ext>
            </a:extLst>
          </p:cNvPr>
          <p:cNvSpPr/>
          <p:nvPr/>
        </p:nvSpPr>
        <p:spPr>
          <a:xfrm>
            <a:off x="-182165" y="746789"/>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Рисунок 1">
            <a:extLst>
              <a:ext uri="{FF2B5EF4-FFF2-40B4-BE49-F238E27FC236}">
                <a16:creationId xmlns:a16="http://schemas.microsoft.com/office/drawing/2014/main" id="{5C2D54CF-672D-427D-B5CB-659C06DBEA55}"/>
              </a:ext>
            </a:extLst>
          </p:cNvPr>
          <p:cNvPicPr>
            <a:picLocks noChangeAspect="1"/>
          </p:cNvPicPr>
          <p:nvPr/>
        </p:nvPicPr>
        <p:blipFill rotWithShape="1">
          <a:blip r:embed="rId3"/>
          <a:srcRect t="6813" b="8265"/>
          <a:stretch/>
        </p:blipFill>
        <p:spPr>
          <a:xfrm>
            <a:off x="164602" y="2078780"/>
            <a:ext cx="4256094" cy="2033062"/>
          </a:xfrm>
          <a:prstGeom prst="rect">
            <a:avLst/>
          </a:prstGeom>
        </p:spPr>
      </p:pic>
      <p:pic>
        <p:nvPicPr>
          <p:cNvPr id="4" name="Рисунок 3">
            <a:extLst>
              <a:ext uri="{FF2B5EF4-FFF2-40B4-BE49-F238E27FC236}">
                <a16:creationId xmlns:a16="http://schemas.microsoft.com/office/drawing/2014/main" id="{6F9CE0FC-B363-4D15-B1C9-74F9A27C84E1}"/>
              </a:ext>
            </a:extLst>
          </p:cNvPr>
          <p:cNvPicPr>
            <a:picLocks noChangeAspect="1"/>
          </p:cNvPicPr>
          <p:nvPr/>
        </p:nvPicPr>
        <p:blipFill>
          <a:blip r:embed="rId4"/>
          <a:stretch>
            <a:fillRect/>
          </a:stretch>
        </p:blipFill>
        <p:spPr>
          <a:xfrm>
            <a:off x="4745690" y="2078780"/>
            <a:ext cx="4233708" cy="2033062"/>
          </a:xfrm>
          <a:prstGeom prst="rect">
            <a:avLst/>
          </a:prstGeom>
        </p:spPr>
      </p:pic>
    </p:spTree>
    <p:extLst>
      <p:ext uri="{BB962C8B-B14F-4D97-AF65-F5344CB8AC3E}">
        <p14:creationId xmlns:p14="http://schemas.microsoft.com/office/powerpoint/2010/main" val="282835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2168"/>
        <p:cNvGrpSpPr/>
        <p:nvPr/>
      </p:nvGrpSpPr>
      <p:grpSpPr>
        <a:xfrm>
          <a:off x="0" y="0"/>
          <a:ext cx="0" cy="0"/>
          <a:chOff x="0" y="0"/>
          <a:chExt cx="0" cy="0"/>
        </a:xfrm>
      </p:grpSpPr>
      <p:sp>
        <p:nvSpPr>
          <p:cNvPr id="22" name="Google Shape;197;p31">
            <a:extLst>
              <a:ext uri="{FF2B5EF4-FFF2-40B4-BE49-F238E27FC236}">
                <a16:creationId xmlns:a16="http://schemas.microsoft.com/office/drawing/2014/main" id="{B0CD7CE9-932A-4707-A4E8-28764F8DFB4B}"/>
              </a:ext>
            </a:extLst>
          </p:cNvPr>
          <p:cNvSpPr txBox="1">
            <a:spLocks/>
          </p:cNvSpPr>
          <p:nvPr/>
        </p:nvSpPr>
        <p:spPr>
          <a:xfrm>
            <a:off x="0" y="0"/>
            <a:ext cx="9144000" cy="7143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Encode Sans Semi Condensed"/>
              <a:buNone/>
              <a:defRPr sz="3000" b="1" i="0" u="none" strike="noStrike" cap="none">
                <a:solidFill>
                  <a:schemeClr val="dk1"/>
                </a:solidFill>
                <a:latin typeface="Encode Sans Semi Condensed"/>
                <a:ea typeface="Encode Sans Semi Condensed"/>
                <a:cs typeface="Encode Sans Semi Condensed"/>
                <a:sym typeface="Encode Sans Semi Condensed"/>
              </a:defRPr>
            </a:lvl1pPr>
            <a:lvl2pPr marR="0" lvl="1"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2pPr>
            <a:lvl3pPr marR="0" lvl="2"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3pPr>
            <a:lvl4pPr marR="0" lvl="3"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4pPr>
            <a:lvl5pPr marR="0" lvl="4"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5pPr>
            <a:lvl6pPr marR="0" lvl="5"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6pPr>
            <a:lvl7pPr marR="0" lvl="6"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7pPr>
            <a:lvl8pPr marR="0" lvl="7"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8pPr>
            <a:lvl9pPr marR="0" lvl="8"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9pPr>
          </a:lstStyle>
          <a:p>
            <a:pPr algn="ctr"/>
            <a:r>
              <a:rPr lang="ru-RU" dirty="0">
                <a:solidFill>
                  <a:schemeClr val="tx1"/>
                </a:solidFill>
                <a:latin typeface="Bookman Old Style" panose="02050604050505020204" pitchFamily="18" charset="0"/>
              </a:rPr>
              <a:t>Демонстрация работы сервиса</a:t>
            </a:r>
          </a:p>
        </p:txBody>
      </p:sp>
      <p:sp>
        <p:nvSpPr>
          <p:cNvPr id="4" name="Google Shape;199;p31">
            <a:extLst>
              <a:ext uri="{FF2B5EF4-FFF2-40B4-BE49-F238E27FC236}">
                <a16:creationId xmlns:a16="http://schemas.microsoft.com/office/drawing/2014/main" id="{30690ACD-5B54-4B31-922A-BD1673FFAF67}"/>
              </a:ext>
            </a:extLst>
          </p:cNvPr>
          <p:cNvSpPr/>
          <p:nvPr/>
        </p:nvSpPr>
        <p:spPr>
          <a:xfrm>
            <a:off x="-182165" y="746789"/>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Рисунок 2">
            <a:extLst>
              <a:ext uri="{FF2B5EF4-FFF2-40B4-BE49-F238E27FC236}">
                <a16:creationId xmlns:a16="http://schemas.microsoft.com/office/drawing/2014/main" id="{F4E04413-A819-455A-B8A8-F73FA308067F}"/>
              </a:ext>
            </a:extLst>
          </p:cNvPr>
          <p:cNvPicPr>
            <a:picLocks noChangeAspect="1"/>
          </p:cNvPicPr>
          <p:nvPr/>
        </p:nvPicPr>
        <p:blipFill>
          <a:blip r:embed="rId3"/>
          <a:stretch>
            <a:fillRect/>
          </a:stretch>
        </p:blipFill>
        <p:spPr>
          <a:xfrm>
            <a:off x="217494" y="1137735"/>
            <a:ext cx="8709012" cy="3628755"/>
          </a:xfrm>
          <a:prstGeom prst="rect">
            <a:avLst/>
          </a:prstGeom>
        </p:spPr>
      </p:pic>
    </p:spTree>
    <p:extLst>
      <p:ext uri="{BB962C8B-B14F-4D97-AF65-F5344CB8AC3E}">
        <p14:creationId xmlns:p14="http://schemas.microsoft.com/office/powerpoint/2010/main" val="286265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2168"/>
        <p:cNvGrpSpPr/>
        <p:nvPr/>
      </p:nvGrpSpPr>
      <p:grpSpPr>
        <a:xfrm>
          <a:off x="0" y="0"/>
          <a:ext cx="0" cy="0"/>
          <a:chOff x="0" y="0"/>
          <a:chExt cx="0" cy="0"/>
        </a:xfrm>
      </p:grpSpPr>
      <p:sp>
        <p:nvSpPr>
          <p:cNvPr id="22" name="Google Shape;197;p31">
            <a:extLst>
              <a:ext uri="{FF2B5EF4-FFF2-40B4-BE49-F238E27FC236}">
                <a16:creationId xmlns:a16="http://schemas.microsoft.com/office/drawing/2014/main" id="{B0CD7CE9-932A-4707-A4E8-28764F8DFB4B}"/>
              </a:ext>
            </a:extLst>
          </p:cNvPr>
          <p:cNvSpPr txBox="1">
            <a:spLocks/>
          </p:cNvSpPr>
          <p:nvPr/>
        </p:nvSpPr>
        <p:spPr>
          <a:xfrm>
            <a:off x="0" y="0"/>
            <a:ext cx="9144000" cy="7143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Encode Sans Semi Condensed"/>
              <a:buNone/>
              <a:defRPr sz="3000" b="1" i="0" u="none" strike="noStrike" cap="none">
                <a:solidFill>
                  <a:schemeClr val="dk1"/>
                </a:solidFill>
                <a:latin typeface="Encode Sans Semi Condensed"/>
                <a:ea typeface="Encode Sans Semi Condensed"/>
                <a:cs typeface="Encode Sans Semi Condensed"/>
                <a:sym typeface="Encode Sans Semi Condensed"/>
              </a:defRPr>
            </a:lvl1pPr>
            <a:lvl2pPr marR="0" lvl="1"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2pPr>
            <a:lvl3pPr marR="0" lvl="2"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3pPr>
            <a:lvl4pPr marR="0" lvl="3"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4pPr>
            <a:lvl5pPr marR="0" lvl="4"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5pPr>
            <a:lvl6pPr marR="0" lvl="5"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6pPr>
            <a:lvl7pPr marR="0" lvl="6"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7pPr>
            <a:lvl8pPr marR="0" lvl="7"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8pPr>
            <a:lvl9pPr marR="0" lvl="8"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9pPr>
          </a:lstStyle>
          <a:p>
            <a:pPr algn="ctr"/>
            <a:r>
              <a:rPr lang="ru-RU" dirty="0">
                <a:solidFill>
                  <a:schemeClr val="tx1"/>
                </a:solidFill>
                <a:latin typeface="Bookman Old Style" panose="02050604050505020204" pitchFamily="18" charset="0"/>
              </a:rPr>
              <a:t>Демонстрация работы сервиса</a:t>
            </a:r>
          </a:p>
        </p:txBody>
      </p:sp>
      <p:sp>
        <p:nvSpPr>
          <p:cNvPr id="4" name="Google Shape;199;p31">
            <a:extLst>
              <a:ext uri="{FF2B5EF4-FFF2-40B4-BE49-F238E27FC236}">
                <a16:creationId xmlns:a16="http://schemas.microsoft.com/office/drawing/2014/main" id="{30690ACD-5B54-4B31-922A-BD1673FFAF67}"/>
              </a:ext>
            </a:extLst>
          </p:cNvPr>
          <p:cNvSpPr/>
          <p:nvPr/>
        </p:nvSpPr>
        <p:spPr>
          <a:xfrm>
            <a:off x="-182165" y="746789"/>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Рисунок 1">
            <a:extLst>
              <a:ext uri="{FF2B5EF4-FFF2-40B4-BE49-F238E27FC236}">
                <a16:creationId xmlns:a16="http://schemas.microsoft.com/office/drawing/2014/main" id="{AAFB462F-9637-40D9-BE1C-F96BF0757E71}"/>
              </a:ext>
            </a:extLst>
          </p:cNvPr>
          <p:cNvPicPr>
            <a:picLocks noChangeAspect="1"/>
          </p:cNvPicPr>
          <p:nvPr/>
        </p:nvPicPr>
        <p:blipFill>
          <a:blip r:embed="rId3"/>
          <a:stretch>
            <a:fillRect/>
          </a:stretch>
        </p:blipFill>
        <p:spPr>
          <a:xfrm>
            <a:off x="1770673" y="1696703"/>
            <a:ext cx="5602654" cy="2476341"/>
          </a:xfrm>
          <a:prstGeom prst="rect">
            <a:avLst/>
          </a:prstGeom>
        </p:spPr>
      </p:pic>
    </p:spTree>
    <p:extLst>
      <p:ext uri="{BB962C8B-B14F-4D97-AF65-F5344CB8AC3E}">
        <p14:creationId xmlns:p14="http://schemas.microsoft.com/office/powerpoint/2010/main" val="287751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1141490" y="0"/>
            <a:ext cx="6861019"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chemeClr val="tx1"/>
                </a:solidFill>
                <a:latin typeface="Bookman Old Style" panose="02050604050505020204" pitchFamily="18" charset="0"/>
              </a:rPr>
              <a:t>Результат</a:t>
            </a:r>
            <a:endParaRPr dirty="0">
              <a:solidFill>
                <a:schemeClr val="tx1"/>
              </a:solidFill>
              <a:latin typeface="Bookman Old Style" panose="02050604050505020204" pitchFamily="18" charset="0"/>
            </a:endParaRPr>
          </a:p>
        </p:txBody>
      </p:sp>
      <p:sp>
        <p:nvSpPr>
          <p:cNvPr id="198" name="Google Shape;198;p31"/>
          <p:cNvSpPr txBox="1">
            <a:spLocks noGrp="1"/>
          </p:cNvSpPr>
          <p:nvPr>
            <p:ph type="subTitle" idx="1"/>
          </p:nvPr>
        </p:nvSpPr>
        <p:spPr>
          <a:xfrm>
            <a:off x="347035" y="2177700"/>
            <a:ext cx="8593930" cy="29658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pPr>
            <a:r>
              <a:rPr lang="ru-RU" sz="1800" dirty="0">
                <a:solidFill>
                  <a:schemeClr val="tx1"/>
                </a:solidFill>
                <a:latin typeface="Bookman Old Style" panose="02050604050505020204" pitchFamily="18" charset="0"/>
              </a:rPr>
              <a:t>В результате</a:t>
            </a:r>
            <a:r>
              <a:rPr lang="en-US" sz="1800" dirty="0">
                <a:solidFill>
                  <a:schemeClr val="tx1"/>
                </a:solidFill>
                <a:latin typeface="Bookman Old Style" panose="02050604050505020204" pitchFamily="18" charset="0"/>
              </a:rPr>
              <a:t> </a:t>
            </a:r>
            <a:r>
              <a:rPr lang="ru-RU" sz="1800" dirty="0">
                <a:solidFill>
                  <a:schemeClr val="tx1"/>
                </a:solidFill>
                <a:latin typeface="Bookman Old Style" panose="02050604050505020204" pitchFamily="18" charset="0"/>
              </a:rPr>
              <a:t>был спроектирован и разработан сервис</a:t>
            </a:r>
            <a:r>
              <a:rPr lang="en-US" sz="1800" dirty="0">
                <a:solidFill>
                  <a:schemeClr val="tx1"/>
                </a:solidFill>
                <a:latin typeface="Bookman Old Style" panose="02050604050505020204" pitchFamily="18" charset="0"/>
              </a:rPr>
              <a:t> </a:t>
            </a:r>
            <a:r>
              <a:rPr lang="ru-RU" sz="1800" dirty="0">
                <a:solidFill>
                  <a:schemeClr val="tx1"/>
                </a:solidFill>
                <a:latin typeface="Bookman Old Style" panose="02050604050505020204" pitchFamily="18" charset="0"/>
              </a:rPr>
              <a:t>изменения размеров изображений</a:t>
            </a:r>
            <a:r>
              <a:rPr lang="en-US" sz="1800" dirty="0">
                <a:solidFill>
                  <a:schemeClr val="tx1"/>
                </a:solidFill>
                <a:latin typeface="Bookman Old Style" panose="02050604050505020204" pitchFamily="18" charset="0"/>
              </a:rPr>
              <a:t> </a:t>
            </a:r>
            <a:r>
              <a:rPr lang="ru-RU" sz="1800" dirty="0">
                <a:solidFill>
                  <a:schemeClr val="tx1"/>
                </a:solidFill>
                <a:latin typeface="Bookman Old Style" panose="02050604050505020204" pitchFamily="18" charset="0"/>
              </a:rPr>
              <a:t>на основе микро сервисной архитектуры, с использованием </a:t>
            </a:r>
            <a:r>
              <a:rPr lang="en-US" sz="1800" dirty="0">
                <a:solidFill>
                  <a:schemeClr val="tx1"/>
                </a:solidFill>
                <a:latin typeface="Bookman Old Style" panose="02050604050505020204" pitchFamily="18" charset="0"/>
              </a:rPr>
              <a:t>NodeJS</a:t>
            </a:r>
            <a:r>
              <a:rPr lang="ru-RU" sz="1800" dirty="0">
                <a:solidFill>
                  <a:schemeClr val="tx1"/>
                </a:solidFill>
                <a:latin typeface="Bookman Old Style" panose="02050604050505020204" pitchFamily="18" charset="0"/>
              </a:rPr>
              <a:t> и </a:t>
            </a:r>
            <a:r>
              <a:rPr lang="en-US" sz="1800" dirty="0">
                <a:solidFill>
                  <a:schemeClr val="tx1"/>
                </a:solidFill>
                <a:latin typeface="Bookman Old Style" panose="02050604050505020204" pitchFamily="18" charset="0"/>
              </a:rPr>
              <a:t>Express</a:t>
            </a:r>
            <a:r>
              <a:rPr lang="ru-RU" sz="1800" dirty="0">
                <a:solidFill>
                  <a:schemeClr val="tx1"/>
                </a:solidFill>
                <a:latin typeface="Bookman Old Style" panose="02050604050505020204" pitchFamily="18" charset="0"/>
              </a:rPr>
              <a:t>, а также языков </a:t>
            </a:r>
            <a:r>
              <a:rPr lang="en-US" sz="1800" dirty="0">
                <a:solidFill>
                  <a:schemeClr val="tx1"/>
                </a:solidFill>
                <a:latin typeface="Bookman Old Style" panose="02050604050505020204" pitchFamily="18" charset="0"/>
              </a:rPr>
              <a:t>HTML, CSS</a:t>
            </a:r>
            <a:r>
              <a:rPr lang="ru-RU" sz="1800" dirty="0">
                <a:solidFill>
                  <a:schemeClr val="tx1"/>
                </a:solidFill>
                <a:latin typeface="Bookman Old Style" panose="02050604050505020204" pitchFamily="18" charset="0"/>
              </a:rPr>
              <a:t> и</a:t>
            </a:r>
            <a:r>
              <a:rPr lang="en-US" sz="1800" dirty="0">
                <a:solidFill>
                  <a:schemeClr val="tx1"/>
                </a:solidFill>
                <a:latin typeface="Bookman Old Style" panose="02050604050505020204" pitchFamily="18" charset="0"/>
              </a:rPr>
              <a:t> JS</a:t>
            </a:r>
            <a:r>
              <a:rPr lang="ru-RU" sz="1800" dirty="0">
                <a:solidFill>
                  <a:schemeClr val="tx1"/>
                </a:solidFill>
                <a:latin typeface="Bookman Old Style" panose="02050604050505020204" pitchFamily="18" charset="0"/>
              </a:rPr>
              <a:t>. </a:t>
            </a:r>
          </a:p>
        </p:txBody>
      </p:sp>
      <p:sp>
        <p:nvSpPr>
          <p:cNvPr id="5" name="Google Shape;199;p31">
            <a:extLst>
              <a:ext uri="{FF2B5EF4-FFF2-40B4-BE49-F238E27FC236}">
                <a16:creationId xmlns:a16="http://schemas.microsoft.com/office/drawing/2014/main" id="{2D38F8D1-AEB7-4739-ABC5-44F32EB243F8}"/>
              </a:ext>
            </a:extLst>
          </p:cNvPr>
          <p:cNvSpPr/>
          <p:nvPr/>
        </p:nvSpPr>
        <p:spPr>
          <a:xfrm>
            <a:off x="-182166" y="2131981"/>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29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1213490" y="769675"/>
            <a:ext cx="6861019"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chemeClr val="tx1"/>
                </a:solidFill>
                <a:latin typeface="Bookman Old Style" panose="02050604050505020204" pitchFamily="18" charset="0"/>
              </a:rPr>
              <a:t>Спасибо за внимание</a:t>
            </a:r>
            <a:endParaRPr dirty="0">
              <a:solidFill>
                <a:schemeClr val="tx1"/>
              </a:solidFill>
              <a:latin typeface="Bookman Old Style" panose="02050604050505020204" pitchFamily="18" charset="0"/>
            </a:endParaRPr>
          </a:p>
        </p:txBody>
      </p:sp>
      <p:sp>
        <p:nvSpPr>
          <p:cNvPr id="198" name="Google Shape;198;p31"/>
          <p:cNvSpPr txBox="1">
            <a:spLocks noGrp="1"/>
          </p:cNvSpPr>
          <p:nvPr>
            <p:ph type="subTitle" idx="1"/>
          </p:nvPr>
        </p:nvSpPr>
        <p:spPr>
          <a:xfrm>
            <a:off x="347035" y="3822060"/>
            <a:ext cx="8593930" cy="1321440"/>
          </a:xfrm>
          <a:prstGeom prst="rect">
            <a:avLst/>
          </a:prstGeom>
        </p:spPr>
        <p:txBody>
          <a:bodyPr spcFirstLastPara="1" wrap="square" lIns="91425" tIns="91425" rIns="91425" bIns="91425" anchor="ctr" anchorCtr="0">
            <a:noAutofit/>
          </a:bodyPr>
          <a:lstStyle/>
          <a:p>
            <a:pPr marL="0" lvl="0" indent="0">
              <a:lnSpc>
                <a:spcPct val="150000"/>
              </a:lnSpc>
            </a:pPr>
            <a:r>
              <a:rPr lang="en-US" sz="1800" dirty="0">
                <a:solidFill>
                  <a:schemeClr val="tx1"/>
                </a:solidFill>
                <a:latin typeface="Bookman Old Style" panose="02050604050505020204" pitchFamily="18" charset="0"/>
              </a:rPr>
              <a:t>https://github.com/TBSjiga/SOA-Project</a:t>
            </a:r>
            <a:endParaRPr lang="ru-RU" sz="1800" dirty="0">
              <a:solidFill>
                <a:schemeClr val="tx1"/>
              </a:solidFill>
              <a:latin typeface="Bookman Old Style" panose="02050604050505020204" pitchFamily="18" charset="0"/>
            </a:endParaRPr>
          </a:p>
        </p:txBody>
      </p:sp>
      <p:sp>
        <p:nvSpPr>
          <p:cNvPr id="5" name="Google Shape;199;p31">
            <a:extLst>
              <a:ext uri="{FF2B5EF4-FFF2-40B4-BE49-F238E27FC236}">
                <a16:creationId xmlns:a16="http://schemas.microsoft.com/office/drawing/2014/main" id="{2D38F8D1-AEB7-4739-ABC5-44F32EB243F8}"/>
              </a:ext>
            </a:extLst>
          </p:cNvPr>
          <p:cNvSpPr/>
          <p:nvPr/>
        </p:nvSpPr>
        <p:spPr>
          <a:xfrm>
            <a:off x="-182166" y="3783158"/>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68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chemeClr val="tx1"/>
                </a:solidFill>
                <a:latin typeface="Bookman Old Style" panose="02050604050505020204" pitchFamily="18" charset="0"/>
              </a:rPr>
              <a:t>Цель проекта</a:t>
            </a:r>
            <a:endParaRPr dirty="0">
              <a:solidFill>
                <a:schemeClr val="tx1"/>
              </a:solidFill>
              <a:latin typeface="Bookman Old Style" panose="02050604050505020204" pitchFamily="18" charset="0"/>
            </a:endParaRPr>
          </a:p>
        </p:txBody>
      </p:sp>
      <p:sp>
        <p:nvSpPr>
          <p:cNvPr id="198" name="Google Shape;198;p31"/>
          <p:cNvSpPr txBox="1">
            <a:spLocks noGrp="1"/>
          </p:cNvSpPr>
          <p:nvPr>
            <p:ph type="subTitle" idx="1"/>
          </p:nvPr>
        </p:nvSpPr>
        <p:spPr>
          <a:xfrm>
            <a:off x="550069" y="2177700"/>
            <a:ext cx="8043861" cy="29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2000" dirty="0">
                <a:latin typeface="Bookman Old Style" panose="02050604050505020204" pitchFamily="18" charset="0"/>
              </a:rPr>
              <a:t>Спроектировать и разработать сервис для изменения размера изображений</a:t>
            </a:r>
            <a:endParaRPr sz="2000" dirty="0">
              <a:latin typeface="Bookman Old Style" panose="02050604050505020204" pitchFamily="18" charset="0"/>
            </a:endParaRPr>
          </a:p>
        </p:txBody>
      </p:sp>
      <p:sp>
        <p:nvSpPr>
          <p:cNvPr id="199" name="Google Shape;199;p31"/>
          <p:cNvSpPr/>
          <p:nvPr/>
        </p:nvSpPr>
        <p:spPr>
          <a:xfrm>
            <a:off x="-182166" y="2131981"/>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1935946" y="0"/>
            <a:ext cx="5272106"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chemeClr val="tx1"/>
                </a:solidFill>
                <a:latin typeface="Bookman Old Style" panose="02050604050505020204" pitchFamily="18" charset="0"/>
              </a:rPr>
              <a:t>Задачи проекта</a:t>
            </a:r>
            <a:endParaRPr dirty="0">
              <a:solidFill>
                <a:schemeClr val="tx1"/>
              </a:solidFill>
              <a:latin typeface="Bookman Old Style" panose="02050604050505020204" pitchFamily="18" charset="0"/>
            </a:endParaRPr>
          </a:p>
        </p:txBody>
      </p:sp>
      <p:sp>
        <p:nvSpPr>
          <p:cNvPr id="198" name="Google Shape;198;p31"/>
          <p:cNvSpPr txBox="1">
            <a:spLocks noGrp="1"/>
          </p:cNvSpPr>
          <p:nvPr>
            <p:ph type="subTitle" idx="1"/>
          </p:nvPr>
        </p:nvSpPr>
        <p:spPr>
          <a:xfrm>
            <a:off x="347035" y="2177700"/>
            <a:ext cx="8593930" cy="29658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pPr>
            <a:r>
              <a:rPr lang="ru-RU" sz="2000" dirty="0">
                <a:latin typeface="Bookman Old Style" panose="02050604050505020204" pitchFamily="18" charset="0"/>
              </a:rPr>
              <a:t>1) Произвести анализ предметной области изменения размеров изображений</a:t>
            </a:r>
            <a:r>
              <a:rPr lang="en-US" sz="2000" dirty="0">
                <a:latin typeface="Bookman Old Style" panose="02050604050505020204" pitchFamily="18" charset="0"/>
              </a:rPr>
              <a:t>;</a:t>
            </a:r>
            <a:endParaRPr lang="ru-RU" sz="2000" dirty="0">
              <a:latin typeface="Bookman Old Style" panose="02050604050505020204" pitchFamily="18" charset="0"/>
            </a:endParaRPr>
          </a:p>
          <a:p>
            <a:pPr marL="0" lvl="0" indent="0" algn="just" rtl="0">
              <a:lnSpc>
                <a:spcPct val="150000"/>
              </a:lnSpc>
              <a:spcBef>
                <a:spcPts val="0"/>
              </a:spcBef>
              <a:spcAft>
                <a:spcPts val="0"/>
              </a:spcAft>
            </a:pPr>
            <a:r>
              <a:rPr lang="ru-RU" sz="2000" dirty="0">
                <a:latin typeface="Bookman Old Style" panose="02050604050505020204" pitchFamily="18" charset="0"/>
              </a:rPr>
              <a:t>2) Спроектировать сервис изменения размеров изображений</a:t>
            </a:r>
            <a:r>
              <a:rPr lang="en-US" sz="2000" dirty="0">
                <a:latin typeface="Bookman Old Style" panose="02050604050505020204" pitchFamily="18" charset="0"/>
              </a:rPr>
              <a:t>;</a:t>
            </a:r>
            <a:endParaRPr lang="ru-RU" sz="2000" dirty="0">
              <a:latin typeface="Bookman Old Style" panose="02050604050505020204" pitchFamily="18" charset="0"/>
            </a:endParaRPr>
          </a:p>
          <a:p>
            <a:pPr marL="0" lvl="0" indent="0" algn="just">
              <a:lnSpc>
                <a:spcPct val="150000"/>
              </a:lnSpc>
            </a:pPr>
            <a:r>
              <a:rPr lang="ru-RU" sz="2000" dirty="0">
                <a:latin typeface="Bookman Old Style" panose="02050604050505020204" pitchFamily="18" charset="0"/>
              </a:rPr>
              <a:t>3) Разработать сервис изменения размеров изображений</a:t>
            </a:r>
            <a:r>
              <a:rPr lang="en-US" sz="2000" dirty="0">
                <a:latin typeface="Bookman Old Style" panose="02050604050505020204" pitchFamily="18" charset="0"/>
              </a:rPr>
              <a:t>;</a:t>
            </a:r>
            <a:endParaRPr lang="ru-RU" sz="2000" dirty="0">
              <a:latin typeface="Bookman Old Style" panose="02050604050505020204" pitchFamily="18" charset="0"/>
            </a:endParaRPr>
          </a:p>
          <a:p>
            <a:pPr marL="0" lvl="0" indent="0" algn="just" rtl="0">
              <a:lnSpc>
                <a:spcPct val="150000"/>
              </a:lnSpc>
              <a:spcBef>
                <a:spcPts val="0"/>
              </a:spcBef>
              <a:spcAft>
                <a:spcPts val="0"/>
              </a:spcAft>
            </a:pPr>
            <a:r>
              <a:rPr lang="ru-RU" sz="2000" dirty="0">
                <a:latin typeface="Bookman Old Style" panose="02050604050505020204" pitchFamily="18" charset="0"/>
              </a:rPr>
              <a:t>4) Разработать пользовательский интерфейс для сервиса.</a:t>
            </a:r>
            <a:endParaRPr sz="2000" dirty="0">
              <a:latin typeface="Bookman Old Style" panose="02050604050505020204" pitchFamily="18" charset="0"/>
            </a:endParaRPr>
          </a:p>
        </p:txBody>
      </p:sp>
      <p:sp>
        <p:nvSpPr>
          <p:cNvPr id="5" name="Google Shape;199;p31">
            <a:extLst>
              <a:ext uri="{FF2B5EF4-FFF2-40B4-BE49-F238E27FC236}">
                <a16:creationId xmlns:a16="http://schemas.microsoft.com/office/drawing/2014/main" id="{394C9B16-67D9-4B25-B60A-6767DB7F4A33}"/>
              </a:ext>
            </a:extLst>
          </p:cNvPr>
          <p:cNvSpPr/>
          <p:nvPr/>
        </p:nvSpPr>
        <p:spPr>
          <a:xfrm>
            <a:off x="-182166" y="2131981"/>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41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0" y="0"/>
            <a:ext cx="9144000" cy="10644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chemeClr val="tx1"/>
                </a:solidFill>
                <a:latin typeface="Bookman Old Style" panose="02050604050505020204" pitchFamily="18" charset="0"/>
              </a:rPr>
              <a:t>Актуальность проекта</a:t>
            </a:r>
            <a:endParaRPr dirty="0">
              <a:solidFill>
                <a:schemeClr val="tx1"/>
              </a:solidFill>
              <a:latin typeface="Bookman Old Style" panose="02050604050505020204" pitchFamily="18" charset="0"/>
            </a:endParaRPr>
          </a:p>
        </p:txBody>
      </p:sp>
      <p:sp>
        <p:nvSpPr>
          <p:cNvPr id="198" name="Google Shape;198;p31"/>
          <p:cNvSpPr txBox="1">
            <a:spLocks noGrp="1"/>
          </p:cNvSpPr>
          <p:nvPr>
            <p:ph type="subTitle" idx="1"/>
          </p:nvPr>
        </p:nvSpPr>
        <p:spPr>
          <a:xfrm>
            <a:off x="275035" y="1620488"/>
            <a:ext cx="8593930" cy="2965800"/>
          </a:xfrm>
          <a:prstGeom prst="rect">
            <a:avLst/>
          </a:prstGeom>
        </p:spPr>
        <p:txBody>
          <a:bodyPr spcFirstLastPara="1" wrap="square" lIns="91425" tIns="91425" rIns="91425" bIns="91425" anchor="ctr" anchorCtr="0">
            <a:noAutofit/>
          </a:bodyPr>
          <a:lstStyle/>
          <a:p>
            <a:pPr marL="0" lvl="0" indent="450000" algn="just" rtl="0">
              <a:lnSpc>
                <a:spcPct val="150000"/>
              </a:lnSpc>
              <a:spcBef>
                <a:spcPts val="0"/>
              </a:spcBef>
              <a:spcAft>
                <a:spcPts val="0"/>
              </a:spcAft>
            </a:pPr>
            <a:r>
              <a:rPr lang="ru-RU" dirty="0">
                <a:solidFill>
                  <a:schemeClr val="tx1"/>
                </a:solidFill>
                <a:latin typeface="Bookman Old Style" panose="02050604050505020204" pitchFamily="18" charset="0"/>
              </a:rPr>
              <a:t>Во многих интернет-сервисах не редко существует ограничение на размеры загружаемых изображений, и часто такие сервисы не предлагают пользователям возможности быстро изменить размер их изображений.</a:t>
            </a:r>
          </a:p>
          <a:p>
            <a:pPr marL="0" lvl="0" indent="450000" algn="just" rtl="0">
              <a:lnSpc>
                <a:spcPct val="150000"/>
              </a:lnSpc>
              <a:spcBef>
                <a:spcPts val="0"/>
              </a:spcBef>
              <a:spcAft>
                <a:spcPts val="0"/>
              </a:spcAft>
            </a:pPr>
            <a:r>
              <a:rPr lang="ru-RU" dirty="0">
                <a:solidFill>
                  <a:schemeClr val="tx1"/>
                </a:solidFill>
                <a:latin typeface="Bookman Old Style" panose="02050604050505020204" pitchFamily="18" charset="0"/>
              </a:rPr>
              <a:t>По этой причине необходим сервис для быстрого и простого изменения размера нужных изображений.</a:t>
            </a:r>
          </a:p>
        </p:txBody>
      </p:sp>
      <p:sp>
        <p:nvSpPr>
          <p:cNvPr id="4" name="Google Shape;199;p31">
            <a:extLst>
              <a:ext uri="{FF2B5EF4-FFF2-40B4-BE49-F238E27FC236}">
                <a16:creationId xmlns:a16="http://schemas.microsoft.com/office/drawing/2014/main" id="{43093D06-FC77-44F4-9549-BED8BEFC4883}"/>
              </a:ext>
            </a:extLst>
          </p:cNvPr>
          <p:cNvSpPr/>
          <p:nvPr/>
        </p:nvSpPr>
        <p:spPr>
          <a:xfrm>
            <a:off x="-246460" y="1153287"/>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80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2168"/>
        <p:cNvGrpSpPr/>
        <p:nvPr/>
      </p:nvGrpSpPr>
      <p:grpSpPr>
        <a:xfrm>
          <a:off x="0" y="0"/>
          <a:ext cx="0" cy="0"/>
          <a:chOff x="0" y="0"/>
          <a:chExt cx="0" cy="0"/>
        </a:xfrm>
      </p:grpSpPr>
      <p:sp>
        <p:nvSpPr>
          <p:cNvPr id="2171" name="Google Shape;2171;p56"/>
          <p:cNvSpPr txBox="1">
            <a:spLocks noGrp="1"/>
          </p:cNvSpPr>
          <p:nvPr>
            <p:ph type="subTitle" idx="1"/>
          </p:nvPr>
        </p:nvSpPr>
        <p:spPr>
          <a:xfrm>
            <a:off x="4944657" y="2110113"/>
            <a:ext cx="4063612" cy="9232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sz="1600" dirty="0">
                <a:latin typeface="Bookman Old Style" panose="02050604050505020204" pitchFamily="18" charset="0"/>
              </a:rPr>
              <a:t>Для разработки серверной части была выбрана платформа </a:t>
            </a:r>
            <a:r>
              <a:rPr lang="en-US" sz="1600" dirty="0">
                <a:latin typeface="Bookman Old Style" panose="02050604050505020204" pitchFamily="18" charset="0"/>
              </a:rPr>
              <a:t>Nodejs</a:t>
            </a:r>
            <a:r>
              <a:rPr lang="ru-RU" sz="1600" dirty="0">
                <a:latin typeface="Bookman Old Style" panose="02050604050505020204" pitchFamily="18" charset="0"/>
              </a:rPr>
              <a:t> с фреймворком </a:t>
            </a:r>
            <a:r>
              <a:rPr lang="en-US" sz="1600" dirty="0">
                <a:latin typeface="Bookman Old Style" panose="02050604050505020204" pitchFamily="18" charset="0"/>
              </a:rPr>
              <a:t>Express</a:t>
            </a:r>
            <a:endParaRPr sz="1600" dirty="0">
              <a:latin typeface="Bookman Old Style" panose="02050604050505020204" pitchFamily="18" charset="0"/>
            </a:endParaRPr>
          </a:p>
        </p:txBody>
      </p:sp>
      <p:sp>
        <p:nvSpPr>
          <p:cNvPr id="25" name="Google Shape;2171;p56">
            <a:extLst>
              <a:ext uri="{FF2B5EF4-FFF2-40B4-BE49-F238E27FC236}">
                <a16:creationId xmlns:a16="http://schemas.microsoft.com/office/drawing/2014/main" id="{9CE7FCB5-644F-4C14-AEEC-1C24EC399480}"/>
              </a:ext>
            </a:extLst>
          </p:cNvPr>
          <p:cNvSpPr txBox="1">
            <a:spLocks/>
          </p:cNvSpPr>
          <p:nvPr/>
        </p:nvSpPr>
        <p:spPr>
          <a:xfrm>
            <a:off x="204029" y="3675011"/>
            <a:ext cx="4063612" cy="1170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2100"/>
              <a:buFont typeface="Encode Sans Semi Condensed"/>
              <a:buNone/>
              <a:defRPr sz="1400" b="0" i="0" u="none" strike="noStrike" cap="none">
                <a:solidFill>
                  <a:schemeClr val="dk2"/>
                </a:solidFill>
                <a:latin typeface="Encode Sans Semi Condensed"/>
                <a:ea typeface="Encode Sans Semi Condensed"/>
                <a:cs typeface="Encode Sans Semi Condensed"/>
                <a:sym typeface="Encode Sans Semi Condensed"/>
              </a:defRPr>
            </a:lvl1pPr>
            <a:lvl2pPr marL="914400" marR="0" lvl="1"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2pPr>
            <a:lvl3pPr marL="1371600" marR="0" lvl="2"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3pPr>
            <a:lvl4pPr marL="1828800" marR="0" lvl="3"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4pPr>
            <a:lvl5pPr marL="2286000" marR="0" lvl="4"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5pPr>
            <a:lvl6pPr marL="2743200" marR="0" lvl="5"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6pPr>
            <a:lvl7pPr marL="3200400" marR="0" lvl="6"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7pPr>
            <a:lvl8pPr marL="3657600" marR="0" lvl="7"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8pPr>
            <a:lvl9pPr marL="4114800" marR="0" lvl="8" indent="-317500" algn="ctr" rtl="0">
              <a:lnSpc>
                <a:spcPct val="100000"/>
              </a:lnSpc>
              <a:spcBef>
                <a:spcPts val="0"/>
              </a:spcBef>
              <a:spcAft>
                <a:spcPts val="0"/>
              </a:spcAft>
              <a:buClr>
                <a:schemeClr val="dk2"/>
              </a:buClr>
              <a:buSzPts val="2100"/>
              <a:buFont typeface="Encode Sans Semi Condensed"/>
              <a:buNone/>
              <a:defRPr sz="2100" b="0" i="0" u="none" strike="noStrike" cap="none">
                <a:solidFill>
                  <a:schemeClr val="dk2"/>
                </a:solidFill>
                <a:latin typeface="Encode Sans Semi Condensed"/>
                <a:ea typeface="Encode Sans Semi Condensed"/>
                <a:cs typeface="Encode Sans Semi Condensed"/>
                <a:sym typeface="Encode Sans Semi Condensed"/>
              </a:defRPr>
            </a:lvl9pPr>
          </a:lstStyle>
          <a:p>
            <a:pPr marL="0" indent="0" algn="ctr"/>
            <a:r>
              <a:rPr lang="ru-RU" sz="1600" dirty="0">
                <a:solidFill>
                  <a:schemeClr val="tx1"/>
                </a:solidFill>
                <a:latin typeface="Bookman Old Style" panose="02050604050505020204" pitchFamily="18" charset="0"/>
              </a:rPr>
              <a:t>Для разработки клиентской части были выбраны</a:t>
            </a:r>
            <a:r>
              <a:rPr lang="en-US" sz="1600" dirty="0">
                <a:solidFill>
                  <a:schemeClr val="tx1"/>
                </a:solidFill>
                <a:latin typeface="Bookman Old Style" panose="02050604050505020204" pitchFamily="18" charset="0"/>
              </a:rPr>
              <a:t> HTML, CSS</a:t>
            </a:r>
            <a:r>
              <a:rPr lang="ru-RU" sz="1600" dirty="0">
                <a:solidFill>
                  <a:schemeClr val="tx1"/>
                </a:solidFill>
                <a:latin typeface="Bookman Old Style" panose="02050604050505020204" pitchFamily="18" charset="0"/>
              </a:rPr>
              <a:t>, </a:t>
            </a:r>
            <a:r>
              <a:rPr lang="en-US" sz="1600" dirty="0">
                <a:solidFill>
                  <a:schemeClr val="tx1"/>
                </a:solidFill>
                <a:latin typeface="Bookman Old Style" panose="02050604050505020204" pitchFamily="18" charset="0"/>
              </a:rPr>
              <a:t>JavaScript</a:t>
            </a:r>
            <a:endParaRPr lang="ru-RU" sz="1600" dirty="0">
              <a:solidFill>
                <a:schemeClr val="tx1"/>
              </a:solidFill>
              <a:latin typeface="Bookman Old Style" panose="02050604050505020204" pitchFamily="18" charset="0"/>
            </a:endParaRPr>
          </a:p>
        </p:txBody>
      </p:sp>
      <p:sp>
        <p:nvSpPr>
          <p:cNvPr id="20" name="Google Shape;197;p31">
            <a:extLst>
              <a:ext uri="{FF2B5EF4-FFF2-40B4-BE49-F238E27FC236}">
                <a16:creationId xmlns:a16="http://schemas.microsoft.com/office/drawing/2014/main" id="{9D5BD6A4-2613-45B5-9C35-67051B0B782F}"/>
              </a:ext>
            </a:extLst>
          </p:cNvPr>
          <p:cNvSpPr txBox="1">
            <a:spLocks/>
          </p:cNvSpPr>
          <p:nvPr/>
        </p:nvSpPr>
        <p:spPr>
          <a:xfrm>
            <a:off x="0" y="297545"/>
            <a:ext cx="9144000" cy="7143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Encode Sans Semi Condensed"/>
              <a:buNone/>
              <a:defRPr sz="3000" b="1" i="0" u="none" strike="noStrike" cap="none">
                <a:solidFill>
                  <a:schemeClr val="dk1"/>
                </a:solidFill>
                <a:latin typeface="Encode Sans Semi Condensed"/>
                <a:ea typeface="Encode Sans Semi Condensed"/>
                <a:cs typeface="Encode Sans Semi Condensed"/>
                <a:sym typeface="Encode Sans Semi Condensed"/>
              </a:defRPr>
            </a:lvl1pPr>
            <a:lvl2pPr marR="0" lvl="1"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2pPr>
            <a:lvl3pPr marR="0" lvl="2"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3pPr>
            <a:lvl4pPr marR="0" lvl="3"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4pPr>
            <a:lvl5pPr marR="0" lvl="4"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5pPr>
            <a:lvl6pPr marR="0" lvl="5"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6pPr>
            <a:lvl7pPr marR="0" lvl="6"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7pPr>
            <a:lvl8pPr marR="0" lvl="7"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8pPr>
            <a:lvl9pPr marR="0" lvl="8"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9pPr>
          </a:lstStyle>
          <a:p>
            <a:pPr algn="ctr"/>
            <a:r>
              <a:rPr lang="ru-RU" dirty="0">
                <a:solidFill>
                  <a:schemeClr val="tx1"/>
                </a:solidFill>
                <a:latin typeface="Bookman Old Style" panose="02050604050505020204" pitchFamily="18" charset="0"/>
              </a:rPr>
              <a:t>Стек используемых технологий</a:t>
            </a:r>
          </a:p>
        </p:txBody>
      </p:sp>
      <p:sp>
        <p:nvSpPr>
          <p:cNvPr id="21" name="Google Shape;199;p31">
            <a:extLst>
              <a:ext uri="{FF2B5EF4-FFF2-40B4-BE49-F238E27FC236}">
                <a16:creationId xmlns:a16="http://schemas.microsoft.com/office/drawing/2014/main" id="{BC9E94F6-DADE-4CCD-B349-75AAC41FF3CC}"/>
              </a:ext>
            </a:extLst>
          </p:cNvPr>
          <p:cNvSpPr/>
          <p:nvPr/>
        </p:nvSpPr>
        <p:spPr>
          <a:xfrm>
            <a:off x="-182165" y="1391967"/>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2" name="Picture 4" descr="https://img.icons8.com/color/1600/nodejs.png">
            <a:extLst>
              <a:ext uri="{FF2B5EF4-FFF2-40B4-BE49-F238E27FC236}">
                <a16:creationId xmlns:a16="http://schemas.microsoft.com/office/drawing/2014/main" id="{8D6FCF69-C12D-4774-9A4B-550A70A8F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239" y="1536753"/>
            <a:ext cx="2039191" cy="203919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ulysse-digital.com/wp-content/uploads/2018/08/html-css-ulysse-1.png">
            <a:extLst>
              <a:ext uri="{FF2B5EF4-FFF2-40B4-BE49-F238E27FC236}">
                <a16:creationId xmlns:a16="http://schemas.microsoft.com/office/drawing/2014/main" id="{C5FC0E6E-E60A-4C6D-ACCF-C1CBB88987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5572" y="3085188"/>
            <a:ext cx="2821781" cy="205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2168"/>
        <p:cNvGrpSpPr/>
        <p:nvPr/>
      </p:nvGrpSpPr>
      <p:grpSpPr>
        <a:xfrm>
          <a:off x="0" y="0"/>
          <a:ext cx="0" cy="0"/>
          <a:chOff x="0" y="0"/>
          <a:chExt cx="0" cy="0"/>
        </a:xfrm>
      </p:grpSpPr>
      <p:sp>
        <p:nvSpPr>
          <p:cNvPr id="2171" name="Google Shape;2171;p56"/>
          <p:cNvSpPr txBox="1">
            <a:spLocks noGrp="1"/>
          </p:cNvSpPr>
          <p:nvPr>
            <p:ph type="subTitle" idx="1"/>
          </p:nvPr>
        </p:nvSpPr>
        <p:spPr>
          <a:xfrm>
            <a:off x="4119564" y="1358407"/>
            <a:ext cx="4986338" cy="3738675"/>
          </a:xfrm>
          <a:prstGeom prst="rect">
            <a:avLst/>
          </a:prstGeom>
        </p:spPr>
        <p:txBody>
          <a:bodyPr spcFirstLastPara="1" wrap="square" lIns="91425" tIns="91425" rIns="91425" bIns="91425" anchor="t" anchorCtr="0">
            <a:noAutofit/>
          </a:bodyPr>
          <a:lstStyle/>
          <a:p>
            <a:pPr marL="0" lvl="0" indent="450000" algn="just">
              <a:lnSpc>
                <a:spcPct val="150000"/>
              </a:lnSpc>
            </a:pPr>
            <a:r>
              <a:rPr lang="ru-RU" sz="1600" dirty="0">
                <a:latin typeface="Bookman Old Style" panose="02050604050505020204" pitchFamily="18" charset="0"/>
              </a:rPr>
              <a:t>Для преобразования изображения была выбрана библиотека </a:t>
            </a:r>
            <a:r>
              <a:rPr lang="en-US" sz="1600" dirty="0" err="1">
                <a:latin typeface="Bookman Old Style" panose="02050604050505020204" pitchFamily="18" charset="0"/>
              </a:rPr>
              <a:t>GraphicsMagick</a:t>
            </a:r>
            <a:r>
              <a:rPr lang="ru-RU" sz="1600" dirty="0">
                <a:latin typeface="Bookman Old Style" panose="02050604050505020204" pitchFamily="18" charset="0"/>
              </a:rPr>
              <a:t>. Это библиотека с открытым исходным кодом, предназначенная для работы с изображениями и их обработки </a:t>
            </a:r>
          </a:p>
          <a:p>
            <a:pPr marL="0" lvl="0" indent="450000" algn="just">
              <a:lnSpc>
                <a:spcPct val="150000"/>
              </a:lnSpc>
            </a:pPr>
            <a:r>
              <a:rPr lang="ru-RU" sz="1600" dirty="0" err="1">
                <a:latin typeface="Bookman Old Style" panose="02050604050505020204" pitchFamily="18" charset="0"/>
              </a:rPr>
              <a:t>GraphicsMagick</a:t>
            </a:r>
            <a:r>
              <a:rPr lang="ru-RU" sz="1600" dirty="0">
                <a:latin typeface="Bookman Old Style" panose="02050604050505020204" pitchFamily="18" charset="0"/>
              </a:rPr>
              <a:t> предлагает набор утилит, которые позволяют читать, записывать и обрабатывать изображения в более чем 88 известных форматах (таких как GIF, JPEG, JPEG-2000, PNG, PDF, PNM и TIFF ).</a:t>
            </a:r>
          </a:p>
        </p:txBody>
      </p:sp>
      <p:sp>
        <p:nvSpPr>
          <p:cNvPr id="22" name="Google Shape;197;p31">
            <a:extLst>
              <a:ext uri="{FF2B5EF4-FFF2-40B4-BE49-F238E27FC236}">
                <a16:creationId xmlns:a16="http://schemas.microsoft.com/office/drawing/2014/main" id="{B0CD7CE9-932A-4707-A4E8-28764F8DFB4B}"/>
              </a:ext>
            </a:extLst>
          </p:cNvPr>
          <p:cNvSpPr txBox="1">
            <a:spLocks/>
          </p:cNvSpPr>
          <p:nvPr/>
        </p:nvSpPr>
        <p:spPr>
          <a:xfrm>
            <a:off x="0" y="297545"/>
            <a:ext cx="9144000" cy="7143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Encode Sans Semi Condensed"/>
              <a:buNone/>
              <a:defRPr sz="3000" b="1" i="0" u="none" strike="noStrike" cap="none">
                <a:solidFill>
                  <a:schemeClr val="dk1"/>
                </a:solidFill>
                <a:latin typeface="Encode Sans Semi Condensed"/>
                <a:ea typeface="Encode Sans Semi Condensed"/>
                <a:cs typeface="Encode Sans Semi Condensed"/>
                <a:sym typeface="Encode Sans Semi Condensed"/>
              </a:defRPr>
            </a:lvl1pPr>
            <a:lvl2pPr marR="0" lvl="1"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2pPr>
            <a:lvl3pPr marR="0" lvl="2"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3pPr>
            <a:lvl4pPr marR="0" lvl="3"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4pPr>
            <a:lvl5pPr marR="0" lvl="4"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5pPr>
            <a:lvl6pPr marR="0" lvl="5"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6pPr>
            <a:lvl7pPr marR="0" lvl="6"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7pPr>
            <a:lvl8pPr marR="0" lvl="7"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8pPr>
            <a:lvl9pPr marR="0" lvl="8"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9pPr>
          </a:lstStyle>
          <a:p>
            <a:pPr algn="ctr"/>
            <a:r>
              <a:rPr lang="ru-RU" dirty="0">
                <a:solidFill>
                  <a:schemeClr val="tx1"/>
                </a:solidFill>
                <a:latin typeface="Bookman Old Style" panose="02050604050505020204" pitchFamily="18" charset="0"/>
              </a:rPr>
              <a:t>Стек используемых технологий</a:t>
            </a:r>
          </a:p>
        </p:txBody>
      </p:sp>
      <p:sp>
        <p:nvSpPr>
          <p:cNvPr id="4" name="Google Shape;199;p31">
            <a:extLst>
              <a:ext uri="{FF2B5EF4-FFF2-40B4-BE49-F238E27FC236}">
                <a16:creationId xmlns:a16="http://schemas.microsoft.com/office/drawing/2014/main" id="{BE1B47E1-55A8-4FEC-B30C-047F314C2718}"/>
              </a:ext>
            </a:extLst>
          </p:cNvPr>
          <p:cNvSpPr/>
          <p:nvPr/>
        </p:nvSpPr>
        <p:spPr>
          <a:xfrm>
            <a:off x="-182165" y="1391967"/>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Логотип программы GraphicsMagick">
            <a:extLst>
              <a:ext uri="{FF2B5EF4-FFF2-40B4-BE49-F238E27FC236}">
                <a16:creationId xmlns:a16="http://schemas.microsoft.com/office/drawing/2014/main" id="{F7290449-9206-41A7-A931-C4FCE2A0F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05" y="2474427"/>
            <a:ext cx="2962275"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0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1141490" y="0"/>
            <a:ext cx="6861019" cy="217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chemeClr val="tx1"/>
                </a:solidFill>
                <a:latin typeface="Bookman Old Style" panose="02050604050505020204" pitchFamily="18" charset="0"/>
              </a:rPr>
              <a:t>Проектирование архитектуры</a:t>
            </a:r>
            <a:endParaRPr dirty="0">
              <a:solidFill>
                <a:schemeClr val="tx1"/>
              </a:solidFill>
              <a:latin typeface="Bookman Old Style" panose="02050604050505020204" pitchFamily="18" charset="0"/>
            </a:endParaRPr>
          </a:p>
        </p:txBody>
      </p:sp>
      <p:sp>
        <p:nvSpPr>
          <p:cNvPr id="198" name="Google Shape;198;p31"/>
          <p:cNvSpPr txBox="1">
            <a:spLocks noGrp="1"/>
          </p:cNvSpPr>
          <p:nvPr>
            <p:ph type="subTitle" idx="1"/>
          </p:nvPr>
        </p:nvSpPr>
        <p:spPr>
          <a:xfrm>
            <a:off x="828673" y="2120550"/>
            <a:ext cx="7486651" cy="2965800"/>
          </a:xfrm>
          <a:prstGeom prst="rect">
            <a:avLst/>
          </a:prstGeom>
        </p:spPr>
        <p:txBody>
          <a:bodyPr spcFirstLastPara="1" wrap="square" lIns="91425" tIns="91425" rIns="91425" bIns="91425" anchor="ctr" anchorCtr="0">
            <a:noAutofit/>
          </a:bodyPr>
          <a:lstStyle/>
          <a:p>
            <a:pPr marL="0" lvl="0" indent="450000" rtl="0">
              <a:lnSpc>
                <a:spcPct val="150000"/>
              </a:lnSpc>
              <a:spcBef>
                <a:spcPts val="0"/>
              </a:spcBef>
              <a:spcAft>
                <a:spcPts val="0"/>
              </a:spcAft>
            </a:pPr>
            <a:r>
              <a:rPr lang="ru-RU" sz="1600" dirty="0">
                <a:latin typeface="Bookman Old Style" panose="02050604050505020204" pitchFamily="18" charset="0"/>
              </a:rPr>
              <a:t>Для</a:t>
            </a:r>
            <a:r>
              <a:rPr lang="en-US" sz="1600" dirty="0">
                <a:latin typeface="Bookman Old Style" panose="02050604050505020204" pitchFamily="18" charset="0"/>
              </a:rPr>
              <a:t> </a:t>
            </a:r>
            <a:r>
              <a:rPr lang="ru-RU" sz="1600" dirty="0">
                <a:latin typeface="Bookman Old Style" panose="02050604050505020204" pitchFamily="18" charset="0"/>
              </a:rPr>
              <a:t>проекта была выбрана микро сервисная архитектура в пользу масштабируемости проекта, что также влияет на безопасность работы сервиса, поскольку каждый модуль функционирует независимо  друг от друга, снижая риски выхода из строя всей системы, поскольку, при неработоспособности одного модуля, остальные продолжат функционировать.</a:t>
            </a:r>
          </a:p>
        </p:txBody>
      </p:sp>
      <p:sp>
        <p:nvSpPr>
          <p:cNvPr id="5" name="Google Shape;199;p31">
            <a:extLst>
              <a:ext uri="{FF2B5EF4-FFF2-40B4-BE49-F238E27FC236}">
                <a16:creationId xmlns:a16="http://schemas.microsoft.com/office/drawing/2014/main" id="{0DFA2485-0BCC-47BD-B5AE-9B252819CC13}"/>
              </a:ext>
            </a:extLst>
          </p:cNvPr>
          <p:cNvSpPr/>
          <p:nvPr/>
        </p:nvSpPr>
        <p:spPr>
          <a:xfrm>
            <a:off x="-182166" y="2074831"/>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51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196"/>
        <p:cNvGrpSpPr/>
        <p:nvPr/>
      </p:nvGrpSpPr>
      <p:grpSpPr>
        <a:xfrm>
          <a:off x="0" y="0"/>
          <a:ext cx="0" cy="0"/>
          <a:chOff x="0" y="0"/>
          <a:chExt cx="0" cy="0"/>
        </a:xfrm>
      </p:grpSpPr>
      <p:sp>
        <p:nvSpPr>
          <p:cNvPr id="198" name="Google Shape;198;p31"/>
          <p:cNvSpPr txBox="1">
            <a:spLocks noGrp="1"/>
          </p:cNvSpPr>
          <p:nvPr>
            <p:ph type="subTitle" idx="1"/>
          </p:nvPr>
        </p:nvSpPr>
        <p:spPr>
          <a:xfrm>
            <a:off x="335756" y="2177700"/>
            <a:ext cx="8605209" cy="2334294"/>
          </a:xfrm>
          <a:prstGeom prst="rect">
            <a:avLst/>
          </a:prstGeom>
        </p:spPr>
        <p:txBody>
          <a:bodyPr spcFirstLastPara="1" wrap="square" lIns="91425" tIns="91425" rIns="91425" bIns="91425" anchor="ctr" anchorCtr="0">
            <a:noAutofit/>
          </a:bodyPr>
          <a:lstStyle/>
          <a:p>
            <a:pPr marL="0" lvl="0" indent="0" rtl="0">
              <a:lnSpc>
                <a:spcPct val="150000"/>
              </a:lnSpc>
              <a:spcBef>
                <a:spcPts val="0"/>
              </a:spcBef>
              <a:spcAft>
                <a:spcPts val="0"/>
              </a:spcAft>
            </a:pPr>
            <a:r>
              <a:rPr lang="ru-RU" sz="1600" dirty="0">
                <a:solidFill>
                  <a:schemeClr val="tx1"/>
                </a:solidFill>
                <a:latin typeface="Bookman Old Style" panose="02050604050505020204" pitchFamily="18" charset="0"/>
              </a:rPr>
              <a:t>Проект делится на следующие компоненты:</a:t>
            </a:r>
          </a:p>
          <a:p>
            <a:pPr marL="0" lvl="0" indent="0" rtl="0">
              <a:lnSpc>
                <a:spcPct val="150000"/>
              </a:lnSpc>
              <a:spcBef>
                <a:spcPts val="0"/>
              </a:spcBef>
              <a:spcAft>
                <a:spcPts val="0"/>
              </a:spcAft>
            </a:pPr>
            <a:endParaRPr lang="ru-RU" sz="1600" dirty="0">
              <a:solidFill>
                <a:schemeClr val="tx1"/>
              </a:solidFill>
              <a:latin typeface="Bookman Old Style" panose="02050604050505020204" pitchFamily="18" charset="0"/>
            </a:endParaRPr>
          </a:p>
          <a:p>
            <a:pPr marL="0" lvl="0" indent="0" rtl="0">
              <a:lnSpc>
                <a:spcPct val="150000"/>
              </a:lnSpc>
              <a:spcBef>
                <a:spcPts val="0"/>
              </a:spcBef>
              <a:spcAft>
                <a:spcPts val="0"/>
              </a:spcAft>
            </a:pPr>
            <a:endParaRPr lang="ru-RU" sz="1600" dirty="0">
              <a:solidFill>
                <a:schemeClr val="tx1"/>
              </a:solidFill>
              <a:latin typeface="Bookman Old Style" panose="02050604050505020204" pitchFamily="18" charset="0"/>
            </a:endParaRPr>
          </a:p>
          <a:p>
            <a:pPr marL="0" lvl="0" indent="0" algn="just" rtl="0">
              <a:lnSpc>
                <a:spcPct val="150000"/>
              </a:lnSpc>
              <a:spcBef>
                <a:spcPts val="0"/>
              </a:spcBef>
              <a:spcAft>
                <a:spcPts val="0"/>
              </a:spcAft>
            </a:pPr>
            <a:r>
              <a:rPr lang="ru-RU" sz="1600" dirty="0">
                <a:solidFill>
                  <a:schemeClr val="tx1"/>
                </a:solidFill>
                <a:latin typeface="Bookman Old Style" panose="02050604050505020204" pitchFamily="18" charset="0"/>
              </a:rPr>
              <a:t>	1) Клиентская часть</a:t>
            </a:r>
            <a:r>
              <a:rPr lang="en-US" sz="1600" dirty="0">
                <a:solidFill>
                  <a:schemeClr val="tx1"/>
                </a:solidFill>
                <a:latin typeface="Bookman Old Style" panose="02050604050505020204" pitchFamily="18" charset="0"/>
              </a:rPr>
              <a:t>;</a:t>
            </a:r>
            <a:endParaRPr lang="ru-RU" sz="1600" dirty="0">
              <a:solidFill>
                <a:schemeClr val="tx1"/>
              </a:solidFill>
              <a:latin typeface="Bookman Old Style" panose="02050604050505020204" pitchFamily="18" charset="0"/>
            </a:endParaRPr>
          </a:p>
          <a:p>
            <a:pPr marL="0" lvl="0" indent="0" algn="just" rtl="0">
              <a:lnSpc>
                <a:spcPct val="150000"/>
              </a:lnSpc>
              <a:spcBef>
                <a:spcPts val="0"/>
              </a:spcBef>
              <a:spcAft>
                <a:spcPts val="0"/>
              </a:spcAft>
            </a:pPr>
            <a:r>
              <a:rPr lang="ru-RU" sz="1600" dirty="0">
                <a:solidFill>
                  <a:schemeClr val="tx1"/>
                </a:solidFill>
                <a:latin typeface="Bookman Old Style" panose="02050604050505020204" pitchFamily="18" charset="0"/>
              </a:rPr>
              <a:t>	2) Микро сервис авторизации и регистрации пользователей</a:t>
            </a:r>
            <a:r>
              <a:rPr lang="en-US" sz="1600" dirty="0">
                <a:solidFill>
                  <a:schemeClr val="tx1"/>
                </a:solidFill>
                <a:latin typeface="Bookman Old Style" panose="02050604050505020204" pitchFamily="18" charset="0"/>
              </a:rPr>
              <a:t>;</a:t>
            </a:r>
            <a:endParaRPr lang="ru-RU" sz="1600" dirty="0">
              <a:solidFill>
                <a:schemeClr val="tx1"/>
              </a:solidFill>
              <a:latin typeface="Bookman Old Style" panose="02050604050505020204" pitchFamily="18" charset="0"/>
            </a:endParaRPr>
          </a:p>
          <a:p>
            <a:pPr marL="0" lvl="0" indent="0" algn="just" rtl="0">
              <a:lnSpc>
                <a:spcPct val="150000"/>
              </a:lnSpc>
              <a:spcBef>
                <a:spcPts val="0"/>
              </a:spcBef>
              <a:spcAft>
                <a:spcPts val="0"/>
              </a:spcAft>
            </a:pPr>
            <a:r>
              <a:rPr lang="ru-RU" sz="1600" dirty="0">
                <a:solidFill>
                  <a:schemeClr val="tx1"/>
                </a:solidFill>
                <a:latin typeface="Bookman Old Style" panose="02050604050505020204" pitchFamily="18" charset="0"/>
              </a:rPr>
              <a:t>	</a:t>
            </a:r>
            <a:r>
              <a:rPr lang="en-US" sz="1600" dirty="0">
                <a:solidFill>
                  <a:schemeClr val="tx1"/>
                </a:solidFill>
                <a:latin typeface="Bookman Old Style" panose="02050604050505020204" pitchFamily="18" charset="0"/>
              </a:rPr>
              <a:t>3</a:t>
            </a:r>
            <a:r>
              <a:rPr lang="ru-RU" sz="1600" dirty="0">
                <a:solidFill>
                  <a:schemeClr val="tx1"/>
                </a:solidFill>
                <a:latin typeface="Bookman Old Style" panose="02050604050505020204" pitchFamily="18" charset="0"/>
              </a:rPr>
              <a:t>) Микро сервис изменения размеров файлов</a:t>
            </a:r>
            <a:r>
              <a:rPr lang="en-US" sz="1600" dirty="0">
                <a:solidFill>
                  <a:schemeClr val="tx1"/>
                </a:solidFill>
                <a:latin typeface="Bookman Old Style" panose="02050604050505020204" pitchFamily="18" charset="0"/>
              </a:rPr>
              <a:t>.</a:t>
            </a:r>
            <a:endParaRPr lang="ru-RU" sz="1600" dirty="0">
              <a:solidFill>
                <a:schemeClr val="tx1"/>
              </a:solidFill>
              <a:latin typeface="Bookman Old Style" panose="02050604050505020204" pitchFamily="18" charset="0"/>
            </a:endParaRPr>
          </a:p>
        </p:txBody>
      </p:sp>
      <p:sp>
        <p:nvSpPr>
          <p:cNvPr id="7" name="Google Shape;197;p31">
            <a:extLst>
              <a:ext uri="{FF2B5EF4-FFF2-40B4-BE49-F238E27FC236}">
                <a16:creationId xmlns:a16="http://schemas.microsoft.com/office/drawing/2014/main" id="{F27E3324-8370-4552-879E-4F25216F00C0}"/>
              </a:ext>
            </a:extLst>
          </p:cNvPr>
          <p:cNvSpPr txBox="1">
            <a:spLocks/>
          </p:cNvSpPr>
          <p:nvPr/>
        </p:nvSpPr>
        <p:spPr>
          <a:xfrm>
            <a:off x="1141490" y="0"/>
            <a:ext cx="6861019" cy="2177700"/>
          </a:xfrm>
          <a:prstGeom prst="rect">
            <a:avLst/>
          </a:prstGeom>
        </p:spPr>
        <p:txBody>
          <a:bodyPr spcFirstLastPara="1" vert="horz" wrap="square" lIns="91425" tIns="91425" rIns="91425" bIns="91425" rtlCol="0" anchor="ctr" anchorCtr="0">
            <a:noAutofit/>
          </a:bodyPr>
          <a:lstStyle>
            <a:lvl1pPr lvl="0" algn="ctr" defTabSz="685800" rtl="0" eaLnBrk="1" latinLnBrk="0" hangingPunct="1">
              <a:lnSpc>
                <a:spcPct val="90000"/>
              </a:lnSpc>
              <a:spcBef>
                <a:spcPts val="0"/>
              </a:spcBef>
              <a:spcAft>
                <a:spcPts val="0"/>
              </a:spcAft>
              <a:buSzPts val="4200"/>
              <a:buNone/>
              <a:defRPr sz="5000" b="1" kern="1200">
                <a:solidFill>
                  <a:schemeClr val="lt1"/>
                </a:solidFill>
                <a:latin typeface="+mj-lt"/>
                <a:ea typeface="+mj-ea"/>
                <a:cs typeface="+mj-cs"/>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ru-RU">
                <a:solidFill>
                  <a:schemeClr val="tx1"/>
                </a:solidFill>
                <a:latin typeface="Bookman Old Style" panose="02050604050505020204" pitchFamily="18" charset="0"/>
              </a:rPr>
              <a:t>Проектирование архитектуры</a:t>
            </a:r>
            <a:endParaRPr lang="ru-RU" dirty="0">
              <a:solidFill>
                <a:schemeClr val="tx1"/>
              </a:solidFill>
              <a:latin typeface="Bookman Old Style" panose="02050604050505020204" pitchFamily="18" charset="0"/>
            </a:endParaRPr>
          </a:p>
        </p:txBody>
      </p:sp>
      <p:sp>
        <p:nvSpPr>
          <p:cNvPr id="8" name="Google Shape;199;p31">
            <a:extLst>
              <a:ext uri="{FF2B5EF4-FFF2-40B4-BE49-F238E27FC236}">
                <a16:creationId xmlns:a16="http://schemas.microsoft.com/office/drawing/2014/main" id="{61107356-A1F4-40C3-9E5A-129E09930BD2}"/>
              </a:ext>
            </a:extLst>
          </p:cNvPr>
          <p:cNvSpPr/>
          <p:nvPr/>
        </p:nvSpPr>
        <p:spPr>
          <a:xfrm>
            <a:off x="-182166" y="2074831"/>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23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E7FD"/>
        </a:solidFill>
        <a:effectLst/>
      </p:bgPr>
    </p:bg>
    <p:spTree>
      <p:nvGrpSpPr>
        <p:cNvPr id="1" name="Shape 2168"/>
        <p:cNvGrpSpPr/>
        <p:nvPr/>
      </p:nvGrpSpPr>
      <p:grpSpPr>
        <a:xfrm>
          <a:off x="0" y="0"/>
          <a:ext cx="0" cy="0"/>
          <a:chOff x="0" y="0"/>
          <a:chExt cx="0" cy="0"/>
        </a:xfrm>
      </p:grpSpPr>
      <p:sp>
        <p:nvSpPr>
          <p:cNvPr id="22" name="Google Shape;197;p31">
            <a:extLst>
              <a:ext uri="{FF2B5EF4-FFF2-40B4-BE49-F238E27FC236}">
                <a16:creationId xmlns:a16="http://schemas.microsoft.com/office/drawing/2014/main" id="{B0CD7CE9-932A-4707-A4E8-28764F8DFB4B}"/>
              </a:ext>
            </a:extLst>
          </p:cNvPr>
          <p:cNvSpPr txBox="1">
            <a:spLocks/>
          </p:cNvSpPr>
          <p:nvPr/>
        </p:nvSpPr>
        <p:spPr>
          <a:xfrm>
            <a:off x="1300902" y="0"/>
            <a:ext cx="6542196" cy="7143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200"/>
              <a:buFont typeface="Encode Sans Semi Condensed"/>
              <a:buNone/>
              <a:defRPr sz="3000" b="1" i="0" u="none" strike="noStrike" cap="none">
                <a:solidFill>
                  <a:schemeClr val="dk1"/>
                </a:solidFill>
                <a:latin typeface="Encode Sans Semi Condensed"/>
                <a:ea typeface="Encode Sans Semi Condensed"/>
                <a:cs typeface="Encode Sans Semi Condensed"/>
                <a:sym typeface="Encode Sans Semi Condensed"/>
              </a:defRPr>
            </a:lvl1pPr>
            <a:lvl2pPr marR="0" lvl="1"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2pPr>
            <a:lvl3pPr marR="0" lvl="2"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3pPr>
            <a:lvl4pPr marR="0" lvl="3"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4pPr>
            <a:lvl5pPr marR="0" lvl="4"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5pPr>
            <a:lvl6pPr marR="0" lvl="5"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6pPr>
            <a:lvl7pPr marR="0" lvl="6"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7pPr>
            <a:lvl8pPr marR="0" lvl="7"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8pPr>
            <a:lvl9pPr marR="0" lvl="8" algn="ctr" rtl="0">
              <a:lnSpc>
                <a:spcPct val="100000"/>
              </a:lnSpc>
              <a:spcBef>
                <a:spcPts val="0"/>
              </a:spcBef>
              <a:spcAft>
                <a:spcPts val="0"/>
              </a:spcAft>
              <a:buClr>
                <a:schemeClr val="dk1"/>
              </a:buClr>
              <a:buSzPts val="4200"/>
              <a:buFont typeface="Encode Sans Semi Condensed"/>
              <a:buNone/>
              <a:defRPr sz="4200" b="0" i="0" u="none" strike="noStrike" cap="none">
                <a:solidFill>
                  <a:schemeClr val="dk1"/>
                </a:solidFill>
                <a:latin typeface="Encode Sans Semi Condensed"/>
                <a:ea typeface="Encode Sans Semi Condensed"/>
                <a:cs typeface="Encode Sans Semi Condensed"/>
                <a:sym typeface="Encode Sans Semi Condensed"/>
              </a:defRPr>
            </a:lvl9pPr>
          </a:lstStyle>
          <a:p>
            <a:pPr algn="ctr"/>
            <a:r>
              <a:rPr lang="ru-RU" dirty="0">
                <a:solidFill>
                  <a:schemeClr val="tx1"/>
                </a:solidFill>
                <a:latin typeface="Bookman Old Style" panose="02050604050505020204" pitchFamily="18" charset="0"/>
              </a:rPr>
              <a:t>Функциональная схема</a:t>
            </a:r>
          </a:p>
        </p:txBody>
      </p:sp>
      <p:sp>
        <p:nvSpPr>
          <p:cNvPr id="4" name="Google Shape;199;p31">
            <a:extLst>
              <a:ext uri="{FF2B5EF4-FFF2-40B4-BE49-F238E27FC236}">
                <a16:creationId xmlns:a16="http://schemas.microsoft.com/office/drawing/2014/main" id="{04263152-729E-4206-BC72-7342A5E8C2E0}"/>
              </a:ext>
            </a:extLst>
          </p:cNvPr>
          <p:cNvSpPr/>
          <p:nvPr/>
        </p:nvSpPr>
        <p:spPr>
          <a:xfrm>
            <a:off x="-182165" y="792832"/>
            <a:ext cx="950833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Рисунок 7">
            <a:extLst>
              <a:ext uri="{FF2B5EF4-FFF2-40B4-BE49-F238E27FC236}">
                <a16:creationId xmlns:a16="http://schemas.microsoft.com/office/drawing/2014/main" id="{17B5978D-8965-435D-AA45-AF89CF4C5416}"/>
              </a:ext>
            </a:extLst>
          </p:cNvPr>
          <p:cNvPicPr>
            <a:picLocks noChangeAspect="1"/>
          </p:cNvPicPr>
          <p:nvPr/>
        </p:nvPicPr>
        <p:blipFill>
          <a:blip r:embed="rId3"/>
          <a:stretch>
            <a:fillRect/>
          </a:stretch>
        </p:blipFill>
        <p:spPr>
          <a:xfrm>
            <a:off x="2807733" y="1348575"/>
            <a:ext cx="3528533" cy="3265863"/>
          </a:xfrm>
          <a:prstGeom prst="rect">
            <a:avLst/>
          </a:prstGeom>
        </p:spPr>
      </p:pic>
    </p:spTree>
    <p:extLst>
      <p:ext uri="{BB962C8B-B14F-4D97-AF65-F5344CB8AC3E}">
        <p14:creationId xmlns:p14="http://schemas.microsoft.com/office/powerpoint/2010/main" val="217114530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TotalTime>
  <Words>299</Words>
  <Application>Microsoft Office PowerPoint</Application>
  <PresentationFormat>Экран (16:9)</PresentationFormat>
  <Paragraphs>37</Paragraphs>
  <Slides>14</Slides>
  <Notes>14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Bookman Old Style</vt:lpstr>
      <vt:lpstr>Calibri Light</vt:lpstr>
      <vt:lpstr>Encode Sans Semi Condensed</vt:lpstr>
      <vt:lpstr>Тема Office</vt:lpstr>
      <vt:lpstr>Сервис изменения размеров изображений</vt:lpstr>
      <vt:lpstr>Цель проекта</vt:lpstr>
      <vt:lpstr>Задачи проекта</vt:lpstr>
      <vt:lpstr>Актуальность проекта</vt:lpstr>
      <vt:lpstr>Презентация PowerPoint</vt:lpstr>
      <vt:lpstr>Презентация PowerPoint</vt:lpstr>
      <vt:lpstr>Проектирование архитектуры</vt:lpstr>
      <vt:lpstr>Презентация PowerPoint</vt:lpstr>
      <vt:lpstr>Презентация PowerPoint</vt:lpstr>
      <vt:lpstr>Презентация PowerPoint</vt:lpstr>
      <vt:lpstr>Презентация PowerPoint</vt:lpstr>
      <vt:lpstr>Презентация PowerPoint</vt:lpstr>
      <vt:lpstr>Результат</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Сервис изменения размера изображений</dc:title>
  <dc:creator>Дмитрий Алексеев</dc:creator>
  <cp:lastModifiedBy>Дмитрий Алексеев</cp:lastModifiedBy>
  <cp:revision>65</cp:revision>
  <dcterms:modified xsi:type="dcterms:W3CDTF">2022-01-12T06:28:07Z</dcterms:modified>
</cp:coreProperties>
</file>