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5mKs/1GpbLGPbR9HFeJaf6nX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68f6cd39c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68f6cd39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8f6cd39c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8f6cd39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15a716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15a71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15a7167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15a716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32c9b5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32c9b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8f6cd39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8f6cd3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ce1ab7293_0_8"/>
          <p:cNvSpPr/>
          <p:nvPr/>
        </p:nvSpPr>
        <p:spPr>
          <a:xfrm>
            <a:off x="0" y="-76200"/>
            <a:ext cx="12192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31ce1ab7293_0_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g31ce1ab7293_0_8"/>
          <p:cNvCxnSpPr/>
          <p:nvPr/>
        </p:nvCxnSpPr>
        <p:spPr>
          <a:xfrm>
            <a:off x="0" y="5638800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" name="Google Shape;17;g31ce1ab7293_0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3987" y="5911433"/>
            <a:ext cx="1484026" cy="6739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1ce1ab7293_0_8"/>
          <p:cNvSpPr txBox="1"/>
          <p:nvPr>
            <p:ph type="ctrTitle"/>
          </p:nvPr>
        </p:nvSpPr>
        <p:spPr>
          <a:xfrm>
            <a:off x="914400" y="1600200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" name="Google Shape;19;g31ce1ab7293_0_8"/>
          <p:cNvSpPr txBox="1"/>
          <p:nvPr>
            <p:ph idx="1" type="subTitle"/>
          </p:nvPr>
        </p:nvSpPr>
        <p:spPr>
          <a:xfrm>
            <a:off x="1828800" y="3200400"/>
            <a:ext cx="8534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rgbClr val="CCCCCC"/>
                </a:solidFill>
              </a:defRPr>
            </a:lvl1pPr>
            <a:lvl2pPr lvl="1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2pPr>
            <a:lvl3pPr lvl="2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3pPr>
            <a:lvl4pPr lvl="3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4pPr>
            <a:lvl5pPr lvl="4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5pPr>
            <a:lvl6pPr lvl="5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6pPr>
            <a:lvl7pPr lvl="6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7pPr>
            <a:lvl8pPr lvl="7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8pPr>
            <a:lvl9pPr lvl="8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e1ab7293_0_66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g31ce1ab7293_0_66"/>
          <p:cNvSpPr txBox="1"/>
          <p:nvPr>
            <p:ph idx="1" type="body"/>
          </p:nvPr>
        </p:nvSpPr>
        <p:spPr>
          <a:xfrm rot="5400000">
            <a:off x="4152800" y="-1511100"/>
            <a:ext cx="3886500" cy="10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9pPr>
          </a:lstStyle>
          <a:p/>
        </p:txBody>
      </p:sp>
      <p:sp>
        <p:nvSpPr>
          <p:cNvPr id="74" name="Google Shape;74;g31ce1ab7293_0_66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5" name="Google Shape;75;g31ce1ab7293_0_66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31ce1ab7293_0_66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ce1ab7293_0_72"/>
          <p:cNvSpPr txBox="1"/>
          <p:nvPr>
            <p:ph type="title"/>
          </p:nvPr>
        </p:nvSpPr>
        <p:spPr>
          <a:xfrm rot="5400000">
            <a:off x="7581800" y="1917900"/>
            <a:ext cx="49533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g31ce1ab7293_0_72"/>
          <p:cNvSpPr txBox="1"/>
          <p:nvPr>
            <p:ph idx="1" type="body"/>
          </p:nvPr>
        </p:nvSpPr>
        <p:spPr>
          <a:xfrm rot="5400000">
            <a:off x="2196900" y="-622200"/>
            <a:ext cx="4953300" cy="7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9pPr>
          </a:lstStyle>
          <a:p/>
        </p:txBody>
      </p:sp>
      <p:sp>
        <p:nvSpPr>
          <p:cNvPr id="80" name="Google Shape;80;g31ce1ab7293_0_72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81" name="Google Shape;81;g31ce1ab7293_0_72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31ce1ab7293_0_72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ce1ab7293_0_15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" name="Google Shape;22;g31ce1ab7293_0_15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  <a:defRPr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/>
            </a:lvl9pPr>
          </a:lstStyle>
          <a:p/>
        </p:txBody>
      </p:sp>
      <p:sp>
        <p:nvSpPr>
          <p:cNvPr id="23" name="Google Shape;23;g31ce1ab7293_0_15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" name="Google Shape;24;g31ce1ab7293_0_15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g31ce1ab7293_0_15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1ce1ab7293_0_21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g31ce1ab7293_0_21"/>
          <p:cNvSpPr txBox="1"/>
          <p:nvPr>
            <p:ph idx="1" type="body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9" name="Google Shape;29;g31ce1ab7293_0_21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" name="Google Shape;30;g31ce1ab7293_0_21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g31ce1ab7293_0_21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ce1ab7293_0_27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" name="Google Shape;34;g31ce1ab7293_0_27"/>
          <p:cNvSpPr txBox="1"/>
          <p:nvPr>
            <p:ph idx="1" type="body"/>
          </p:nvPr>
        </p:nvSpPr>
        <p:spPr>
          <a:xfrm>
            <a:off x="812800" y="1828800"/>
            <a:ext cx="51816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5" name="Google Shape;35;g31ce1ab7293_0_27"/>
          <p:cNvSpPr txBox="1"/>
          <p:nvPr>
            <p:ph idx="2" type="body"/>
          </p:nvPr>
        </p:nvSpPr>
        <p:spPr>
          <a:xfrm>
            <a:off x="6197600" y="1828800"/>
            <a:ext cx="51816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6" name="Google Shape;36;g31ce1ab7293_0_27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7" name="Google Shape;37;g31ce1ab7293_0_27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31ce1ab7293_0_27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ce1ab7293_0_34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" name="Google Shape;41;g31ce1ab7293_0_34"/>
          <p:cNvSpPr txBox="1"/>
          <p:nvPr>
            <p:ph idx="1" type="body"/>
          </p:nvPr>
        </p:nvSpPr>
        <p:spPr>
          <a:xfrm>
            <a:off x="609600" y="1535113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g31ce1ab7293_0_34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3" name="Google Shape;43;g31ce1ab7293_0_34"/>
          <p:cNvSpPr txBox="1"/>
          <p:nvPr>
            <p:ph idx="3" type="body"/>
          </p:nvPr>
        </p:nvSpPr>
        <p:spPr>
          <a:xfrm>
            <a:off x="6193368" y="1535113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g31ce1ab7293_0_34"/>
          <p:cNvSpPr txBox="1"/>
          <p:nvPr>
            <p:ph idx="4" type="body"/>
          </p:nvPr>
        </p:nvSpPr>
        <p:spPr>
          <a:xfrm>
            <a:off x="6193368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g31ce1ab7293_0_34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6" name="Google Shape;46;g31ce1ab7293_0_34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1ce1ab7293_0_34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ce1ab7293_0_43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g31ce1ab7293_0_43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1" name="Google Shape;51;g31ce1ab7293_0_43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31ce1ab7293_0_43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ce1ab7293_0_48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g31ce1ab7293_0_48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31ce1ab7293_0_48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e1ab7293_0_52"/>
          <p:cNvSpPr txBox="1"/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9" name="Google Shape;59;g31ce1ab7293_0_52"/>
          <p:cNvSpPr txBox="1"/>
          <p:nvPr>
            <p:ph idx="1" type="body"/>
          </p:nvPr>
        </p:nvSpPr>
        <p:spPr>
          <a:xfrm>
            <a:off x="4766733" y="273051"/>
            <a:ext cx="6815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7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0" name="Google Shape;60;g31ce1ab7293_0_52"/>
          <p:cNvSpPr txBox="1"/>
          <p:nvPr>
            <p:ph idx="2" type="body"/>
          </p:nvPr>
        </p:nvSpPr>
        <p:spPr>
          <a:xfrm>
            <a:off x="609601" y="1435101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g31ce1ab7293_0_52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2" name="Google Shape;62;g31ce1ab7293_0_52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g31ce1ab7293_0_52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e1ab7293_0_59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6" name="Google Shape;66;g31ce1ab7293_0_5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g31ce1ab7293_0_59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g31ce1ab7293_0_59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9" name="Google Shape;69;g31ce1ab7293_0_59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4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g31ce1ab7293_0_59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ce1ab7293_0_0"/>
          <p:cNvSpPr/>
          <p:nvPr/>
        </p:nvSpPr>
        <p:spPr>
          <a:xfrm>
            <a:off x="0" y="-42863"/>
            <a:ext cx="12192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31ce1ab7293_0_0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31ce1ab7293_0_0"/>
          <p:cNvSpPr txBox="1"/>
          <p:nvPr>
            <p:ph idx="1" type="body"/>
          </p:nvPr>
        </p:nvSpPr>
        <p:spPr>
          <a:xfrm>
            <a:off x="812800" y="1828800"/>
            <a:ext cx="105663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31ce1ab7293_0_0"/>
          <p:cNvSpPr txBox="1"/>
          <p:nvPr>
            <p:ph idx="11" type="ftr"/>
          </p:nvPr>
        </p:nvSpPr>
        <p:spPr>
          <a:xfrm>
            <a:off x="812800" y="0"/>
            <a:ext cx="6807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31ce1ab7293_0_0"/>
          <p:cNvSpPr txBox="1"/>
          <p:nvPr>
            <p:ph idx="12" type="sldNum"/>
          </p:nvPr>
        </p:nvSpPr>
        <p:spPr>
          <a:xfrm>
            <a:off x="9448800" y="5903913"/>
            <a:ext cx="1930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440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g31ce1ab7293_0_0"/>
          <p:cNvSpPr txBox="1"/>
          <p:nvPr>
            <p:ph idx="10" type="dt"/>
          </p:nvPr>
        </p:nvSpPr>
        <p:spPr>
          <a:xfrm>
            <a:off x="8839200" y="0"/>
            <a:ext cx="254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1ce1ab729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802" y="6237288"/>
            <a:ext cx="896077" cy="434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vUOdrjctMymXTPiwOk-Kd5EpXLAvbR9F/view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nstructables.com/UART-Communication-on-Basys-3-FPGA-Dev-Board-Power-1/" TargetMode="External"/><Relationship Id="rId4" Type="http://schemas.openxmlformats.org/officeDocument/2006/relationships/hyperlink" Target="https://www.youtube.com/watch?v=smeUN1Bxj3M&amp;amp;list=PL4o6-0PKLFH9dmVsgrE3vUMeHGDLBRdHJ&amp;amp;index=2" TargetMode="External"/><Relationship Id="rId5" Type="http://schemas.openxmlformats.org/officeDocument/2006/relationships/hyperlink" Target="https://www.youtube.com/watch?v=smeUN1Bxj3M&amp;amp;list=PL4o6-0PKLFH9dmVsgrE3vUMeHGDLBRdHJ&amp;amp;index=2" TargetMode="External"/><Relationship Id="rId6" Type="http://schemas.openxmlformats.org/officeDocument/2006/relationships/hyperlink" Target="https://www.bbc.com/news/articles/c0kl4glp547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914400" y="1600200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7200"/>
              <a:t>Alarm Clock Timer</a:t>
            </a:r>
            <a:br>
              <a:rPr lang="en-US"/>
            </a:br>
            <a:r>
              <a:rPr lang="en-US" sz="2400"/>
              <a:t>FPGA Implementation of a VGA digital clock with timer functionality</a:t>
            </a:r>
            <a:endParaRPr sz="2400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828800" y="3200400"/>
            <a:ext cx="8534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Group 15:</a:t>
            </a:r>
            <a:br>
              <a:rPr lang="en-US" sz="2800"/>
            </a:br>
            <a:r>
              <a:rPr lang="en-US" sz="2000"/>
              <a:t>Feng Tai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Ziyuan Chu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Mincheol Kim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68f6cd39c_1_82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we met</a:t>
            </a:r>
            <a:endParaRPr/>
          </a:p>
        </p:txBody>
      </p:sp>
      <p:sp>
        <p:nvSpPr>
          <p:cNvPr id="153" name="Google Shape;153;g2d68f6cd39c_1_82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 Debounce: numbers incremented multiple time with a single button click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 VGA did not generate graphics with segments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 Reset influenced unused mode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 Problem with second button logic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 Alarm clock functionality not achieved yet</a:t>
            </a:r>
            <a:endParaRPr/>
          </a:p>
        </p:txBody>
      </p:sp>
      <p:pic>
        <p:nvPicPr>
          <p:cNvPr id="154" name="Google Shape;154;g2d68f6cd39c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300" y="4274175"/>
            <a:ext cx="5048851" cy="21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Successes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Implement working clock with VGA</a:t>
            </a:r>
            <a:endParaRPr/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Created two different functionalities controlled by MUX</a:t>
            </a:r>
            <a:endParaRPr/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Fully functional buttons to alter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9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000" y="2875925"/>
            <a:ext cx="5184100" cy="38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Difficulty converting UART serial data into usable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Incorporate alarm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Incorporate date into alarm functionality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8f6cd39c_1_87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73" name="Google Shape;173;g2d68f6cd39c_1_87"/>
          <p:cNvSpPr txBox="1"/>
          <p:nvPr>
            <p:ph idx="1" type="body"/>
          </p:nvPr>
        </p:nvSpPr>
        <p:spPr>
          <a:xfrm>
            <a:off x="969075" y="1828800"/>
            <a:ext cx="10840800" cy="388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https://www.instructables.com/UART-Communication-on-Basys-3-FPGA-Dev-Board-Power-1/</a:t>
            </a:r>
            <a:endParaRPr sz="19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https://www.youtube.com/watch?v=smeUN1Bxj3M&amp;amp;list=PL4o6-0PKLFH9dmVsgrE3vUMe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5"/>
              </a:rPr>
              <a:t>HGDLBRdHJ&amp;amp;index=2</a:t>
            </a:r>
            <a:endParaRPr sz="19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6"/>
              </a:rPr>
              <a:t>https://www.bbc.com/news/articles/c0kl4glp547o</a:t>
            </a:r>
            <a:endParaRPr sz="19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780415" y="30111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Thank you!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15a7167b_0_0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4" name="Google Shape;94;g31d15a7167b_0_0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Alarm Clocks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en-US"/>
              <a:t>Scheduling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/>
              <a:t>Multitasking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Stopwatch</a:t>
            </a:r>
            <a:endParaRPr/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▪"/>
            </a:pPr>
            <a:r>
              <a:rPr lang="en-US"/>
              <a:t>Timing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31d15a716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197" y="1062650"/>
            <a:ext cx="6193974" cy="4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Functionality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</a:t>
            </a:r>
            <a:r>
              <a:rPr b="1" lang="en-US"/>
              <a:t>larm Clock Function(A):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“hour”,”minute” and ”second” buttons to set time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Alert the user </a:t>
            </a:r>
            <a:endParaRPr/>
          </a:p>
          <a:p>
            <a:pPr indent="-4064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“reset” button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</a:t>
            </a:r>
            <a:r>
              <a:rPr b="1" lang="en-US"/>
              <a:t>imer Function(T):</a:t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“start” button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“pause” button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“reset” button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125" y="4107398"/>
            <a:ext cx="7085326" cy="209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6438" y="5972860"/>
            <a:ext cx="6724610" cy="59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Each digit is composed of 7 segments.</a:t>
            </a:r>
            <a:endParaRPr/>
          </a:p>
        </p:txBody>
      </p:sp>
      <p:pic>
        <p:nvPicPr>
          <p:cNvPr id="109" name="Google Shape;10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" y="1537335"/>
            <a:ext cx="40290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935" y="1611630"/>
            <a:ext cx="7814945" cy="388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48105" y="434033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 Table!</a:t>
            </a:r>
            <a:endParaRPr/>
          </a:p>
        </p:txBody>
      </p:sp>
      <p:pic>
        <p:nvPicPr>
          <p:cNvPr id="116" name="Google Shape;11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8525" y="329565"/>
            <a:ext cx="6365240" cy="619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915" y="718290"/>
            <a:ext cx="40290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75265" y="1167130"/>
            <a:ext cx="1494790" cy="542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15a7167b_0_9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Specifications</a:t>
            </a:r>
            <a:endParaRPr/>
          </a:p>
        </p:txBody>
      </p:sp>
      <p:sp>
        <p:nvSpPr>
          <p:cNvPr id="124" name="Google Shape;124;g31d15a7167b_0_9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/>
              <a:t>Utilize FPGA with VGA to create </a:t>
            </a:r>
            <a:r>
              <a:rPr lang="en-US"/>
              <a:t>visible</a:t>
            </a:r>
            <a:r>
              <a:rPr lang="en-US"/>
              <a:t> clock</a:t>
            </a:r>
            <a:endParaRPr/>
          </a:p>
          <a:p>
            <a:pPr indent="-330200" lvl="1" marL="7493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Possibly use UART to generate real time clock</a:t>
            </a:r>
            <a:endParaRPr sz="2400"/>
          </a:p>
          <a:p>
            <a:pPr indent="-3810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MUX to control different functionalities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31d15a7167b_0_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175" y="2953574"/>
            <a:ext cx="5364000" cy="3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1d32c9b5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00" y="468725"/>
            <a:ext cx="6959850" cy="62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4125" y="911100"/>
            <a:ext cx="30315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50" y="841275"/>
            <a:ext cx="5839200" cy="50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129" y="2625050"/>
            <a:ext cx="5047500" cy="3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68f6cd39c_1_0"/>
          <p:cNvSpPr txBox="1"/>
          <p:nvPr>
            <p:ph type="title"/>
          </p:nvPr>
        </p:nvSpPr>
        <p:spPr>
          <a:xfrm>
            <a:off x="812800" y="762000"/>
            <a:ext cx="10566300" cy="6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Verilog Code</a:t>
            </a:r>
            <a:endParaRPr/>
          </a:p>
        </p:txBody>
      </p:sp>
      <p:pic>
        <p:nvPicPr>
          <p:cNvPr id="143" name="Google Shape;143;g2d68f6cd39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306" y="2429975"/>
            <a:ext cx="3730544" cy="25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d68f6cd39c_1_0"/>
          <p:cNvSpPr txBox="1"/>
          <p:nvPr/>
        </p:nvSpPr>
        <p:spPr>
          <a:xfrm>
            <a:off x="6485300" y="1640350"/>
            <a:ext cx="2012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Clock divider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" name="Google Shape;145;g2d68f6cd39c_1_0"/>
          <p:cNvSpPr txBox="1"/>
          <p:nvPr/>
        </p:nvSpPr>
        <p:spPr>
          <a:xfrm>
            <a:off x="812800" y="1640350"/>
            <a:ext cx="2971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JKFF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6" name="Google Shape;146;g2d68f6cd39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00" y="2429974"/>
            <a:ext cx="5382406" cy="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d68f6cd39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725" y="3368437"/>
            <a:ext cx="5078427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2023-08-09T12:44:00Z</dcterms:created>
  <dc:creator>DELL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