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61" r:id="rId5"/>
    <p:sldId id="267" r:id="rId6"/>
    <p:sldId id="270" r:id="rId7"/>
    <p:sldId id="268" r:id="rId8"/>
    <p:sldId id="269" r:id="rId9"/>
    <p:sldId id="271" r:id="rId10"/>
    <p:sldId id="272" r:id="rId11"/>
    <p:sldId id="273" r:id="rId12"/>
    <p:sldId id="275" r:id="rId13"/>
    <p:sldId id="274" r:id="rId14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8475" autoAdjust="0"/>
  </p:normalViewPr>
  <p:slideViewPr>
    <p:cSldViewPr>
      <p:cViewPr varScale="1">
        <p:scale>
          <a:sx n="79" d="100"/>
          <a:sy n="79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56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Arial" charset="0"/>
              </a:defRPr>
            </a:lvl1pPr>
          </a:lstStyle>
          <a:p>
            <a:endParaRPr lang="de-CH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Arial" charset="0"/>
              </a:defRPr>
            </a:lvl1pPr>
          </a:lstStyle>
          <a:p>
            <a:endParaRPr lang="de-CH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Arial" charset="0"/>
              </a:defRPr>
            </a:lvl1pPr>
          </a:lstStyle>
          <a:p>
            <a:endParaRPr lang="de-CH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Arial" charset="0"/>
              </a:defRPr>
            </a:lvl1pPr>
          </a:lstStyle>
          <a:p>
            <a:fld id="{C1954C80-0FD2-4003-820A-7BAD00B4E967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07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Arial" charset="0"/>
              </a:defRPr>
            </a:lvl1pPr>
          </a:lstStyle>
          <a:p>
            <a:fld id="{3221ED43-15DF-43BC-B225-B00A9A01C7C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32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7ECF0-1564-4B0A-A704-C30928677D9B}" type="slidenum">
              <a:rPr lang="de-DE"/>
              <a:pPr/>
              <a:t>2</a:t>
            </a:fld>
            <a:endParaRPr lang="de-DE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84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D1E85-C503-4F4F-AFB9-15C1817531ED}" type="slidenum">
              <a:rPr lang="de-DE"/>
              <a:pPr/>
              <a:t>4</a:t>
            </a:fld>
            <a:endParaRPr lang="de-DE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DES: ursprünglich von IBM Anfang der 70er entwickelt; seit 76 als Standard akzeptiert; von RSA modifiziert freigegeben; Blockchiffrierung</a:t>
            </a:r>
          </a:p>
          <a:p>
            <a:r>
              <a:rPr lang="de-CH" dirty="0"/>
              <a:t>RC4: </a:t>
            </a:r>
            <a:r>
              <a:rPr lang="de-CH" dirty="0" err="1"/>
              <a:t>Ron‘s</a:t>
            </a:r>
            <a:r>
              <a:rPr lang="de-CH" dirty="0"/>
              <a:t> Code4; Stromchiffrierung</a:t>
            </a:r>
          </a:p>
        </p:txBody>
      </p:sp>
    </p:spTree>
    <p:extLst>
      <p:ext uri="{BB962C8B-B14F-4D97-AF65-F5344CB8AC3E}">
        <p14:creationId xmlns:p14="http://schemas.microsoft.com/office/powerpoint/2010/main" val="8714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Hier klicken, um Master-</a:t>
            </a:r>
            <a:br>
              <a:rPr lang="de-DE" noProof="0"/>
            </a:br>
            <a:r>
              <a:rPr lang="de-DE" noProof="0"/>
              <a:t>Titelformat zu bearbeiten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pPr lvl="0"/>
            <a:r>
              <a:rPr lang="de-DE" noProof="0"/>
              <a:t>Hier klicken, um Master-</a:t>
            </a:r>
          </a:p>
          <a:p>
            <a:pPr lvl="0"/>
            <a:r>
              <a:rPr lang="de-DE" noProof="0"/>
              <a:t>Untertitelformat zu bearbeiten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F9D403B-29D6-470F-85DD-749C62E5656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3D36-E56E-42E7-9193-7A97B117B7A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87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C8708-CAFC-46C1-BFDD-9EADD498E42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30DE7-2833-4D37-85D5-ABE37A8EB83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5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84BC5-7AE2-4495-867E-79A68E82983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BA562-D284-4F71-AAA2-099631C457D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9FDD1-8E4D-44A2-AC93-B2E125F018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D7ABC-B99B-4FDD-8426-368C4BEE45B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7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719E2-A755-4541-B1A4-F404DE6920C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8E96A-482F-4312-B648-B406C48198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5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B31E1-7386-4E79-8BA3-F21ED674A9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Master-Titelformat zu bearbeiten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de-DE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de-DE"/>
          </a:p>
        </p:txBody>
      </p:sp>
      <p:sp>
        <p:nvSpPr>
          <p:cNvPr id="880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8C273BE-5294-43FF-8A84-68DE56CFFB95}" type="slidenum">
              <a:rPr lang="de-DE"/>
              <a:pPr/>
              <a:t>‹Nr.›</a:t>
            </a:fld>
            <a:endParaRPr 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clapp.com/de/blog/shopsystem-verglei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mmerce-leitfaden.de/studien/item/e-commerce-leitfaden-3-aufl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gesanzeiger.ch/wirtschaft/onlinehaendler-gehen-offline/story/1384205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de-CH" sz="4800" u="sng" dirty="0"/>
              <a:t>Online Markt</a:t>
            </a:r>
            <a:endParaRPr kumimoji="0" lang="de-DE" sz="4800" u="sng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0" y="35052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de-CH" sz="3600"/>
              <a:t>Gerd Gesell</a:t>
            </a:r>
            <a:endParaRPr kumimoji="0" lang="de-DE" sz="3600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867400" y="5445125"/>
            <a:ext cx="29029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CH" dirty="0"/>
              <a:t>Version 0.4 – 10/2019</a:t>
            </a:r>
          </a:p>
          <a:p>
            <a:r>
              <a:rPr lang="de-DE" dirty="0"/>
              <a:t>Version 0.5 – 04/2021</a:t>
            </a:r>
          </a:p>
          <a:p>
            <a:r>
              <a:rPr lang="de-DE" dirty="0"/>
              <a:t>Version 0.6 – </a:t>
            </a:r>
            <a:r>
              <a:rPr lang="de-DE" dirty="0" err="1"/>
              <a:t>nv</a:t>
            </a:r>
            <a:endParaRPr lang="de-D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/>
              <a:t>Aufwand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Selber eine Lösung entwickeln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Einsatz einer Agentur</a:t>
            </a:r>
          </a:p>
          <a:p>
            <a:pPr marL="800100" lvl="3" indent="-342900">
              <a:buSzPct val="80000"/>
              <a:buFont typeface="Wingdings" pitchFamily="2" charset="2"/>
              <a:buChar char="l"/>
            </a:pPr>
            <a:r>
              <a:rPr lang="de-DE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Technische Verantwortung</a:t>
            </a:r>
          </a:p>
          <a:p>
            <a:pPr marL="800100" lvl="3" indent="-342900">
              <a:buSzPct val="80000"/>
              <a:buFont typeface="Wingdings" pitchFamily="2" charset="2"/>
              <a:buChar char="l"/>
            </a:pPr>
            <a:r>
              <a:rPr lang="de-DE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Inhaltliche Verantwortung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Kein nebenbei-Projekt!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SEO ist die wichtigste Aufgabe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Eingliederung in bestehenden Betrieb</a:t>
            </a:r>
          </a:p>
        </p:txBody>
      </p:sp>
    </p:spTree>
    <p:extLst>
      <p:ext uri="{BB962C8B-B14F-4D97-AF65-F5344CB8AC3E}">
        <p14:creationId xmlns:p14="http://schemas.microsoft.com/office/powerpoint/2010/main" val="20901744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/>
              <a:t>Juristische Anforderungen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Formulierung rechtssicherer AGBs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Datenschutzkonformer Umgang mit Kundendaten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Steuerliche Behandlung der Umsätze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Kontrolle juristischer Aspekte der online-Seiten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national versus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2707176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8062664" cy="415925"/>
          </a:xfrm>
        </p:spPr>
        <p:txBody>
          <a:bodyPr/>
          <a:lstStyle/>
          <a:p>
            <a:r>
              <a:rPr lang="de-DE" u="sng" dirty="0"/>
              <a:t>Speziallösungen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Drop-Shipping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endParaRPr lang="de-DE" sz="3200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167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 err="1"/>
              <a:t>ABcdEf</a:t>
            </a:r>
            <a:r>
              <a:rPr lang="de-DE" u="sng" dirty="0"/>
              <a:t>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Fff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kkk</a:t>
            </a:r>
            <a:endParaRPr lang="de-DE" sz="3200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132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2163"/>
            <a:ext cx="7772400" cy="777875"/>
          </a:xfrm>
        </p:spPr>
        <p:txBody>
          <a:bodyPr/>
          <a:lstStyle/>
          <a:p>
            <a:pPr algn="ctr"/>
            <a:r>
              <a:rPr lang="de-DE" u="sng" dirty="0"/>
              <a:t>Vergleich Shopsysteme Kategorien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https://www.weclapp.com/de/blog/shopsystem-vergleich/</a:t>
            </a:r>
            <a:endParaRPr lang="de-D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Gute Kategorisierung und Vergleich/Beschreibung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endParaRPr lang="de-D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r>
              <a:rPr lang="de-DE" u="sng" dirty="0"/>
              <a:t>Marktübersicht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3B8686-DD9D-4948-BC4D-BF6A53E3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7" y="2132856"/>
            <a:ext cx="7705725" cy="4076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2163"/>
            <a:ext cx="7772400" cy="777875"/>
          </a:xfrm>
        </p:spPr>
        <p:txBody>
          <a:bodyPr/>
          <a:lstStyle/>
          <a:p>
            <a:r>
              <a:rPr lang="de-DE" u="sng" dirty="0"/>
              <a:t>Zahlen und </a:t>
            </a:r>
            <a:r>
              <a:rPr lang="de-DE" u="sng" dirty="0" err="1"/>
              <a:t>Ananlyse</a:t>
            </a:r>
            <a:r>
              <a:rPr lang="de-DE" u="sng" dirty="0"/>
              <a:t> Markt 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448BEE-DAF4-4A03-B1F5-0A1C3569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6346"/>
            <a:ext cx="7772400" cy="423949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2163"/>
            <a:ext cx="7772400" cy="777875"/>
          </a:xfrm>
        </p:spPr>
        <p:txBody>
          <a:bodyPr/>
          <a:lstStyle/>
          <a:p>
            <a:r>
              <a:rPr lang="de-DE" u="sng" dirty="0"/>
              <a:t>Multikanalvertrieb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772400" cy="4704184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Klassisch (Katalog, Ladengeschäft)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Integration in social </a:t>
            </a:r>
            <a:r>
              <a:rPr lang="de-D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media</a:t>
            </a:r>
            <a:endParaRPr lang="de-D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Online-shop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Testseiten (Warentest, Preissuchmaschinen …)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Webseite evtl. Apps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Foren, Blogs, Videos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2163"/>
            <a:ext cx="7772400" cy="777875"/>
          </a:xfrm>
        </p:spPr>
        <p:txBody>
          <a:bodyPr/>
          <a:lstStyle/>
          <a:p>
            <a:r>
              <a:rPr lang="de-DE" u="sng" dirty="0"/>
              <a:t>Erwartung vom Kunden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772400" cy="4704184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Gleiche Preise und Bedingungen (nicht wie bei Hotels und </a:t>
            </a:r>
            <a:r>
              <a:rPr lang="de-D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booking</a:t>
            </a:r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-sites)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Preis (mit Versand- und Nebenkosten) extrem wichtig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Mobilplattformen</a:t>
            </a:r>
          </a:p>
        </p:txBody>
      </p:sp>
    </p:spTree>
    <p:extLst>
      <p:ext uri="{BB962C8B-B14F-4D97-AF65-F5344CB8AC3E}">
        <p14:creationId xmlns:p14="http://schemas.microsoft.com/office/powerpoint/2010/main" val="27287968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/>
              <a:t>Infos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  <a:hlinkClick r:id="rId2"/>
              </a:rPr>
              <a:t>https://www.ecommerce-leitfaden.de/studien/item/e-commerce-leitfaden-3-auflage</a:t>
            </a:r>
            <a:endParaRPr lang="de-DE" sz="3200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endParaRPr lang="de-DE" sz="3200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/>
              <a:t>Erstaunliches: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Trotz „weltweit“ haben die regionalen Kunden eine </a:t>
            </a:r>
            <a:r>
              <a:rPr lang="de-DE" sz="32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grosse</a:t>
            </a: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 Bedeutung (40%)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  <a:hlinkClick r:id="rId2"/>
              </a:rPr>
              <a:t>https://www.tagesanzeiger.ch/wirtschaft/onlinehaendler-gehen-offline/story/13842058</a:t>
            </a:r>
            <a:endParaRPr lang="de-DE" sz="3200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Werbung für Webshops in Zeitungen</a:t>
            </a:r>
          </a:p>
        </p:txBody>
      </p:sp>
    </p:spTree>
    <p:extLst>
      <p:ext uri="{BB962C8B-B14F-4D97-AF65-F5344CB8AC3E}">
        <p14:creationId xmlns:p14="http://schemas.microsoft.com/office/powerpoint/2010/main" val="28401901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73138"/>
            <a:ext cx="7772400" cy="415925"/>
          </a:xfrm>
        </p:spPr>
        <p:txBody>
          <a:bodyPr/>
          <a:lstStyle/>
          <a:p>
            <a:r>
              <a:rPr lang="de-DE" u="sng" dirty="0"/>
              <a:t>Analyse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Was macht die Konkurrenz?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Welche Informationen, Dienstleistungen und Produkte bieten sie über welche Kanäle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Unterschied realer Verkauf im Laden und Verkauf im Webshop</a:t>
            </a:r>
          </a:p>
          <a:p>
            <a:pPr marL="342900" lvl="2" indent="-342900">
              <a:buSzPct val="80000"/>
              <a:buFont typeface="Wingdings" pitchFamily="2" charset="2"/>
              <a:buChar char="l"/>
            </a:pPr>
            <a:r>
              <a:rPr lang="de-DE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Umgang mit Reklamationen; Rücksendequote</a:t>
            </a:r>
          </a:p>
        </p:txBody>
      </p:sp>
    </p:spTree>
    <p:extLst>
      <p:ext uri="{BB962C8B-B14F-4D97-AF65-F5344CB8AC3E}">
        <p14:creationId xmlns:p14="http://schemas.microsoft.com/office/powerpoint/2010/main" val="3672966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theme/theme1.xml><?xml version="1.0" encoding="utf-8"?>
<a:theme xmlns:a="http://schemas.openxmlformats.org/drawingml/2006/main" name="Projektübersicht">
  <a:themeElements>
    <a:clrScheme name="Projektübersicht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ktübersic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übersich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übersich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übersich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Office\Templates\1031\Projektübersicht.pot</Template>
  <TotalTime>0</TotalTime>
  <Words>263</Words>
  <Application>Microsoft Office PowerPoint</Application>
  <PresentationFormat>Bildschirmpräsentation (4:3)</PresentationFormat>
  <Paragraphs>56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Projektübersicht</vt:lpstr>
      <vt:lpstr>PowerPoint-Präsentation</vt:lpstr>
      <vt:lpstr>Vergleich Shopsysteme Kategorien </vt:lpstr>
      <vt:lpstr>Marktübersicht</vt:lpstr>
      <vt:lpstr>Zahlen und Ananlyse Markt CH</vt:lpstr>
      <vt:lpstr>Multikanalvertrieb</vt:lpstr>
      <vt:lpstr>Erwartung vom Kunden</vt:lpstr>
      <vt:lpstr>Infos</vt:lpstr>
      <vt:lpstr>Erstaunliches:</vt:lpstr>
      <vt:lpstr>Analyse</vt:lpstr>
      <vt:lpstr>Aufwand</vt:lpstr>
      <vt:lpstr>Juristische Anforderungen </vt:lpstr>
      <vt:lpstr>Speziallösungen</vt:lpstr>
      <vt:lpstr>ABcdEf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 Gesell</dc:creator>
  <cp:lastModifiedBy>Gesell Gerd</cp:lastModifiedBy>
  <cp:revision>142</cp:revision>
  <cp:lastPrinted>2019-10-04T12:29:52Z</cp:lastPrinted>
  <dcterms:created xsi:type="dcterms:W3CDTF">2001-06-13T10:04:03Z</dcterms:created>
  <dcterms:modified xsi:type="dcterms:W3CDTF">2021-06-18T08:33:36Z</dcterms:modified>
</cp:coreProperties>
</file>