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
  </p:notesMasterIdLst>
  <p:handoutMasterIdLst>
    <p:handoutMasterId r:id="rId14"/>
  </p:handoutMasterIdLst>
  <p:sldIdLst>
    <p:sldId id="256" r:id="rId2"/>
    <p:sldId id="260" r:id="rId3"/>
    <p:sldId id="262" r:id="rId4"/>
    <p:sldId id="259" r:id="rId5"/>
    <p:sldId id="261" r:id="rId6"/>
    <p:sldId id="263" r:id="rId7"/>
    <p:sldId id="265" r:id="rId8"/>
    <p:sldId id="264" r:id="rId9"/>
    <p:sldId id="266" r:id="rId10"/>
    <p:sldId id="268" r:id="rId11"/>
    <p:sldId id="267" r:id="rId12"/>
  </p:sldIdLst>
  <p:sldSz cx="9144000" cy="6858000" type="screen4x3"/>
  <p:notesSz cx="7104063" cy="10234613"/>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mn-ea"/>
        <a:cs typeface="+mn-cs"/>
      </a:defRPr>
    </a:lvl1pPr>
    <a:lvl2pPr marL="457200" algn="l" rtl="0" fontAlgn="base">
      <a:spcBef>
        <a:spcPct val="0"/>
      </a:spcBef>
      <a:spcAft>
        <a:spcPct val="0"/>
      </a:spcAft>
      <a:defRPr kumimoji="1" sz="2400" kern="1200">
        <a:solidFill>
          <a:schemeClr val="tx1"/>
        </a:solidFill>
        <a:latin typeface="Times New Roman" pitchFamily="18" charset="0"/>
        <a:ea typeface="+mn-ea"/>
        <a:cs typeface="+mn-cs"/>
      </a:defRPr>
    </a:lvl2pPr>
    <a:lvl3pPr marL="914400" algn="l" rtl="0" fontAlgn="base">
      <a:spcBef>
        <a:spcPct val="0"/>
      </a:spcBef>
      <a:spcAft>
        <a:spcPct val="0"/>
      </a:spcAft>
      <a:defRPr kumimoji="1" sz="2400" kern="1200">
        <a:solidFill>
          <a:schemeClr val="tx1"/>
        </a:solidFill>
        <a:latin typeface="Times New Roman" pitchFamily="18" charset="0"/>
        <a:ea typeface="+mn-ea"/>
        <a:cs typeface="+mn-cs"/>
      </a:defRPr>
    </a:lvl3pPr>
    <a:lvl4pPr marL="1371600" algn="l" rtl="0" fontAlgn="base">
      <a:spcBef>
        <a:spcPct val="0"/>
      </a:spcBef>
      <a:spcAft>
        <a:spcPct val="0"/>
      </a:spcAft>
      <a:defRPr kumimoji="1" sz="2400" kern="1200">
        <a:solidFill>
          <a:schemeClr val="tx1"/>
        </a:solidFill>
        <a:latin typeface="Times New Roman" pitchFamily="18" charset="0"/>
        <a:ea typeface="+mn-ea"/>
        <a:cs typeface="+mn-cs"/>
      </a:defRPr>
    </a:lvl4pPr>
    <a:lvl5pPr marL="1828800" algn="l" rtl="0" fontAlgn="base">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8475" autoAdjust="0"/>
  </p:normalViewPr>
  <p:slideViewPr>
    <p:cSldViewPr>
      <p:cViewPr varScale="1">
        <p:scale>
          <a:sx n="79" d="100"/>
          <a:sy n="79"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1" d="100"/>
          <a:sy n="101" d="100"/>
        </p:scale>
        <p:origin x="-2568" y="-84"/>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defRPr kumimoji="0" sz="1300">
                <a:latin typeface="Arial" charset="0"/>
              </a:defRPr>
            </a:lvl1pPr>
          </a:lstStyle>
          <a:p>
            <a:endParaRPr lang="de-CH"/>
          </a:p>
        </p:txBody>
      </p:sp>
      <p:sp>
        <p:nvSpPr>
          <p:cNvPr id="95235" name="Rectangle 3"/>
          <p:cNvSpPr>
            <a:spLocks noGrp="1" noChangeArrowheads="1"/>
          </p:cNvSpPr>
          <p:nvPr>
            <p:ph type="dt" sz="quarter" idx="1"/>
          </p:nvPr>
        </p:nvSpPr>
        <p:spPr bwMode="auto">
          <a:xfrm>
            <a:off x="4023992"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lgn="r">
              <a:defRPr kumimoji="0" sz="1300">
                <a:latin typeface="Arial" charset="0"/>
              </a:defRPr>
            </a:lvl1pPr>
          </a:lstStyle>
          <a:p>
            <a:endParaRPr lang="de-CH"/>
          </a:p>
        </p:txBody>
      </p:sp>
      <p:sp>
        <p:nvSpPr>
          <p:cNvPr id="95236" name="Rectangle 4"/>
          <p:cNvSpPr>
            <a:spLocks noGrp="1" noChangeArrowheads="1"/>
          </p:cNvSpPr>
          <p:nvPr>
            <p:ph type="ftr" sz="quarter" idx="2"/>
          </p:nvPr>
        </p:nvSpPr>
        <p:spPr bwMode="auto">
          <a:xfrm>
            <a:off x="0"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defRPr kumimoji="0" sz="1300">
                <a:latin typeface="Arial" charset="0"/>
              </a:defRPr>
            </a:lvl1pPr>
          </a:lstStyle>
          <a:p>
            <a:endParaRPr lang="de-CH"/>
          </a:p>
        </p:txBody>
      </p:sp>
      <p:sp>
        <p:nvSpPr>
          <p:cNvPr id="95237" name="Rectangle 5"/>
          <p:cNvSpPr>
            <a:spLocks noGrp="1" noChangeArrowheads="1"/>
          </p:cNvSpPr>
          <p:nvPr>
            <p:ph type="sldNum" sz="quarter" idx="3"/>
          </p:nvPr>
        </p:nvSpPr>
        <p:spPr bwMode="auto">
          <a:xfrm>
            <a:off x="4023992"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lgn="r">
              <a:defRPr kumimoji="0" sz="1300">
                <a:latin typeface="Arial" charset="0"/>
              </a:defRPr>
            </a:lvl1pPr>
          </a:lstStyle>
          <a:p>
            <a:fld id="{C1954C80-0FD2-4003-820A-7BAD00B4E967}" type="slidenum">
              <a:rPr lang="de-CH"/>
              <a:pPr/>
              <a:t>‹Nr.›</a:t>
            </a:fld>
            <a:endParaRPr lang="de-CH"/>
          </a:p>
        </p:txBody>
      </p:sp>
    </p:spTree>
    <p:extLst>
      <p:ext uri="{BB962C8B-B14F-4D97-AF65-F5344CB8AC3E}">
        <p14:creationId xmlns:p14="http://schemas.microsoft.com/office/powerpoint/2010/main" val="2647079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defRPr kumimoji="0" sz="1300">
                <a:latin typeface="Arial" charset="0"/>
              </a:defRPr>
            </a:lvl1pPr>
          </a:lstStyle>
          <a:p>
            <a:endParaRPr lang="de-DE"/>
          </a:p>
        </p:txBody>
      </p:sp>
      <p:sp>
        <p:nvSpPr>
          <p:cNvPr id="90115" name="Rectangle 3"/>
          <p:cNvSpPr>
            <a:spLocks noGrp="1" noChangeArrowheads="1"/>
          </p:cNvSpPr>
          <p:nvPr>
            <p:ph type="dt" idx="1"/>
          </p:nvPr>
        </p:nvSpPr>
        <p:spPr bwMode="auto">
          <a:xfrm>
            <a:off x="4023992"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lgn="r">
              <a:defRPr kumimoji="0" sz="1300">
                <a:latin typeface="Arial" charset="0"/>
              </a:defRPr>
            </a:lvl1pPr>
          </a:lstStyle>
          <a:p>
            <a:endParaRPr lang="de-DE"/>
          </a:p>
        </p:txBody>
      </p:sp>
      <p:sp>
        <p:nvSpPr>
          <p:cNvPr id="90116"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0118" name="Rectangle 6"/>
          <p:cNvSpPr>
            <a:spLocks noGrp="1" noChangeArrowheads="1"/>
          </p:cNvSpPr>
          <p:nvPr>
            <p:ph type="ftr" sz="quarter" idx="4"/>
          </p:nvPr>
        </p:nvSpPr>
        <p:spPr bwMode="auto">
          <a:xfrm>
            <a:off x="0"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defRPr kumimoji="0" sz="1300">
                <a:latin typeface="Arial" charset="0"/>
              </a:defRPr>
            </a:lvl1pPr>
          </a:lstStyle>
          <a:p>
            <a:endParaRPr lang="de-DE"/>
          </a:p>
        </p:txBody>
      </p:sp>
      <p:sp>
        <p:nvSpPr>
          <p:cNvPr id="90119" name="Rectangle 7"/>
          <p:cNvSpPr>
            <a:spLocks noGrp="1" noChangeArrowheads="1"/>
          </p:cNvSpPr>
          <p:nvPr>
            <p:ph type="sldNum" sz="quarter" idx="5"/>
          </p:nvPr>
        </p:nvSpPr>
        <p:spPr bwMode="auto">
          <a:xfrm>
            <a:off x="4023992"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lgn="r">
              <a:defRPr kumimoji="0" sz="1300">
                <a:latin typeface="Arial" charset="0"/>
              </a:defRPr>
            </a:lvl1pPr>
          </a:lstStyle>
          <a:p>
            <a:fld id="{3221ED43-15DF-43BC-B225-B00A9A01C7CD}" type="slidenum">
              <a:rPr lang="de-DE"/>
              <a:pPr/>
              <a:t>‹Nr.›</a:t>
            </a:fld>
            <a:endParaRPr lang="de-DE"/>
          </a:p>
        </p:txBody>
      </p:sp>
    </p:spTree>
    <p:extLst>
      <p:ext uri="{BB962C8B-B14F-4D97-AF65-F5344CB8AC3E}">
        <p14:creationId xmlns:p14="http://schemas.microsoft.com/office/powerpoint/2010/main" val="3429325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wikipedia.org/wiki/Rechtsberatungsgesetz"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7ECF0-1564-4B0A-A704-C30928677D9B}" type="slidenum">
              <a:rPr lang="de-DE"/>
              <a:pPr/>
              <a:t>2</a:t>
            </a:fld>
            <a:endParaRPr lang="de-DE"/>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de-CH" sz="1300" dirty="0"/>
              <a:t>Recht einmalig sind die Restriktionen in Bezug auf Rechtsberatung in Deutschland. In den 20-ern des letzten Jahrhunderts eigentlich als Schutz vor unqualifizierter Rechtsberatung angedacht, wurden dann 1935 von den Nationalsozialisten zur Ausgrenzung jüdischer Juristen entsprechende Gesetze eingeführt. Die Entstehung dieser Gesetzeslage können sie im Eintrag </a:t>
            </a:r>
            <a:r>
              <a:rPr lang="de-CH" sz="1300" dirty="0">
                <a:hlinkClick r:id="rId3"/>
              </a:rPr>
              <a:t>Rechtsberatungsgesetz</a:t>
            </a:r>
            <a:r>
              <a:rPr lang="de-CH" sz="1300" dirty="0"/>
              <a:t> auf Wikipedia nachvollziehen.</a:t>
            </a:r>
            <a:endParaRPr lang="de-DE" dirty="0"/>
          </a:p>
        </p:txBody>
      </p:sp>
    </p:spTree>
    <p:extLst>
      <p:ext uri="{BB962C8B-B14F-4D97-AF65-F5344CB8AC3E}">
        <p14:creationId xmlns:p14="http://schemas.microsoft.com/office/powerpoint/2010/main" val="3804840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7ECF0-1564-4B0A-A704-C30928677D9B}" type="slidenum">
              <a:rPr lang="de-DE"/>
              <a:pPr/>
              <a:t>3</a:t>
            </a:fld>
            <a:endParaRPr lang="de-DE"/>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de-DE" dirty="0"/>
          </a:p>
        </p:txBody>
      </p:sp>
    </p:spTree>
    <p:extLst>
      <p:ext uri="{BB962C8B-B14F-4D97-AF65-F5344CB8AC3E}">
        <p14:creationId xmlns:p14="http://schemas.microsoft.com/office/powerpoint/2010/main" val="211766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1000" y="0"/>
            <a:ext cx="1447800" cy="6856413"/>
          </a:xfrm>
          <a:prstGeom prst="rect">
            <a:avLst/>
          </a:prstGeom>
          <a:gradFill rotWithShape="0">
            <a:gsLst>
              <a:gs pos="0">
                <a:schemeClr val="bg1">
                  <a:gamma/>
                  <a:shade val="61961"/>
                  <a:invGamma/>
                </a:schemeClr>
              </a:gs>
              <a:gs pos="50000">
                <a:schemeClr val="bg1">
                  <a:alpha val="50000"/>
                </a:schemeClr>
              </a:gs>
              <a:gs pos="100000">
                <a:schemeClr val="bg1">
                  <a:gamma/>
                  <a:shade val="61961"/>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9091" name="Rectangle 3"/>
          <p:cNvSpPr>
            <a:spLocks noChangeArrowheads="1"/>
          </p:cNvSpPr>
          <p:nvPr/>
        </p:nvSpPr>
        <p:spPr bwMode="auto">
          <a:xfrm>
            <a:off x="685800" y="2438400"/>
            <a:ext cx="8456613" cy="762000"/>
          </a:xfrm>
          <a:prstGeom prst="rect">
            <a:avLst/>
          </a:prstGeom>
          <a:gradFill rotWithShape="0">
            <a:gsLst>
              <a:gs pos="0">
                <a:schemeClr val="bg1"/>
              </a:gs>
              <a:gs pos="100000">
                <a:schemeClr val="bg1">
                  <a:gamma/>
                  <a:shade val="1529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9092" name="Rectangle 4"/>
          <p:cNvSpPr>
            <a:spLocks noGrp="1" noChangeArrowheads="1"/>
          </p:cNvSpPr>
          <p:nvPr>
            <p:ph type="ctrTitle" sz="quarter"/>
          </p:nvPr>
        </p:nvSpPr>
        <p:spPr>
          <a:xfrm>
            <a:off x="685800" y="2286000"/>
            <a:ext cx="7772400" cy="1143000"/>
          </a:xfrm>
        </p:spPr>
        <p:txBody>
          <a:bodyPr/>
          <a:lstStyle>
            <a:lvl1pPr>
              <a:defRPr/>
            </a:lvl1pPr>
          </a:lstStyle>
          <a:p>
            <a:pPr lvl="0"/>
            <a:r>
              <a:rPr lang="de-DE" noProof="0"/>
              <a:t>Hier klicken, um Master-</a:t>
            </a:r>
            <a:br>
              <a:rPr lang="de-DE" noProof="0"/>
            </a:br>
            <a:r>
              <a:rPr lang="de-DE" noProof="0"/>
              <a:t>Titelformat zu bearbeiten</a:t>
            </a:r>
          </a:p>
        </p:txBody>
      </p:sp>
      <p:sp>
        <p:nvSpPr>
          <p:cNvPr id="89093"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pPr lvl="0"/>
            <a:r>
              <a:rPr lang="de-DE" noProof="0"/>
              <a:t>Hier klicken, um Master-</a:t>
            </a:r>
          </a:p>
          <a:p>
            <a:pPr lvl="0"/>
            <a:r>
              <a:rPr lang="de-DE" noProof="0"/>
              <a:t>Untertitelformat zu bearbeiten</a:t>
            </a:r>
          </a:p>
        </p:txBody>
      </p:sp>
      <p:sp>
        <p:nvSpPr>
          <p:cNvPr id="89094" name="Rectangle 6"/>
          <p:cNvSpPr>
            <a:spLocks noGrp="1" noChangeArrowheads="1"/>
          </p:cNvSpPr>
          <p:nvPr>
            <p:ph type="dt" sz="quarter" idx="2"/>
          </p:nvPr>
        </p:nvSpPr>
        <p:spPr/>
        <p:txBody>
          <a:bodyPr/>
          <a:lstStyle>
            <a:lvl1pPr>
              <a:defRPr/>
            </a:lvl1pPr>
          </a:lstStyle>
          <a:p>
            <a:endParaRPr lang="de-DE"/>
          </a:p>
        </p:txBody>
      </p:sp>
      <p:sp>
        <p:nvSpPr>
          <p:cNvPr id="89095" name="Rectangle 7"/>
          <p:cNvSpPr>
            <a:spLocks noGrp="1" noChangeArrowheads="1"/>
          </p:cNvSpPr>
          <p:nvPr>
            <p:ph type="ftr" sz="quarter" idx="3"/>
          </p:nvPr>
        </p:nvSpPr>
        <p:spPr/>
        <p:txBody>
          <a:bodyPr/>
          <a:lstStyle>
            <a:lvl1pPr>
              <a:defRPr/>
            </a:lvl1pPr>
          </a:lstStyle>
          <a:p>
            <a:endParaRPr lang="de-DE"/>
          </a:p>
        </p:txBody>
      </p:sp>
      <p:sp>
        <p:nvSpPr>
          <p:cNvPr id="89096" name="Rectangle 8"/>
          <p:cNvSpPr>
            <a:spLocks noGrp="1" noChangeArrowheads="1"/>
          </p:cNvSpPr>
          <p:nvPr>
            <p:ph type="sldNum" sz="quarter" idx="4"/>
          </p:nvPr>
        </p:nvSpPr>
        <p:spPr/>
        <p:txBody>
          <a:bodyPr/>
          <a:lstStyle>
            <a:lvl1pPr>
              <a:defRPr/>
            </a:lvl1pPr>
          </a:lstStyle>
          <a:p>
            <a:fld id="{8F9D403B-29D6-470F-85DD-749C62E5656E}" type="slidenum">
              <a:rPr lang="de-DE"/>
              <a:pPr/>
              <a:t>‹Nr.›</a:t>
            </a:fld>
            <a:endParaRPr lang="de-DE"/>
          </a:p>
        </p:txBody>
      </p:sp>
      <p:sp>
        <p:nvSpPr>
          <p:cNvPr id="89097" name="Rectangle 9"/>
          <p:cNvSpPr>
            <a:spLocks noChangeArrowheads="1"/>
          </p:cNvSpPr>
          <p:nvPr/>
        </p:nvSpPr>
        <p:spPr bwMode="auto">
          <a:xfrm>
            <a:off x="0" y="3505200"/>
            <a:ext cx="4724400" cy="1524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F0AA3D36-E56E-42E7-9193-7A97B117B7A4}" type="slidenum">
              <a:rPr lang="de-DE"/>
              <a:pPr/>
              <a:t>‹Nr.›</a:t>
            </a:fld>
            <a:endParaRPr lang="de-DE"/>
          </a:p>
        </p:txBody>
      </p:sp>
    </p:spTree>
    <p:extLst>
      <p:ext uri="{BB962C8B-B14F-4D97-AF65-F5344CB8AC3E}">
        <p14:creationId xmlns:p14="http://schemas.microsoft.com/office/powerpoint/2010/main" val="103087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312C8708-CAFC-46C1-BFDD-9EADD498E42E}" type="slidenum">
              <a:rPr lang="de-DE"/>
              <a:pPr/>
              <a:t>‹Nr.›</a:t>
            </a:fld>
            <a:endParaRPr lang="de-DE"/>
          </a:p>
        </p:txBody>
      </p:sp>
    </p:spTree>
    <p:extLst>
      <p:ext uri="{BB962C8B-B14F-4D97-AF65-F5344CB8AC3E}">
        <p14:creationId xmlns:p14="http://schemas.microsoft.com/office/powerpoint/2010/main" val="17754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79D30DE7-2833-4D37-85D5-ABE37A8EB83A}" type="slidenum">
              <a:rPr lang="de-DE"/>
              <a:pPr/>
              <a:t>‹Nr.›</a:t>
            </a:fld>
            <a:endParaRPr lang="de-DE"/>
          </a:p>
        </p:txBody>
      </p:sp>
    </p:spTree>
    <p:extLst>
      <p:ext uri="{BB962C8B-B14F-4D97-AF65-F5344CB8AC3E}">
        <p14:creationId xmlns:p14="http://schemas.microsoft.com/office/powerpoint/2010/main" val="104256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endParaRPr lang="de-DE"/>
          </a:p>
        </p:txBody>
      </p:sp>
      <p:sp>
        <p:nvSpPr>
          <p:cNvPr id="5" name="Fußzeilenplatzhalter 4"/>
          <p:cNvSpPr>
            <a:spLocks noGrp="1"/>
          </p:cNvSpPr>
          <p:nvPr>
            <p:ph type="ftr" sz="quarter" idx="11"/>
          </p:nvPr>
        </p:nvSpPr>
        <p:spPr/>
        <p:txBody>
          <a:bodyPr/>
          <a:lstStyle>
            <a:lvl1pPr>
              <a:defRPr/>
            </a:lvl1pPr>
          </a:lstStyle>
          <a:p>
            <a:endParaRPr lang="de-DE"/>
          </a:p>
        </p:txBody>
      </p:sp>
      <p:sp>
        <p:nvSpPr>
          <p:cNvPr id="6" name="Foliennummernplatzhalter 5"/>
          <p:cNvSpPr>
            <a:spLocks noGrp="1"/>
          </p:cNvSpPr>
          <p:nvPr>
            <p:ph type="sldNum" sz="quarter" idx="12"/>
          </p:nvPr>
        </p:nvSpPr>
        <p:spPr/>
        <p:txBody>
          <a:bodyPr/>
          <a:lstStyle>
            <a:lvl1pPr>
              <a:defRPr/>
            </a:lvl1pPr>
          </a:lstStyle>
          <a:p>
            <a:fld id="{9DA84BC5-7AE2-4495-867E-79A68E829832}" type="slidenum">
              <a:rPr lang="de-DE"/>
              <a:pPr/>
              <a:t>‹Nr.›</a:t>
            </a:fld>
            <a:endParaRPr lang="de-DE"/>
          </a:p>
        </p:txBody>
      </p:sp>
    </p:spTree>
    <p:extLst>
      <p:ext uri="{BB962C8B-B14F-4D97-AF65-F5344CB8AC3E}">
        <p14:creationId xmlns:p14="http://schemas.microsoft.com/office/powerpoint/2010/main" val="178462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E4FBA562-D284-4F71-AAA2-099631C457D0}" type="slidenum">
              <a:rPr lang="de-DE"/>
              <a:pPr/>
              <a:t>‹Nr.›</a:t>
            </a:fld>
            <a:endParaRPr lang="de-DE"/>
          </a:p>
        </p:txBody>
      </p:sp>
    </p:spTree>
    <p:extLst>
      <p:ext uri="{BB962C8B-B14F-4D97-AF65-F5344CB8AC3E}">
        <p14:creationId xmlns:p14="http://schemas.microsoft.com/office/powerpoint/2010/main" val="244618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lvl1pPr>
              <a:defRPr/>
            </a:lvl1pPr>
          </a:lstStyle>
          <a:p>
            <a:endParaRPr lang="de-DE"/>
          </a:p>
        </p:txBody>
      </p:sp>
      <p:sp>
        <p:nvSpPr>
          <p:cNvPr id="8" name="Fußzeilenplatzhalter 7"/>
          <p:cNvSpPr>
            <a:spLocks noGrp="1"/>
          </p:cNvSpPr>
          <p:nvPr>
            <p:ph type="ftr" sz="quarter" idx="11"/>
          </p:nvPr>
        </p:nvSpPr>
        <p:spPr/>
        <p:txBody>
          <a:bodyPr/>
          <a:lstStyle>
            <a:lvl1pPr>
              <a:defRPr/>
            </a:lvl1pPr>
          </a:lstStyle>
          <a:p>
            <a:endParaRPr lang="de-DE"/>
          </a:p>
        </p:txBody>
      </p:sp>
      <p:sp>
        <p:nvSpPr>
          <p:cNvPr id="9" name="Foliennummernplatzhalter 8"/>
          <p:cNvSpPr>
            <a:spLocks noGrp="1"/>
          </p:cNvSpPr>
          <p:nvPr>
            <p:ph type="sldNum" sz="quarter" idx="12"/>
          </p:nvPr>
        </p:nvSpPr>
        <p:spPr/>
        <p:txBody>
          <a:bodyPr/>
          <a:lstStyle>
            <a:lvl1pPr>
              <a:defRPr/>
            </a:lvl1pPr>
          </a:lstStyle>
          <a:p>
            <a:fld id="{6719FDD1-8E4D-44A2-AC93-B2E125F01860}" type="slidenum">
              <a:rPr lang="de-DE"/>
              <a:pPr/>
              <a:t>‹Nr.›</a:t>
            </a:fld>
            <a:endParaRPr lang="de-DE"/>
          </a:p>
        </p:txBody>
      </p:sp>
    </p:spTree>
    <p:extLst>
      <p:ext uri="{BB962C8B-B14F-4D97-AF65-F5344CB8AC3E}">
        <p14:creationId xmlns:p14="http://schemas.microsoft.com/office/powerpoint/2010/main" val="34767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Datumsplatzhalter 2"/>
          <p:cNvSpPr>
            <a:spLocks noGrp="1"/>
          </p:cNvSpPr>
          <p:nvPr>
            <p:ph type="dt" sz="half" idx="10"/>
          </p:nvPr>
        </p:nvSpPr>
        <p:spPr/>
        <p:txBody>
          <a:bodyPr/>
          <a:lstStyle>
            <a:lvl1pPr>
              <a:defRPr/>
            </a:lvl1pPr>
          </a:lstStyle>
          <a:p>
            <a:endParaRPr lang="de-DE"/>
          </a:p>
        </p:txBody>
      </p:sp>
      <p:sp>
        <p:nvSpPr>
          <p:cNvPr id="4" name="Fußzeilenplatzhalter 3"/>
          <p:cNvSpPr>
            <a:spLocks noGrp="1"/>
          </p:cNvSpPr>
          <p:nvPr>
            <p:ph type="ftr" sz="quarter" idx="11"/>
          </p:nvPr>
        </p:nvSpPr>
        <p:spPr/>
        <p:txBody>
          <a:bodyPr/>
          <a:lstStyle>
            <a:lvl1pPr>
              <a:defRPr/>
            </a:lvl1pPr>
          </a:lstStyle>
          <a:p>
            <a:endParaRPr lang="de-DE"/>
          </a:p>
        </p:txBody>
      </p:sp>
      <p:sp>
        <p:nvSpPr>
          <p:cNvPr id="5" name="Foliennummernplatzhalter 4"/>
          <p:cNvSpPr>
            <a:spLocks noGrp="1"/>
          </p:cNvSpPr>
          <p:nvPr>
            <p:ph type="sldNum" sz="quarter" idx="12"/>
          </p:nvPr>
        </p:nvSpPr>
        <p:spPr/>
        <p:txBody>
          <a:bodyPr/>
          <a:lstStyle>
            <a:lvl1pPr>
              <a:defRPr/>
            </a:lvl1pPr>
          </a:lstStyle>
          <a:p>
            <a:fld id="{51FD7ABC-B99B-4FDD-8426-368C4BEE45B9}" type="slidenum">
              <a:rPr lang="de-DE"/>
              <a:pPr/>
              <a:t>‹Nr.›</a:t>
            </a:fld>
            <a:endParaRPr lang="de-DE"/>
          </a:p>
        </p:txBody>
      </p:sp>
    </p:spTree>
    <p:extLst>
      <p:ext uri="{BB962C8B-B14F-4D97-AF65-F5344CB8AC3E}">
        <p14:creationId xmlns:p14="http://schemas.microsoft.com/office/powerpoint/2010/main" val="265371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DE"/>
          </a:p>
        </p:txBody>
      </p:sp>
      <p:sp>
        <p:nvSpPr>
          <p:cNvPr id="3" name="Fußzeilenplatzhalter 2"/>
          <p:cNvSpPr>
            <a:spLocks noGrp="1"/>
          </p:cNvSpPr>
          <p:nvPr>
            <p:ph type="ftr" sz="quarter" idx="11"/>
          </p:nvPr>
        </p:nvSpPr>
        <p:spPr/>
        <p:txBody>
          <a:bodyPr/>
          <a:lstStyle>
            <a:lvl1pPr>
              <a:defRPr/>
            </a:lvl1pPr>
          </a:lstStyle>
          <a:p>
            <a:endParaRPr lang="de-DE"/>
          </a:p>
        </p:txBody>
      </p:sp>
      <p:sp>
        <p:nvSpPr>
          <p:cNvPr id="4" name="Foliennummernplatzhalter 3"/>
          <p:cNvSpPr>
            <a:spLocks noGrp="1"/>
          </p:cNvSpPr>
          <p:nvPr>
            <p:ph type="sldNum" sz="quarter" idx="12"/>
          </p:nvPr>
        </p:nvSpPr>
        <p:spPr/>
        <p:txBody>
          <a:bodyPr/>
          <a:lstStyle>
            <a:lvl1pPr>
              <a:defRPr/>
            </a:lvl1pPr>
          </a:lstStyle>
          <a:p>
            <a:fld id="{A37719E2-A755-4541-B1A4-F404DE6920CE}" type="slidenum">
              <a:rPr lang="de-DE"/>
              <a:pPr/>
              <a:t>‹Nr.›</a:t>
            </a:fld>
            <a:endParaRPr lang="de-DE"/>
          </a:p>
        </p:txBody>
      </p:sp>
    </p:spTree>
    <p:extLst>
      <p:ext uri="{BB962C8B-B14F-4D97-AF65-F5344CB8AC3E}">
        <p14:creationId xmlns:p14="http://schemas.microsoft.com/office/powerpoint/2010/main" val="369118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F378E96A-482F-4312-B648-B406C481989E}" type="slidenum">
              <a:rPr lang="de-DE"/>
              <a:pPr/>
              <a:t>‹Nr.›</a:t>
            </a:fld>
            <a:endParaRPr lang="de-DE"/>
          </a:p>
        </p:txBody>
      </p:sp>
    </p:spTree>
    <p:extLst>
      <p:ext uri="{BB962C8B-B14F-4D97-AF65-F5344CB8AC3E}">
        <p14:creationId xmlns:p14="http://schemas.microsoft.com/office/powerpoint/2010/main" val="36275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lvl1pPr>
              <a:defRPr/>
            </a:lvl1pPr>
          </a:lstStyle>
          <a:p>
            <a:endParaRPr lang="de-DE"/>
          </a:p>
        </p:txBody>
      </p:sp>
      <p:sp>
        <p:nvSpPr>
          <p:cNvPr id="6" name="Fußzeilenplatzhalter 5"/>
          <p:cNvSpPr>
            <a:spLocks noGrp="1"/>
          </p:cNvSpPr>
          <p:nvPr>
            <p:ph type="ftr" sz="quarter" idx="11"/>
          </p:nvPr>
        </p:nvSpPr>
        <p:spPr/>
        <p:txBody>
          <a:bodyPr/>
          <a:lstStyle>
            <a:lvl1pPr>
              <a:defRPr/>
            </a:lvl1pPr>
          </a:lstStyle>
          <a:p>
            <a:endParaRPr lang="de-DE"/>
          </a:p>
        </p:txBody>
      </p:sp>
      <p:sp>
        <p:nvSpPr>
          <p:cNvPr id="7" name="Foliennummernplatzhalter 6"/>
          <p:cNvSpPr>
            <a:spLocks noGrp="1"/>
          </p:cNvSpPr>
          <p:nvPr>
            <p:ph type="sldNum" sz="quarter" idx="12"/>
          </p:nvPr>
        </p:nvSpPr>
        <p:spPr/>
        <p:txBody>
          <a:bodyPr/>
          <a:lstStyle>
            <a:lvl1pPr>
              <a:defRPr/>
            </a:lvl1pPr>
          </a:lstStyle>
          <a:p>
            <a:fld id="{B70B31E1-7386-4E79-8BA3-F21ED674A975}" type="slidenum">
              <a:rPr lang="de-DE"/>
              <a:pPr/>
              <a:t>‹Nr.›</a:t>
            </a:fld>
            <a:endParaRPr lang="de-DE"/>
          </a:p>
        </p:txBody>
      </p:sp>
    </p:spTree>
    <p:extLst>
      <p:ext uri="{BB962C8B-B14F-4D97-AF65-F5344CB8AC3E}">
        <p14:creationId xmlns:p14="http://schemas.microsoft.com/office/powerpoint/2010/main" val="373152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1000" y="0"/>
            <a:ext cx="1447800" cy="6856413"/>
          </a:xfrm>
          <a:prstGeom prst="rect">
            <a:avLst/>
          </a:prstGeom>
          <a:gradFill rotWithShape="0">
            <a:gsLst>
              <a:gs pos="0">
                <a:schemeClr val="bg1">
                  <a:alpha val="50000"/>
                </a:schemeClr>
              </a:gs>
              <a:gs pos="100000">
                <a:schemeClr val="bg1">
                  <a:gamma/>
                  <a:shade val="61961"/>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8067" name="Rectangle 3"/>
          <p:cNvSpPr>
            <a:spLocks noChangeArrowheads="1"/>
          </p:cNvSpPr>
          <p:nvPr/>
        </p:nvSpPr>
        <p:spPr bwMode="auto">
          <a:xfrm>
            <a:off x="152400" y="1752600"/>
            <a:ext cx="4724400" cy="15240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8068" name="Rectangle 4"/>
          <p:cNvSpPr>
            <a:spLocks noChangeArrowheads="1"/>
          </p:cNvSpPr>
          <p:nvPr/>
        </p:nvSpPr>
        <p:spPr bwMode="auto">
          <a:xfrm>
            <a:off x="685800" y="6629400"/>
            <a:ext cx="3505200" cy="22701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8069" name="Rectangle 5"/>
          <p:cNvSpPr>
            <a:spLocks noChangeArrowheads="1"/>
          </p:cNvSpPr>
          <p:nvPr/>
        </p:nvSpPr>
        <p:spPr bwMode="auto">
          <a:xfrm>
            <a:off x="762000" y="762000"/>
            <a:ext cx="8380413" cy="762000"/>
          </a:xfrm>
          <a:prstGeom prst="rect">
            <a:avLst/>
          </a:prstGeom>
          <a:gradFill rotWithShape="0">
            <a:gsLst>
              <a:gs pos="0">
                <a:schemeClr val="bg1"/>
              </a:gs>
              <a:gs pos="100000">
                <a:schemeClr val="bg1">
                  <a:gamma/>
                  <a:shade val="1529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88070" name="Rectangle 6"/>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de-DE"/>
              <a:t>Hier klicken, um Master-Titelformat zu bearbeiten</a:t>
            </a:r>
          </a:p>
        </p:txBody>
      </p:sp>
      <p:sp>
        <p:nvSpPr>
          <p:cNvPr id="88071" name="Rectangle 7"/>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88072" name="Rectangle 8"/>
          <p:cNvSpPr>
            <a:spLocks noGrp="1" noChangeArrowheads="1"/>
          </p:cNvSpPr>
          <p:nvPr>
            <p:ph type="dt" sz="half" idx="2"/>
          </p:nvPr>
        </p:nvSpPr>
        <p:spPr bwMode="auto">
          <a:xfrm>
            <a:off x="6858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de-DE"/>
          </a:p>
        </p:txBody>
      </p:sp>
      <p:sp>
        <p:nvSpPr>
          <p:cNvPr id="88073" name="Rectangle 9"/>
          <p:cNvSpPr>
            <a:spLocks noGrp="1" noChangeArrowheads="1"/>
          </p:cNvSpPr>
          <p:nvPr>
            <p:ph type="ftr" sz="quarter" idx="3"/>
          </p:nvPr>
        </p:nvSpPr>
        <p:spPr bwMode="auto">
          <a:xfrm>
            <a:off x="31242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de-DE"/>
          </a:p>
        </p:txBody>
      </p:sp>
      <p:sp>
        <p:nvSpPr>
          <p:cNvPr id="88074" name="Rectangle 10"/>
          <p:cNvSpPr>
            <a:spLocks noGrp="1" noChangeArrowheads="1"/>
          </p:cNvSpPr>
          <p:nvPr>
            <p:ph type="sldNum" sz="quarter" idx="4"/>
          </p:nvPr>
        </p:nvSpPr>
        <p:spPr bwMode="auto">
          <a:xfrm>
            <a:off x="65532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kumimoji="0" sz="1400"/>
            </a:lvl1pPr>
          </a:lstStyle>
          <a:p>
            <a:fld id="{F8C273BE-5294-43FF-8A84-68DE56CFFB95}" type="slidenum">
              <a:rPr lang="de-DE"/>
              <a:pPr/>
              <a:t>‹Nr.›</a:t>
            </a:fld>
            <a:endParaRPr lang="de-DE"/>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defRPr>
      </a:lvl2pPr>
      <a:lvl3pPr marL="1143000" indent="-228600" algn="l" rtl="0" fontAlgn="base">
        <a:spcBef>
          <a:spcPct val="20000"/>
        </a:spcBef>
        <a:spcAft>
          <a:spcPct val="0"/>
        </a:spcAft>
        <a:buClr>
          <a:schemeClr val="accent2"/>
        </a:buClr>
        <a:buChar char="•"/>
        <a:defRPr sz="2400" b="1">
          <a:solidFill>
            <a:schemeClr val="tx1"/>
          </a:solidFill>
          <a:latin typeface="+mn-lt"/>
        </a:defRPr>
      </a:lvl3pPr>
      <a:lvl4pPr marL="1600200" indent="-228600" algn="l" rtl="0" fontAlgn="base">
        <a:spcBef>
          <a:spcPct val="20000"/>
        </a:spcBef>
        <a:spcAft>
          <a:spcPct val="0"/>
        </a:spcAft>
        <a:buChar char="–"/>
        <a:defRPr sz="2000" b="1">
          <a:solidFill>
            <a:schemeClr val="tx1"/>
          </a:solidFill>
          <a:latin typeface="+mn-lt"/>
        </a:defRPr>
      </a:lvl4pPr>
      <a:lvl5pPr marL="2057400" indent="-228600" algn="l" rtl="0" fontAlgn="base">
        <a:spcBef>
          <a:spcPct val="20000"/>
        </a:spcBef>
        <a:spcAft>
          <a:spcPct val="0"/>
        </a:spcAft>
        <a:buClr>
          <a:schemeClr val="accent2"/>
        </a:buClr>
        <a:buChar char="•"/>
        <a:defRPr sz="2000" b="1">
          <a:solidFill>
            <a:schemeClr val="tx1"/>
          </a:solidFill>
          <a:latin typeface="+mn-lt"/>
        </a:defRPr>
      </a:lvl5pPr>
      <a:lvl6pPr marL="2514600" indent="-228600" algn="l" rtl="0" fontAlgn="base">
        <a:spcBef>
          <a:spcPct val="20000"/>
        </a:spcBef>
        <a:spcAft>
          <a:spcPct val="0"/>
        </a:spcAft>
        <a:buClr>
          <a:schemeClr val="accent2"/>
        </a:buClr>
        <a:buChar char="•"/>
        <a:defRPr sz="2000" b="1">
          <a:solidFill>
            <a:schemeClr val="tx1"/>
          </a:solidFill>
          <a:latin typeface="+mn-lt"/>
        </a:defRPr>
      </a:lvl6pPr>
      <a:lvl7pPr marL="2971800" indent="-228600" algn="l" rtl="0" fontAlgn="base">
        <a:spcBef>
          <a:spcPct val="20000"/>
        </a:spcBef>
        <a:spcAft>
          <a:spcPct val="0"/>
        </a:spcAft>
        <a:buClr>
          <a:schemeClr val="accent2"/>
        </a:buClr>
        <a:buChar char="•"/>
        <a:defRPr sz="2000" b="1">
          <a:solidFill>
            <a:schemeClr val="tx1"/>
          </a:solidFill>
          <a:latin typeface="+mn-lt"/>
        </a:defRPr>
      </a:lvl7pPr>
      <a:lvl8pPr marL="3429000" indent="-228600" algn="l" rtl="0" fontAlgn="base">
        <a:spcBef>
          <a:spcPct val="20000"/>
        </a:spcBef>
        <a:spcAft>
          <a:spcPct val="0"/>
        </a:spcAft>
        <a:buClr>
          <a:schemeClr val="accent2"/>
        </a:buClr>
        <a:buChar char="•"/>
        <a:defRPr sz="2000" b="1">
          <a:solidFill>
            <a:schemeClr val="tx1"/>
          </a:solidFill>
          <a:latin typeface="+mn-lt"/>
        </a:defRPr>
      </a:lvl8pPr>
      <a:lvl9pPr marL="3886200" indent="-228600" algn="l" rtl="0" fontAlgn="base">
        <a:spcBef>
          <a:spcPct val="20000"/>
        </a:spcBef>
        <a:spcAft>
          <a:spcPct val="0"/>
        </a:spcAft>
        <a:buClr>
          <a:schemeClr val="accent2"/>
        </a:buClr>
        <a:buChar char="•"/>
        <a:defRPr sz="2000" b="1">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bmahnwelle.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0" y="304800"/>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de-CH" sz="4800" u="sng" dirty="0"/>
              <a:t>Juristisches im Internet</a:t>
            </a:r>
            <a:endParaRPr kumimoji="0" lang="de-DE" sz="4800" u="sng" dirty="0"/>
          </a:p>
        </p:txBody>
      </p:sp>
      <p:sp>
        <p:nvSpPr>
          <p:cNvPr id="40964" name="Text Box 4"/>
          <p:cNvSpPr txBox="1">
            <a:spLocks noChangeArrowheads="1"/>
          </p:cNvSpPr>
          <p:nvPr/>
        </p:nvSpPr>
        <p:spPr bwMode="auto">
          <a:xfrm>
            <a:off x="0" y="35052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0" lang="de-CH" sz="3600"/>
              <a:t>Gerd Gesell</a:t>
            </a:r>
            <a:endParaRPr kumimoji="0" lang="de-DE" sz="3600"/>
          </a:p>
        </p:txBody>
      </p:sp>
      <p:sp>
        <p:nvSpPr>
          <p:cNvPr id="40967" name="Text Box 7"/>
          <p:cNvSpPr txBox="1">
            <a:spLocks noChangeArrowheads="1"/>
          </p:cNvSpPr>
          <p:nvPr/>
        </p:nvSpPr>
        <p:spPr bwMode="auto">
          <a:xfrm>
            <a:off x="5652120" y="4983540"/>
            <a:ext cx="29029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CH" dirty="0"/>
              <a:t>Version 1.0 – 10/2018</a:t>
            </a:r>
          </a:p>
          <a:p>
            <a:r>
              <a:rPr lang="de-CH" dirty="0"/>
              <a:t>Version 1.1 – 05/2019</a:t>
            </a:r>
          </a:p>
          <a:p>
            <a:r>
              <a:rPr lang="de-CH" dirty="0"/>
              <a:t>Version 1.2 – 11/2019</a:t>
            </a:r>
            <a:endParaRPr lang="de-DE" dirty="0"/>
          </a:p>
          <a:p>
            <a:endParaRPr lang="de-DE"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Urheberschutz</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Fotos, Texte, Medien</a:t>
            </a:r>
          </a:p>
          <a:p>
            <a:pPr>
              <a:lnSpc>
                <a:spcPct val="150000"/>
              </a:lnSpc>
            </a:pPr>
            <a:r>
              <a:rPr lang="de-CH" b="0" dirty="0"/>
              <a:t>i-GE</a:t>
            </a:r>
          </a:p>
          <a:p>
            <a:endParaRPr lang="de-CH" b="0" dirty="0"/>
          </a:p>
        </p:txBody>
      </p:sp>
    </p:spTree>
    <p:extLst>
      <p:ext uri="{BB962C8B-B14F-4D97-AF65-F5344CB8AC3E}">
        <p14:creationId xmlns:p14="http://schemas.microsoft.com/office/powerpoint/2010/main" val="23291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Aktuelle Gesetzesvorlagen</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DSGVO im 2018</a:t>
            </a:r>
          </a:p>
          <a:p>
            <a:pPr>
              <a:lnSpc>
                <a:spcPct val="150000"/>
              </a:lnSpc>
            </a:pPr>
            <a:r>
              <a:rPr lang="de-CH" b="0" dirty="0"/>
              <a:t>Payment Services </a:t>
            </a:r>
            <a:r>
              <a:rPr lang="de-CH" b="0" dirty="0" err="1"/>
              <a:t>Directive</a:t>
            </a:r>
            <a:r>
              <a:rPr lang="de-CH" b="0" dirty="0"/>
              <a:t> (PSD2) – 14.09.2019</a:t>
            </a:r>
          </a:p>
          <a:p>
            <a:endParaRPr lang="de-CH" b="0" dirty="0"/>
          </a:p>
        </p:txBody>
      </p:sp>
    </p:spTree>
    <p:extLst>
      <p:ext uri="{BB962C8B-B14F-4D97-AF65-F5344CB8AC3E}">
        <p14:creationId xmlns:p14="http://schemas.microsoft.com/office/powerpoint/2010/main" val="125138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792163"/>
            <a:ext cx="7772400" cy="777875"/>
          </a:xfrm>
        </p:spPr>
        <p:txBody>
          <a:bodyPr/>
          <a:lstStyle/>
          <a:p>
            <a:pPr algn="ctr"/>
            <a:r>
              <a:rPr lang="de-DE" u="sng" dirty="0"/>
              <a:t>Probleme des Internetrechts</a:t>
            </a:r>
          </a:p>
        </p:txBody>
      </p:sp>
      <p:sp>
        <p:nvSpPr>
          <p:cNvPr id="45059" name="Rectangle 3"/>
          <p:cNvSpPr>
            <a:spLocks noGrp="1" noChangeArrowheads="1"/>
          </p:cNvSpPr>
          <p:nvPr>
            <p:ph type="body" idx="1"/>
          </p:nvPr>
        </p:nvSpPr>
        <p:spPr>
          <a:xfrm>
            <a:off x="1331640" y="1951037"/>
            <a:ext cx="7126560" cy="4114800"/>
          </a:xfrm>
        </p:spPr>
        <p:txBody>
          <a:bodyPr/>
          <a:lstStyle/>
          <a:p>
            <a:pPr>
              <a:lnSpc>
                <a:spcPct val="150000"/>
              </a:lnSpc>
            </a:pPr>
            <a:r>
              <a:rPr lang="de-DE" b="0" dirty="0">
                <a:effectLst>
                  <a:outerShdw blurRad="38100" dist="38100" dir="2700000" algn="tl">
                    <a:srgbClr val="000000"/>
                  </a:outerShdw>
                </a:effectLst>
              </a:rPr>
              <a:t>Gesetzeslage nicht trivial</a:t>
            </a:r>
          </a:p>
          <a:p>
            <a:pPr>
              <a:lnSpc>
                <a:spcPct val="150000"/>
              </a:lnSpc>
            </a:pPr>
            <a:r>
              <a:rPr lang="de-DE" b="0" dirty="0">
                <a:effectLst>
                  <a:outerShdw blurRad="38100" dist="38100" dir="2700000" algn="tl">
                    <a:srgbClr val="000000"/>
                  </a:outerShdw>
                </a:effectLst>
              </a:rPr>
              <a:t>z. B. in D: widersprüchliche Urteile der Landesgerichte</a:t>
            </a:r>
          </a:p>
          <a:p>
            <a:pPr>
              <a:lnSpc>
                <a:spcPct val="150000"/>
              </a:lnSpc>
            </a:pPr>
            <a:r>
              <a:rPr lang="de-DE" b="0" dirty="0">
                <a:effectLst>
                  <a:outerShdw blurRad="38100" dist="38100" dir="2700000" algn="tl">
                    <a:srgbClr val="000000"/>
                  </a:outerShdw>
                </a:effectLst>
              </a:rPr>
              <a:t>Rechtsberatungsrecht in D – mit Folgen: </a:t>
            </a:r>
            <a:r>
              <a:rPr lang="de-DE" b="0" dirty="0">
                <a:effectLst>
                  <a:outerShdw blurRad="38100" dist="38100" dir="2700000" algn="tl">
                    <a:srgbClr val="000000"/>
                  </a:outerShdw>
                </a:effectLst>
                <a:hlinkClick r:id="rId3"/>
              </a:rPr>
              <a:t>http://www.abmahnwelle.de</a:t>
            </a:r>
            <a:endParaRPr lang="de-DE" b="0" dirty="0">
              <a:effectLst>
                <a:outerShdw blurRad="38100" dist="38100" dir="2700000" algn="tl">
                  <a:srgbClr val="000000"/>
                </a:outerShdw>
              </a:effectLst>
            </a:endParaRPr>
          </a:p>
          <a:p>
            <a:pPr>
              <a:lnSpc>
                <a:spcPct val="150000"/>
              </a:lnSpc>
            </a:pPr>
            <a:endParaRPr lang="de-DE" b="0" dirty="0">
              <a:effectLst>
                <a:outerShdw blurRad="38100" dist="38100" dir="2700000" algn="tl">
                  <a:srgbClr val="000000"/>
                </a:outerShdw>
              </a:effectLst>
            </a:endParaRPr>
          </a:p>
          <a:p>
            <a:pPr lvl="1"/>
            <a:endParaRPr lang="de-DE" sz="3200" dirty="0">
              <a:effectLst>
                <a:outerShdw blurRad="38100" dist="38100" dir="2700000" algn="tl">
                  <a:srgbClr val="000000"/>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792163"/>
            <a:ext cx="7772400" cy="777875"/>
          </a:xfrm>
        </p:spPr>
        <p:txBody>
          <a:bodyPr/>
          <a:lstStyle/>
          <a:p>
            <a:pPr algn="ctr"/>
            <a:r>
              <a:rPr lang="de-DE" u="sng" dirty="0"/>
              <a:t>Betrieb eines Webauftritts</a:t>
            </a:r>
          </a:p>
        </p:txBody>
      </p:sp>
      <p:sp>
        <p:nvSpPr>
          <p:cNvPr id="45059" name="Rectangle 3"/>
          <p:cNvSpPr>
            <a:spLocks noGrp="1" noChangeArrowheads="1"/>
          </p:cNvSpPr>
          <p:nvPr>
            <p:ph type="body" idx="1"/>
          </p:nvPr>
        </p:nvSpPr>
        <p:spPr>
          <a:xfrm>
            <a:off x="2627784" y="1951037"/>
            <a:ext cx="5830416" cy="4114800"/>
          </a:xfrm>
        </p:spPr>
        <p:txBody>
          <a:bodyPr/>
          <a:lstStyle/>
          <a:p>
            <a:pPr>
              <a:lnSpc>
                <a:spcPct val="150000"/>
              </a:lnSpc>
            </a:pPr>
            <a:r>
              <a:rPr lang="de-DE" b="0" dirty="0">
                <a:effectLst>
                  <a:outerShdw blurRad="38100" dist="38100" dir="2700000" algn="tl">
                    <a:srgbClr val="000000"/>
                  </a:outerShdw>
                </a:effectLst>
              </a:rPr>
              <a:t>Abmahnungen</a:t>
            </a:r>
          </a:p>
          <a:p>
            <a:pPr>
              <a:lnSpc>
                <a:spcPct val="150000"/>
              </a:lnSpc>
            </a:pPr>
            <a:r>
              <a:rPr lang="de-DE" b="0" dirty="0">
                <a:effectLst>
                  <a:outerShdw blurRad="38100" dist="38100" dir="2700000" algn="tl">
                    <a:srgbClr val="000000"/>
                  </a:outerShdw>
                </a:effectLst>
              </a:rPr>
              <a:t>Impressum</a:t>
            </a:r>
          </a:p>
          <a:p>
            <a:pPr>
              <a:lnSpc>
                <a:spcPct val="150000"/>
              </a:lnSpc>
            </a:pPr>
            <a:r>
              <a:rPr lang="de-DE" b="0" dirty="0">
                <a:effectLst>
                  <a:outerShdw blurRad="38100" dist="38100" dir="2700000" algn="tl">
                    <a:srgbClr val="000000"/>
                  </a:outerShdw>
                </a:effectLst>
              </a:rPr>
              <a:t>Disclaimer</a:t>
            </a:r>
          </a:p>
          <a:p>
            <a:pPr>
              <a:lnSpc>
                <a:spcPct val="150000"/>
              </a:lnSpc>
            </a:pPr>
            <a:r>
              <a:rPr lang="de-DE" b="0" dirty="0">
                <a:effectLst>
                  <a:outerShdw blurRad="38100" dist="38100" dir="2700000" algn="tl">
                    <a:srgbClr val="000000"/>
                  </a:outerShdw>
                </a:effectLst>
              </a:rPr>
              <a:t>Urheberschutz</a:t>
            </a:r>
          </a:p>
          <a:p>
            <a:pPr>
              <a:lnSpc>
                <a:spcPct val="150000"/>
              </a:lnSpc>
            </a:pPr>
            <a:r>
              <a:rPr lang="de-DE" b="0" dirty="0">
                <a:effectLst>
                  <a:outerShdw blurRad="38100" dist="38100" dir="2700000" algn="tl">
                    <a:srgbClr val="000000"/>
                  </a:outerShdw>
                </a:effectLst>
              </a:rPr>
              <a:t>Datenschutz</a:t>
            </a:r>
          </a:p>
          <a:p>
            <a:pPr lvl="1"/>
            <a:endParaRPr lang="de-DE" sz="3200" dirty="0">
              <a:effectLst>
                <a:outerShdw blurRad="38100" dist="38100" dir="2700000" algn="tl">
                  <a:srgbClr val="000000"/>
                </a:outerShdw>
              </a:effectLst>
            </a:endParaRPr>
          </a:p>
        </p:txBody>
      </p:sp>
    </p:spTree>
    <p:extLst>
      <p:ext uri="{BB962C8B-B14F-4D97-AF65-F5344CB8AC3E}">
        <p14:creationId xmlns:p14="http://schemas.microsoft.com/office/powerpoint/2010/main" val="39389341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additive="base">
                                        <p:cTn id="31" dur="500" fill="hold"/>
                                        <p:tgtEl>
                                          <p:spTgt spid="4505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50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pPr>
              <a:spcAft>
                <a:spcPct val="40000"/>
              </a:spcAft>
            </a:pPr>
            <a:r>
              <a:rPr lang="de-CH" b="0" dirty="0">
                <a:effectLst>
                  <a:outerShdw blurRad="38100" dist="38100" dir="2700000" algn="tl">
                    <a:srgbClr val="000000"/>
                  </a:outerShdw>
                </a:effectLst>
              </a:rPr>
              <a:t>In Österreich: Unterlassungsaufforderung</a:t>
            </a:r>
          </a:p>
          <a:p>
            <a:pPr>
              <a:spcAft>
                <a:spcPct val="40000"/>
              </a:spcAft>
            </a:pPr>
            <a:r>
              <a:rPr lang="de-CH" b="0" dirty="0">
                <a:effectLst>
                  <a:outerShdw blurRad="38100" dist="38100" dir="2700000" algn="tl">
                    <a:srgbClr val="000000"/>
                  </a:outerShdw>
                </a:effectLst>
              </a:rPr>
              <a:t>Ursprünglich im Wettbewerbsrecht eingesetzt zur Reduktion von Gerichtsprozessen (z. B. vergleichende Werbung)</a:t>
            </a:r>
          </a:p>
          <a:p>
            <a:pPr>
              <a:spcAft>
                <a:spcPct val="40000"/>
              </a:spcAft>
            </a:pPr>
            <a:endParaRPr lang="de-DE" b="0" dirty="0">
              <a:effectLst>
                <a:outerShdw blurRad="38100" dist="38100" dir="2700000" algn="tl">
                  <a:srgbClr val="000000"/>
                </a:outerShdw>
              </a:effectLst>
            </a:endParaRPr>
          </a:p>
        </p:txBody>
      </p:sp>
      <p:sp>
        <p:nvSpPr>
          <p:cNvPr id="44036" name="Rectangle 4"/>
          <p:cNvSpPr>
            <a:spLocks noGrp="1" noChangeArrowheads="1"/>
          </p:cNvSpPr>
          <p:nvPr>
            <p:ph type="title"/>
          </p:nvPr>
        </p:nvSpPr>
        <p:spPr>
          <a:xfrm>
            <a:off x="685800" y="800100"/>
            <a:ext cx="7772400" cy="762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gn="ctr"/>
            <a:r>
              <a:rPr lang="de-DE" u="sng" dirty="0"/>
              <a:t>Was sind Abmahnungen?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Was ist das Problem?</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r>
              <a:rPr lang="de-CH" b="0" dirty="0"/>
              <a:t>In D und Ö können die Anwaltskosten der Abmahnung auf den Abgemahnten überwälzt werden – in CH nicht!</a:t>
            </a:r>
          </a:p>
          <a:p>
            <a:r>
              <a:rPr lang="de-CH" b="0" dirty="0"/>
              <a:t>Spezialisierte «Abmahnbüros»</a:t>
            </a:r>
          </a:p>
          <a:p>
            <a:endParaRPr lang="de-CH" b="0" dirty="0"/>
          </a:p>
        </p:txBody>
      </p:sp>
    </p:spTree>
    <p:extLst>
      <p:ext uri="{BB962C8B-B14F-4D97-AF65-F5344CB8AC3E}">
        <p14:creationId xmlns:p14="http://schemas.microsoft.com/office/powerpoint/2010/main" val="362666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Was kann schieflaufen?</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Fehler im Impressum</a:t>
            </a:r>
          </a:p>
          <a:p>
            <a:pPr>
              <a:lnSpc>
                <a:spcPct val="150000"/>
              </a:lnSpc>
            </a:pPr>
            <a:r>
              <a:rPr lang="de-CH" b="0" dirty="0"/>
              <a:t>Urheberprobleme bei Fotos, Texten, Medien allgemein</a:t>
            </a:r>
          </a:p>
          <a:p>
            <a:pPr>
              <a:lnSpc>
                <a:spcPct val="150000"/>
              </a:lnSpc>
            </a:pPr>
            <a:r>
              <a:rPr lang="de-CH" b="0" dirty="0"/>
              <a:t>Preisauszeichnungen</a:t>
            </a:r>
          </a:p>
          <a:p>
            <a:pPr>
              <a:lnSpc>
                <a:spcPct val="150000"/>
              </a:lnSpc>
            </a:pPr>
            <a:r>
              <a:rPr lang="de-CH" b="0" dirty="0"/>
              <a:t>Produktfotos</a:t>
            </a:r>
          </a:p>
          <a:p>
            <a:endParaRPr lang="de-CH" b="0" dirty="0"/>
          </a:p>
        </p:txBody>
      </p:sp>
    </p:spTree>
    <p:extLst>
      <p:ext uri="{BB962C8B-B14F-4D97-AF65-F5344CB8AC3E}">
        <p14:creationId xmlns:p14="http://schemas.microsoft.com/office/powerpoint/2010/main" val="225934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 kann schieflaufen?</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Sinnlose Angaben im Disclaimer</a:t>
            </a:r>
          </a:p>
          <a:p>
            <a:pPr>
              <a:lnSpc>
                <a:spcPct val="150000"/>
              </a:lnSpc>
            </a:pPr>
            <a:r>
              <a:rPr lang="de-CH" b="0" dirty="0"/>
              <a:t>«Schlechte» Verlinkungen</a:t>
            </a:r>
          </a:p>
          <a:p>
            <a:pPr>
              <a:lnSpc>
                <a:spcPct val="150000"/>
              </a:lnSpc>
            </a:pPr>
            <a:r>
              <a:rPr lang="de-CH" b="0" dirty="0"/>
              <a:t>…</a:t>
            </a:r>
          </a:p>
          <a:p>
            <a:pPr>
              <a:lnSpc>
                <a:spcPct val="150000"/>
              </a:lnSpc>
            </a:pPr>
            <a:endParaRPr lang="de-CH" b="0" dirty="0"/>
          </a:p>
          <a:p>
            <a:endParaRPr lang="de-CH" b="0" dirty="0"/>
          </a:p>
        </p:txBody>
      </p:sp>
    </p:spTree>
    <p:extLst>
      <p:ext uri="{BB962C8B-B14F-4D97-AF65-F5344CB8AC3E}">
        <p14:creationId xmlns:p14="http://schemas.microsoft.com/office/powerpoint/2010/main" val="176032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Hilfen</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Impressum mit Generatoren</a:t>
            </a:r>
          </a:p>
          <a:p>
            <a:pPr>
              <a:lnSpc>
                <a:spcPct val="150000"/>
              </a:lnSpc>
            </a:pPr>
            <a:r>
              <a:rPr lang="de-CH" b="0" dirty="0"/>
              <a:t>Klare Urhebersituationen</a:t>
            </a:r>
          </a:p>
          <a:p>
            <a:pPr>
              <a:lnSpc>
                <a:spcPct val="150000"/>
              </a:lnSpc>
            </a:pPr>
            <a:r>
              <a:rPr lang="de-CH" b="0" dirty="0"/>
              <a:t>Regelmässige Prüfung der externen Links</a:t>
            </a:r>
          </a:p>
          <a:p>
            <a:pPr>
              <a:lnSpc>
                <a:spcPct val="150000"/>
              </a:lnSpc>
            </a:pPr>
            <a:r>
              <a:rPr lang="de-CH" b="0" dirty="0"/>
              <a:t>Irgendwie sowas wie Gottvertrauen</a:t>
            </a:r>
          </a:p>
          <a:p>
            <a:endParaRPr lang="de-CH" b="0" dirty="0"/>
          </a:p>
        </p:txBody>
      </p:sp>
    </p:spTree>
    <p:extLst>
      <p:ext uri="{BB962C8B-B14F-4D97-AF65-F5344CB8AC3E}">
        <p14:creationId xmlns:p14="http://schemas.microsoft.com/office/powerpoint/2010/main" val="303364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4AADB-95C0-40EF-8BFE-2BF0837B8DBE}"/>
              </a:ext>
            </a:extLst>
          </p:cNvPr>
          <p:cNvSpPr>
            <a:spLocks noGrp="1"/>
          </p:cNvSpPr>
          <p:nvPr>
            <p:ph type="title"/>
          </p:nvPr>
        </p:nvSpPr>
        <p:spPr/>
        <p:txBody>
          <a:bodyPr/>
          <a:lstStyle/>
          <a:p>
            <a:pPr algn="ctr"/>
            <a:r>
              <a:rPr lang="de-CH" dirty="0"/>
              <a:t>Schräge Gerichtsentscheide</a:t>
            </a:r>
          </a:p>
        </p:txBody>
      </p:sp>
      <p:sp>
        <p:nvSpPr>
          <p:cNvPr id="3" name="Inhaltsplatzhalter 2">
            <a:extLst>
              <a:ext uri="{FF2B5EF4-FFF2-40B4-BE49-F238E27FC236}">
                <a16:creationId xmlns:a16="http://schemas.microsoft.com/office/drawing/2014/main" id="{D4A72F87-850B-44E6-B5E8-41BD6F46E67C}"/>
              </a:ext>
            </a:extLst>
          </p:cNvPr>
          <p:cNvSpPr>
            <a:spLocks noGrp="1"/>
          </p:cNvSpPr>
          <p:nvPr>
            <p:ph idx="1"/>
          </p:nvPr>
        </p:nvSpPr>
        <p:spPr/>
        <p:txBody>
          <a:bodyPr/>
          <a:lstStyle/>
          <a:p>
            <a:pPr>
              <a:lnSpc>
                <a:spcPct val="150000"/>
              </a:lnSpc>
            </a:pPr>
            <a:r>
              <a:rPr lang="de-CH" b="0" dirty="0"/>
              <a:t>Bewertung direkt nach Online-Kauf unzulässig BGH (Oxid)</a:t>
            </a:r>
          </a:p>
          <a:p>
            <a:pPr>
              <a:lnSpc>
                <a:spcPct val="150000"/>
              </a:lnSpc>
            </a:pPr>
            <a:r>
              <a:rPr lang="de-CH" b="0" dirty="0"/>
              <a:t>demnächst lieferbar ist nach Verbraucherschutz zu ungenau</a:t>
            </a:r>
          </a:p>
          <a:p>
            <a:pPr>
              <a:lnSpc>
                <a:spcPct val="150000"/>
              </a:lnSpc>
            </a:pPr>
            <a:r>
              <a:rPr lang="de-CH" b="0" dirty="0" err="1"/>
              <a:t>Opt</a:t>
            </a:r>
            <a:r>
              <a:rPr lang="de-CH" b="0" dirty="0"/>
              <a:t>-In (</a:t>
            </a:r>
            <a:r>
              <a:rPr lang="de-CH" b="0" dirty="0" err="1"/>
              <a:t>Opt</a:t>
            </a:r>
            <a:r>
              <a:rPr lang="de-CH" b="0" dirty="0"/>
              <a:t>-out)/ Double </a:t>
            </a:r>
            <a:r>
              <a:rPr lang="de-CH" b="0" dirty="0" err="1"/>
              <a:t>Opt</a:t>
            </a:r>
            <a:r>
              <a:rPr lang="de-CH" b="0" dirty="0"/>
              <a:t>-In</a:t>
            </a:r>
          </a:p>
          <a:p>
            <a:pPr>
              <a:lnSpc>
                <a:spcPct val="150000"/>
              </a:lnSpc>
            </a:pPr>
            <a:endParaRPr lang="de-CH" b="0" dirty="0"/>
          </a:p>
          <a:p>
            <a:pPr>
              <a:lnSpc>
                <a:spcPct val="150000"/>
              </a:lnSpc>
            </a:pPr>
            <a:endParaRPr lang="de-CH" b="0" dirty="0"/>
          </a:p>
        </p:txBody>
      </p:sp>
      <p:sp>
        <p:nvSpPr>
          <p:cNvPr id="4" name="Rechteck 3">
            <a:extLst>
              <a:ext uri="{FF2B5EF4-FFF2-40B4-BE49-F238E27FC236}">
                <a16:creationId xmlns:a16="http://schemas.microsoft.com/office/drawing/2014/main" id="{C266348D-B923-44F5-84B2-05EFB1FA61FF}"/>
              </a:ext>
            </a:extLst>
          </p:cNvPr>
          <p:cNvSpPr/>
          <p:nvPr/>
        </p:nvSpPr>
        <p:spPr>
          <a:xfrm>
            <a:off x="2286000" y="1905506"/>
            <a:ext cx="4572000" cy="830997"/>
          </a:xfrm>
          <a:prstGeom prst="rect">
            <a:avLst/>
          </a:prstGeom>
        </p:spPr>
        <p:txBody>
          <a:bodyPr>
            <a:spAutoFit/>
          </a:bodyPr>
          <a:lstStyle/>
          <a:p>
            <a:r>
              <a:rPr lang="de-CH" dirty="0"/>
              <a:t>:</a:t>
            </a:r>
          </a:p>
          <a:p>
            <a:endParaRPr lang="de-CH" dirty="0"/>
          </a:p>
        </p:txBody>
      </p:sp>
    </p:spTree>
    <p:extLst>
      <p:ext uri="{BB962C8B-B14F-4D97-AF65-F5344CB8AC3E}">
        <p14:creationId xmlns:p14="http://schemas.microsoft.com/office/powerpoint/2010/main" val="3490896866"/>
      </p:ext>
    </p:extLst>
  </p:cSld>
  <p:clrMapOvr>
    <a:masterClrMapping/>
  </p:clrMapOvr>
</p:sld>
</file>

<file path=ppt/theme/theme1.xml><?xml version="1.0" encoding="utf-8"?>
<a:theme xmlns:a="http://schemas.openxmlformats.org/drawingml/2006/main" name="Projektübersicht">
  <a:themeElements>
    <a:clrScheme name="Projektübersich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Projektübersicht">
      <a:majorFont>
        <a:latin typeface="Times New Roman"/>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ojektübersich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Projektübersicht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Projektübersicht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Office\Templates\1031\Projektübersicht.pot</Template>
  <TotalTime>0</TotalTime>
  <Words>253</Words>
  <Application>Microsoft Office PowerPoint</Application>
  <PresentationFormat>Bildschirmpräsentation (4:3)</PresentationFormat>
  <Paragraphs>49</Paragraphs>
  <Slides>11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Times New Roman</vt:lpstr>
      <vt:lpstr>Wingdings</vt:lpstr>
      <vt:lpstr>Projektübersicht</vt:lpstr>
      <vt:lpstr>PowerPoint-Präsentation</vt:lpstr>
      <vt:lpstr>Probleme des Internetrechts</vt:lpstr>
      <vt:lpstr>Betrieb eines Webauftritts</vt:lpstr>
      <vt:lpstr>Was sind Abmahnungen?</vt:lpstr>
      <vt:lpstr>Was ist das Problem?</vt:lpstr>
      <vt:lpstr>Was kann schieflaufen?</vt:lpstr>
      <vt:lpstr>… kann schieflaufen?</vt:lpstr>
      <vt:lpstr>Hilfen</vt:lpstr>
      <vt:lpstr>Schräge Gerichtsentscheide</vt:lpstr>
      <vt:lpstr>Urheberschutz</vt:lpstr>
      <vt:lpstr>Aktuelle Gesetzesvorlagen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Gerd Gesell</dc:creator>
  <cp:lastModifiedBy>Gesell Gerd</cp:lastModifiedBy>
  <cp:revision>131</cp:revision>
  <cp:lastPrinted>2021-05-28T07:22:43Z</cp:lastPrinted>
  <dcterms:created xsi:type="dcterms:W3CDTF">2001-06-13T10:04:03Z</dcterms:created>
  <dcterms:modified xsi:type="dcterms:W3CDTF">2021-05-28T07:24:18Z</dcterms:modified>
</cp:coreProperties>
</file>