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4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7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796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8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448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9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208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9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67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8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0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65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91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9A1D0D-2550-49E3-BFB1-DD9E07198618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FDD7D2-C1A5-46CB-B1FD-558C99516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12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E94F6-2302-447C-9828-3B1FE6EF4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Курсовой проект «Почтовое отделение»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E77CCA-350F-42F2-BDC8-682FB1231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55442"/>
            <a:ext cx="6400800" cy="1947333"/>
          </a:xfrm>
        </p:spPr>
        <p:txBody>
          <a:bodyPr/>
          <a:lstStyle/>
          <a:p>
            <a:r>
              <a:rPr lang="ru-RU" dirty="0"/>
              <a:t>Разработчик</a:t>
            </a:r>
            <a:r>
              <a:rPr lang="en-US" dirty="0"/>
              <a:t>: </a:t>
            </a:r>
            <a:r>
              <a:rPr lang="ru-RU" dirty="0"/>
              <a:t>Багиров </a:t>
            </a:r>
            <a:r>
              <a:rPr lang="ru-RU" dirty="0" err="1"/>
              <a:t>Теймур</a:t>
            </a:r>
            <a:r>
              <a:rPr lang="ru-RU" dirty="0"/>
              <a:t> </a:t>
            </a:r>
            <a:r>
              <a:rPr lang="ru-RU" dirty="0" err="1"/>
              <a:t>Сабухи</a:t>
            </a:r>
            <a:r>
              <a:rPr lang="ru-RU" dirty="0"/>
              <a:t> </a:t>
            </a:r>
            <a:r>
              <a:rPr lang="ru-RU" dirty="0" err="1"/>
              <a:t>оглы</a:t>
            </a:r>
            <a:endParaRPr lang="ru-RU" dirty="0"/>
          </a:p>
          <a:p>
            <a:r>
              <a:rPr lang="ru-RU" dirty="0"/>
              <a:t>Группа</a:t>
            </a:r>
            <a:r>
              <a:rPr lang="en-US" dirty="0"/>
              <a:t>: </a:t>
            </a:r>
            <a:r>
              <a:rPr lang="ru-RU" dirty="0"/>
              <a:t>ПД011</a:t>
            </a:r>
          </a:p>
          <a:p>
            <a:r>
              <a:rPr lang="ru-RU" dirty="0"/>
              <a:t>Город</a:t>
            </a:r>
            <a:r>
              <a:rPr lang="en-US" dirty="0"/>
              <a:t>: </a:t>
            </a:r>
            <a:r>
              <a:rPr lang="ru-RU" dirty="0"/>
              <a:t>Донецк</a:t>
            </a:r>
            <a:br>
              <a:rPr lang="ru-RU" dirty="0"/>
            </a:br>
            <a:r>
              <a:rPr lang="ru-RU" dirty="0"/>
              <a:t>Год</a:t>
            </a:r>
            <a:r>
              <a:rPr lang="en-US" dirty="0"/>
              <a:t>: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3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06F31-04FD-42B0-BE05-5694C247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F4E8D-C4AD-4F81-B92B-6B4456C7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приложение, удобное для сотрудников почтового отделения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приложение многофункциональным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Оснастить приложение иерархией пользователей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Начать создание собственного портфолио</a:t>
            </a:r>
          </a:p>
        </p:txBody>
      </p:sp>
    </p:spTree>
    <p:extLst>
      <p:ext uri="{BB962C8B-B14F-4D97-AF65-F5344CB8AC3E}">
        <p14:creationId xmlns:p14="http://schemas.microsoft.com/office/powerpoint/2010/main" val="259599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8B628-18D5-4C05-8D5F-E6F18494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62" y="5097741"/>
            <a:ext cx="8534400" cy="1507067"/>
          </a:xfrm>
        </p:spPr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EC09FA-F44D-45F0-8B52-815A8D733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62" y="107139"/>
            <a:ext cx="7590149" cy="53097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D3C975-28CA-4C9B-8846-2BFEF6C6C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83" y="691148"/>
            <a:ext cx="2932555" cy="29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4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DF78C-3E45-45FF-BA44-B11C687E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3" y="5350933"/>
            <a:ext cx="8534400" cy="1507067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8B7A60-324E-4A80-A985-32725DB7F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93" y="74255"/>
            <a:ext cx="8864512" cy="56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6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63303-F433-49C6-8B4A-C1E3B0DC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5ADFE-8BBF-4F3A-AF79-314C9D7C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en-US" dirty="0"/>
              <a:t>WPF</a:t>
            </a:r>
          </a:p>
          <a:p>
            <a:r>
              <a:rPr lang="en-US" dirty="0"/>
              <a:t>Entity Framework</a:t>
            </a:r>
          </a:p>
          <a:p>
            <a:r>
              <a:rPr lang="en-US" dirty="0"/>
              <a:t>Git</a:t>
            </a:r>
            <a:r>
              <a:rPr lang="ru-RU" dirty="0"/>
              <a:t>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MS SQL</a:t>
            </a:r>
          </a:p>
          <a:p>
            <a:r>
              <a:rPr lang="ru-RU" dirty="0"/>
              <a:t>методология </a:t>
            </a:r>
            <a:r>
              <a:rPr lang="en-US" dirty="0"/>
              <a:t>Scrum </a:t>
            </a:r>
            <a:r>
              <a:rPr lang="ru-RU" dirty="0"/>
              <a:t>управления проектом</a:t>
            </a:r>
          </a:p>
        </p:txBody>
      </p:sp>
      <p:pic>
        <p:nvPicPr>
          <p:cNvPr id="4" name="Picture 2" descr="https://avatars.mds.yandex.net/i?id=d4791ddec5071f90aea4f2c503aa3797-4587230-images-thumbs&amp;n=13">
            <a:extLst>
              <a:ext uri="{FF2B5EF4-FFF2-40B4-BE49-F238E27FC236}">
                <a16:creationId xmlns:a16="http://schemas.microsoft.com/office/drawing/2014/main" id="{FFFFB79A-434E-49A8-B8BF-492D6633C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67" y="248156"/>
            <a:ext cx="1485720" cy="149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uzeservers.ru/wp-content/uploads/c/0/b/c0bcaf8a0b1c9a523d258d751603ea16.png">
            <a:extLst>
              <a:ext uri="{FF2B5EF4-FFF2-40B4-BE49-F238E27FC236}">
                <a16:creationId xmlns:a16="http://schemas.microsoft.com/office/drawing/2014/main" id="{A3A9BC96-D38C-4FA6-9CBE-9F47D1FF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67" y="1815586"/>
            <a:ext cx="3891509" cy="21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uzeservers.ru/wp-content/uploads/6/8/a/68ab6d0ee5d2a8c6889b9bedfd4c76e8.jpeg">
            <a:extLst>
              <a:ext uri="{FF2B5EF4-FFF2-40B4-BE49-F238E27FC236}">
                <a16:creationId xmlns:a16="http://schemas.microsoft.com/office/drawing/2014/main" id="{2F422B61-5970-4CE6-A7FB-A44B6B3EE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475" y="233665"/>
            <a:ext cx="2260602" cy="150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7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74D7C-61EF-42F2-BB71-BE3048CA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29" y="764357"/>
            <a:ext cx="11900571" cy="4234992"/>
          </a:xfrm>
        </p:spPr>
        <p:txBody>
          <a:bodyPr>
            <a:normAutofit/>
          </a:bodyPr>
          <a:lstStyle/>
          <a:p>
            <a:r>
              <a:rPr lang="ru-RU" sz="8000" dirty="0"/>
              <a:t>Спасибо за внимание</a:t>
            </a:r>
          </a:p>
        </p:txBody>
      </p:sp>
      <p:pic>
        <p:nvPicPr>
          <p:cNvPr id="3076" name="Picture 4" descr="Рофлим над котами">
            <a:extLst>
              <a:ext uri="{FF2B5EF4-FFF2-40B4-BE49-F238E27FC236}">
                <a16:creationId xmlns:a16="http://schemas.microsoft.com/office/drawing/2014/main" id="{C897F6B8-7E47-4E7A-907E-B0D98662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40" y="1274583"/>
            <a:ext cx="3214540" cy="321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2493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</TotalTime>
  <Words>61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Сектор</vt:lpstr>
      <vt:lpstr>Курсовой проект «Почтовое отделение»</vt:lpstr>
      <vt:lpstr>Цели проекта</vt:lpstr>
      <vt:lpstr>Структура базы данных</vt:lpstr>
      <vt:lpstr>Диаграмма прецедентов</vt:lpstr>
      <vt:lpstr>Использованные технологии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«Почтовое отделение»</dc:title>
  <dc:creator>Тимур Багиров</dc:creator>
  <cp:lastModifiedBy>Тимур Багиров</cp:lastModifiedBy>
  <cp:revision>15</cp:revision>
  <dcterms:created xsi:type="dcterms:W3CDTF">2022-05-26T09:22:15Z</dcterms:created>
  <dcterms:modified xsi:type="dcterms:W3CDTF">2022-05-26T10:02:58Z</dcterms:modified>
</cp:coreProperties>
</file>