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45E-9BEE-4621-8A05-69A0B2FA99D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704-0CAF-420A-8C32-EDB1E2243F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45E-9BEE-4621-8A05-69A0B2FA99D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704-0CAF-420A-8C32-EDB1E224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45E-9BEE-4621-8A05-69A0B2FA99D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704-0CAF-420A-8C32-EDB1E224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45E-9BEE-4621-8A05-69A0B2FA99D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704-0CAF-420A-8C32-EDB1E224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45E-9BEE-4621-8A05-69A0B2FA99D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704-0CAF-420A-8C32-EDB1E2243F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45E-9BEE-4621-8A05-69A0B2FA99D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704-0CAF-420A-8C32-EDB1E224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45E-9BEE-4621-8A05-69A0B2FA99D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704-0CAF-420A-8C32-EDB1E224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45E-9BEE-4621-8A05-69A0B2FA99D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704-0CAF-420A-8C32-EDB1E224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45E-9BEE-4621-8A05-69A0B2FA99D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704-0CAF-420A-8C32-EDB1E224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45E-9BEE-4621-8A05-69A0B2FA99D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8704-0CAF-420A-8C32-EDB1E224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A45E-9BEE-4621-8A05-69A0B2FA99D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8418704-0CAF-420A-8C32-EDB1E2243F7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A2A45E-9BEE-4621-8A05-69A0B2FA99D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418704-0CAF-420A-8C32-EDB1E2243F7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1828800"/>
          </a:xfrm>
        </p:spPr>
        <p:txBody>
          <a:bodyPr/>
          <a:lstStyle/>
          <a:p>
            <a:r>
              <a:rPr lang="en-US" dirty="0" smtClean="0"/>
              <a:t>Hosting An Art Exhibit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7854696" cy="1752600"/>
          </a:xfrm>
        </p:spPr>
        <p:txBody>
          <a:bodyPr/>
          <a:lstStyle/>
          <a:p>
            <a:r>
              <a:rPr lang="en-US" dirty="0" smtClean="0"/>
              <a:t>Taylor Bailey</a:t>
            </a:r>
          </a:p>
          <a:p>
            <a:r>
              <a:rPr lang="en-US" dirty="0" smtClean="0"/>
              <a:t>CPT 270-W01</a:t>
            </a:r>
          </a:p>
          <a:p>
            <a:r>
              <a:rPr lang="en-US" dirty="0" smtClean="0"/>
              <a:t>Sponsored by: South Carolina Arts Commission </a:t>
            </a:r>
            <a:endParaRPr lang="en-US" dirty="0"/>
          </a:p>
        </p:txBody>
      </p:sp>
      <p:pic>
        <p:nvPicPr>
          <p:cNvPr id="1026" name="Picture 2" descr="C:\Users\Taylor\AppData\Local\Microsoft\Windows\INetCache\IE\5E3NDR6Y\drawing-palett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572000"/>
            <a:ext cx="2590800" cy="2011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Overview Report</a:t>
            </a:r>
            <a:endParaRPr lang="en-US" dirty="0"/>
          </a:p>
        </p:txBody>
      </p:sp>
      <p:pic>
        <p:nvPicPr>
          <p:cNvPr id="4" name="Content Placeholder 3" descr="Project Over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2915" y="1935163"/>
            <a:ext cx="8198170" cy="43894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Budget Report</a:t>
            </a:r>
            <a:endParaRPr lang="en-US" dirty="0"/>
          </a:p>
        </p:txBody>
      </p:sp>
      <p:pic>
        <p:nvPicPr>
          <p:cNvPr id="4" name="Content Placeholder 3" descr="Budget Repo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2915" y="1935163"/>
            <a:ext cx="8198170" cy="438943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Cost Overview Report</a:t>
            </a:r>
            <a:endParaRPr lang="en-US" dirty="0"/>
          </a:p>
        </p:txBody>
      </p:sp>
      <p:pic>
        <p:nvPicPr>
          <p:cNvPr id="4" name="Content Placeholder 3" descr="Cost Over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2915" y="1935163"/>
            <a:ext cx="8198170" cy="438943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Excel Chart</a:t>
            </a:r>
            <a:endParaRPr lang="en-US" dirty="0"/>
          </a:p>
        </p:txBody>
      </p:sp>
      <p:pic>
        <p:nvPicPr>
          <p:cNvPr id="4" name="Content Placeholder 3" descr="Total Expens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8453" y="1935163"/>
            <a:ext cx="7447094" cy="438943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Conclusion/Summary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exhibit will be of superior quality.</a:t>
            </a:r>
          </a:p>
          <a:p>
            <a:endParaRPr lang="en-US" dirty="0" smtClean="0"/>
          </a:p>
          <a:p>
            <a:r>
              <a:rPr lang="en-US" dirty="0" smtClean="0"/>
              <a:t>By the end of this project, significant funds will have been raised for both participating artists and art education donations. </a:t>
            </a:r>
          </a:p>
          <a:p>
            <a:endParaRPr lang="en-US" dirty="0" smtClean="0"/>
          </a:p>
          <a:p>
            <a:r>
              <a:rPr lang="en-US" dirty="0" smtClean="0"/>
              <a:t>This project will be under budget at $4,841.81</a:t>
            </a:r>
          </a:p>
          <a:p>
            <a:endParaRPr lang="en-US" dirty="0"/>
          </a:p>
        </p:txBody>
      </p:sp>
      <p:pic>
        <p:nvPicPr>
          <p:cNvPr id="7170" name="Picture 2" descr="C:\Users\Taylor\AppData\Local\Microsoft\Windows\INetCache\IE\5E3NDR6Y\success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181600"/>
            <a:ext cx="4495800" cy="1581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389120"/>
          </a:xfrm>
        </p:spPr>
        <p:txBody>
          <a:bodyPr/>
          <a:lstStyle/>
          <a:p>
            <a:r>
              <a:rPr lang="en-US" dirty="0" smtClean="0"/>
              <a:t>The purpose of this project is to provide upcoming artists both new and experienced with an exhibit for showcasing and selling their artwork to the public. </a:t>
            </a:r>
          </a:p>
          <a:p>
            <a:endParaRPr lang="en-US" dirty="0" smtClean="0"/>
          </a:p>
          <a:p>
            <a:r>
              <a:rPr lang="en-US" dirty="0" smtClean="0"/>
              <a:t>Visitors will be allowed to purchase art pieces if the artist has chosen to sell them.</a:t>
            </a:r>
          </a:p>
        </p:txBody>
      </p:sp>
      <p:pic>
        <p:nvPicPr>
          <p:cNvPr id="2050" name="Picture 2" descr="C:\Users\Taylor\AppData\Local\Microsoft\Windows\INetCache\IE\5E3NDR6Y\art-palett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267200"/>
            <a:ext cx="2720512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exhibit will provide exposure and potential revenue for artists in the </a:t>
            </a:r>
            <a:r>
              <a:rPr lang="en-US" dirty="0" err="1" smtClean="0"/>
              <a:t>Lowcountry</a:t>
            </a:r>
            <a:r>
              <a:rPr lang="en-US" dirty="0" smtClean="0"/>
              <a:t>. </a:t>
            </a:r>
            <a:r>
              <a:rPr lang="en-US" dirty="0" smtClean="0"/>
              <a:t>A majority of art sale revenue goes directly to the artist. </a:t>
            </a:r>
          </a:p>
          <a:p>
            <a:endParaRPr lang="en-US" dirty="0" smtClean="0"/>
          </a:p>
          <a:p>
            <a:r>
              <a:rPr lang="en-US" dirty="0" smtClean="0"/>
              <a:t>In addition, a </a:t>
            </a:r>
            <a:r>
              <a:rPr lang="en-US" dirty="0" smtClean="0"/>
              <a:t>portion of the </a:t>
            </a:r>
            <a:r>
              <a:rPr lang="en-US" dirty="0" smtClean="0"/>
              <a:t>all of the exhibit’s proceeds </a:t>
            </a:r>
            <a:r>
              <a:rPr lang="en-US" dirty="0" smtClean="0"/>
              <a:t>will be donated to arts education.</a:t>
            </a:r>
            <a:endParaRPr lang="en-US" dirty="0"/>
          </a:p>
        </p:txBody>
      </p:sp>
      <p:pic>
        <p:nvPicPr>
          <p:cNvPr id="3074" name="Picture 2" descr="C:\Users\Taylor\AppData\Local\Microsoft\Windows\INetCache\IE\32DBQ8PZ\clipart027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800600"/>
            <a:ext cx="2895600" cy="16436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REQUIRED:</a:t>
            </a:r>
          </a:p>
          <a:p>
            <a:pPr lvl="1"/>
            <a:r>
              <a:rPr lang="en-US" dirty="0" smtClean="0"/>
              <a:t>A sponsor to fund the exhibit </a:t>
            </a:r>
          </a:p>
          <a:p>
            <a:pPr lvl="1"/>
            <a:r>
              <a:rPr lang="en-US" dirty="0" smtClean="0"/>
              <a:t>A proper venue to host the exhibit </a:t>
            </a:r>
          </a:p>
          <a:p>
            <a:pPr lvl="1"/>
            <a:r>
              <a:rPr lang="en-US" dirty="0" smtClean="0"/>
              <a:t>Participants/Artists</a:t>
            </a:r>
          </a:p>
          <a:p>
            <a:pPr lvl="1"/>
            <a:r>
              <a:rPr lang="en-US" dirty="0" smtClean="0"/>
              <a:t>Supplies for development and 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hosting the event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Project budget is not to exceed $5,000</a:t>
            </a:r>
          </a:p>
        </p:txBody>
      </p:sp>
      <p:pic>
        <p:nvPicPr>
          <p:cNvPr id="4098" name="Picture 2" descr="C:\Users\Taylor\AppData\Local\Microsoft\Windows\INetCache\IE\32DBQ8PZ\clipart-lapiz-checklist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133600"/>
            <a:ext cx="2103120" cy="2042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 smtClean="0"/>
          </a:p>
          <a:p>
            <a:r>
              <a:rPr lang="en-US" u="sng" dirty="0" smtClean="0"/>
              <a:t>START DATE:</a:t>
            </a:r>
            <a:r>
              <a:rPr lang="en-US" dirty="0" smtClean="0"/>
              <a:t> May 12</a:t>
            </a:r>
            <a:r>
              <a:rPr lang="en-US" baseline="30000" dirty="0" smtClean="0"/>
              <a:t>th</a:t>
            </a:r>
            <a:r>
              <a:rPr lang="en-US" dirty="0" smtClean="0"/>
              <a:t> 2019</a:t>
            </a:r>
          </a:p>
          <a:p>
            <a:r>
              <a:rPr lang="en-US" u="sng" dirty="0" smtClean="0"/>
              <a:t>END DATE:</a:t>
            </a:r>
            <a:r>
              <a:rPr lang="en-US" dirty="0" smtClean="0"/>
              <a:t> July 18</a:t>
            </a:r>
            <a:r>
              <a:rPr lang="en-US" baseline="30000" dirty="0" smtClean="0"/>
              <a:t>th</a:t>
            </a:r>
            <a:r>
              <a:rPr lang="en-US" dirty="0" smtClean="0"/>
              <a:t> 2019</a:t>
            </a:r>
          </a:p>
          <a:p>
            <a:pPr>
              <a:buNone/>
            </a:pPr>
            <a:endParaRPr lang="en-US" u="sng" dirty="0" smtClean="0"/>
          </a:p>
          <a:p>
            <a:r>
              <a:rPr lang="en-US" b="1" u="sng" dirty="0" smtClean="0"/>
              <a:t>Key Dates:</a:t>
            </a:r>
          </a:p>
          <a:p>
            <a:pPr lvl="1"/>
            <a:r>
              <a:rPr lang="en-US" dirty="0" smtClean="0"/>
              <a:t>Venue use and preparation: July 15</a:t>
            </a:r>
            <a:r>
              <a:rPr lang="en-US" baseline="30000" dirty="0" smtClean="0"/>
              <a:t>th</a:t>
            </a:r>
            <a:r>
              <a:rPr lang="en-US" dirty="0" smtClean="0"/>
              <a:t>-18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Exhibit to be hosted on July 15</a:t>
            </a:r>
            <a:r>
              <a:rPr lang="en-US" baseline="30000" dirty="0" smtClean="0"/>
              <a:t>th</a:t>
            </a:r>
            <a:r>
              <a:rPr lang="en-US" dirty="0" smtClean="0"/>
              <a:t> 2019</a:t>
            </a:r>
            <a:endParaRPr lang="en-US" dirty="0"/>
          </a:p>
        </p:txBody>
      </p:sp>
      <p:pic>
        <p:nvPicPr>
          <p:cNvPr id="5122" name="Picture 2" descr="C:\Users\Taylor\AppData\Local\Microsoft\Windows\INetCache\IE\M3FFDR13\600px-Ambox_clock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6764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Exhibit Sponsor:</a:t>
            </a:r>
          </a:p>
          <a:p>
            <a:pPr lvl="1"/>
            <a:r>
              <a:rPr lang="en-US" dirty="0" smtClean="0"/>
              <a:t>South Carolina Arts Commission</a:t>
            </a:r>
          </a:p>
          <a:p>
            <a:r>
              <a:rPr lang="en-US" b="1" u="sng" dirty="0" smtClean="0"/>
              <a:t>Project Manager</a:t>
            </a:r>
          </a:p>
          <a:p>
            <a:pPr lvl="1"/>
            <a:r>
              <a:rPr lang="en-US" dirty="0" smtClean="0"/>
              <a:t>Taylor Bailey</a:t>
            </a:r>
          </a:p>
          <a:p>
            <a:r>
              <a:rPr lang="en-US" b="1" u="sng" dirty="0" smtClean="0"/>
              <a:t>Team Members</a:t>
            </a:r>
          </a:p>
          <a:p>
            <a:pPr lvl="1"/>
            <a:r>
              <a:rPr lang="en-US" dirty="0" smtClean="0"/>
              <a:t>Judith Ponds</a:t>
            </a:r>
          </a:p>
          <a:p>
            <a:pPr lvl="1"/>
            <a:r>
              <a:rPr lang="en-US" dirty="0" smtClean="0"/>
              <a:t>Timothy Ponds</a:t>
            </a:r>
          </a:p>
          <a:p>
            <a:pPr lvl="1"/>
            <a:r>
              <a:rPr lang="en-US" dirty="0" smtClean="0"/>
              <a:t>Leslie Browning</a:t>
            </a:r>
          </a:p>
          <a:p>
            <a:pPr lvl="1"/>
            <a:r>
              <a:rPr lang="en-US" dirty="0" smtClean="0"/>
              <a:t>Blake </a:t>
            </a:r>
            <a:r>
              <a:rPr lang="en-US" dirty="0" err="1" smtClean="0"/>
              <a:t>Lindern</a:t>
            </a:r>
            <a:endParaRPr lang="en-US" dirty="0" smtClean="0"/>
          </a:p>
          <a:p>
            <a:pPr lvl="1"/>
            <a:r>
              <a:rPr lang="en-US" dirty="0" smtClean="0"/>
              <a:t>Jennifer </a:t>
            </a:r>
            <a:r>
              <a:rPr lang="en-US" dirty="0" err="1" smtClean="0"/>
              <a:t>Mesach</a:t>
            </a:r>
            <a:endParaRPr lang="en-US" dirty="0" smtClean="0"/>
          </a:p>
        </p:txBody>
      </p:sp>
      <p:pic>
        <p:nvPicPr>
          <p:cNvPr id="6146" name="Picture 2" descr="C:\Users\Taylor\AppData\Local\Microsoft\Windows\INetCache\IE\Z6LDJZ9N\team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895600"/>
            <a:ext cx="4047735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Detailed Gantt Chart</a:t>
            </a:r>
            <a:endParaRPr lang="en-US" dirty="0"/>
          </a:p>
        </p:txBody>
      </p:sp>
      <p:pic>
        <p:nvPicPr>
          <p:cNvPr id="4" name="Content Placeholder 3" descr="Gantt Chart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2915" y="1935163"/>
            <a:ext cx="8198170" cy="43894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Detailed Gantt Chart Cont.</a:t>
            </a:r>
            <a:endParaRPr lang="en-US" dirty="0"/>
          </a:p>
        </p:txBody>
      </p:sp>
      <p:pic>
        <p:nvPicPr>
          <p:cNvPr id="4" name="Content Placeholder 3" descr="Gantt Chart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2915" y="1935163"/>
            <a:ext cx="8198170" cy="4389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Detailed Gantt Chart Cont.</a:t>
            </a:r>
            <a:endParaRPr lang="en-US" dirty="0"/>
          </a:p>
        </p:txBody>
      </p:sp>
      <p:pic>
        <p:nvPicPr>
          <p:cNvPr id="4" name="Content Placeholder 3" descr="Gantt Chart 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2915" y="1935163"/>
            <a:ext cx="8198170" cy="438943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4612</TotalTime>
  <Words>262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Hosting An Art Exhibit</vt:lpstr>
      <vt:lpstr>Project Idea</vt:lpstr>
      <vt:lpstr>Project Scope</vt:lpstr>
      <vt:lpstr>Project Constraints</vt:lpstr>
      <vt:lpstr>Project Dates</vt:lpstr>
      <vt:lpstr>Key Members</vt:lpstr>
      <vt:lpstr>Detailed Gantt Chart</vt:lpstr>
      <vt:lpstr>Detailed Gantt Chart Cont.</vt:lpstr>
      <vt:lpstr>Detailed Gantt Chart Cont.</vt:lpstr>
      <vt:lpstr>Project Overview Report</vt:lpstr>
      <vt:lpstr>Budget Report</vt:lpstr>
      <vt:lpstr>Cost Overview Report</vt:lpstr>
      <vt:lpstr>Excel Chart</vt:lpstr>
      <vt:lpstr>Conclusion/Summary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Taylor</dc:creator>
  <cp:lastModifiedBy>Taylor</cp:lastModifiedBy>
  <cp:revision>17</cp:revision>
  <dcterms:created xsi:type="dcterms:W3CDTF">2018-10-02T17:54:25Z</dcterms:created>
  <dcterms:modified xsi:type="dcterms:W3CDTF">2018-10-05T22:46:29Z</dcterms:modified>
</cp:coreProperties>
</file>