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5" r:id="rId8"/>
    <p:sldId id="266" r:id="rId9"/>
    <p:sldId id="267" r:id="rId10"/>
    <p:sldId id="268" r:id="rId11"/>
    <p:sldId id="269" r:id="rId12"/>
    <p:sldId id="263" r:id="rId13"/>
    <p:sldId id="261" r:id="rId14"/>
    <p:sldId id="26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Ballard" userId="efb8cfae0f664895" providerId="LiveId" clId="{16A4218F-6AC7-49C9-8AB2-48027EE429A0}"/>
    <pc:docChg chg="undo custSel addSld delSld modSld sldOrd">
      <pc:chgData name="Tyler Ballard" userId="efb8cfae0f664895" providerId="LiveId" clId="{16A4218F-6AC7-49C9-8AB2-48027EE429A0}" dt="2019-03-05T00:18:25.767" v="952" actId="20577"/>
      <pc:docMkLst>
        <pc:docMk/>
      </pc:docMkLst>
      <pc:sldChg chg="modSp">
        <pc:chgData name="Tyler Ballard" userId="efb8cfae0f664895" providerId="LiveId" clId="{16A4218F-6AC7-49C9-8AB2-48027EE429A0}" dt="2019-03-05T00:17:42.991" v="949" actId="12"/>
        <pc:sldMkLst>
          <pc:docMk/>
          <pc:sldMk cId="3084508627" sldId="261"/>
        </pc:sldMkLst>
        <pc:spChg chg="mod">
          <ac:chgData name="Tyler Ballard" userId="efb8cfae0f664895" providerId="LiveId" clId="{16A4218F-6AC7-49C9-8AB2-48027EE429A0}" dt="2019-03-05T00:17:42.991" v="949" actId="12"/>
          <ac:spMkLst>
            <pc:docMk/>
            <pc:sldMk cId="3084508627" sldId="261"/>
            <ac:spMk id="3" creationId="{B24A76BB-167D-40BB-A024-0FD6327EE4B0}"/>
          </ac:spMkLst>
        </pc:spChg>
      </pc:sldChg>
      <pc:sldChg chg="addSp delSp modSp">
        <pc:chgData name="Tyler Ballard" userId="efb8cfae0f664895" providerId="LiveId" clId="{16A4218F-6AC7-49C9-8AB2-48027EE429A0}" dt="2019-03-04T20:57:32.564" v="924" actId="478"/>
        <pc:sldMkLst>
          <pc:docMk/>
          <pc:sldMk cId="624950748" sldId="265"/>
        </pc:sldMkLst>
        <pc:spChg chg="mod">
          <ac:chgData name="Tyler Ballard" userId="efb8cfae0f664895" providerId="LiveId" clId="{16A4218F-6AC7-49C9-8AB2-48027EE429A0}" dt="2019-03-04T19:34:57.725" v="840" actId="20577"/>
          <ac:spMkLst>
            <pc:docMk/>
            <pc:sldMk cId="624950748" sldId="265"/>
            <ac:spMk id="15" creationId="{24765DB9-21EB-4068-BBCB-A0692A25687B}"/>
          </ac:spMkLst>
        </pc:spChg>
        <pc:spChg chg="del">
          <ac:chgData name="Tyler Ballard" userId="efb8cfae0f664895" providerId="LiveId" clId="{16A4218F-6AC7-49C9-8AB2-48027EE429A0}" dt="2019-03-04T19:34:14.824" v="792" actId="478"/>
          <ac:spMkLst>
            <pc:docMk/>
            <pc:sldMk cId="624950748" sldId="265"/>
            <ac:spMk id="16" creationId="{63302A56-D1A4-400C-838E-5B2E0B4FDCB5}"/>
          </ac:spMkLst>
        </pc:spChg>
        <pc:spChg chg="del">
          <ac:chgData name="Tyler Ballard" userId="efb8cfae0f664895" providerId="LiveId" clId="{16A4218F-6AC7-49C9-8AB2-48027EE429A0}" dt="2019-03-04T19:34:22.225" v="793" actId="478"/>
          <ac:spMkLst>
            <pc:docMk/>
            <pc:sldMk cId="624950748" sldId="265"/>
            <ac:spMk id="17" creationId="{8E6DED92-A7CD-4AE1-9887-59FD8ABE9B21}"/>
          </ac:spMkLst>
        </pc:spChg>
        <pc:spChg chg="del">
          <ac:chgData name="Tyler Ballard" userId="efb8cfae0f664895" providerId="LiveId" clId="{16A4218F-6AC7-49C9-8AB2-48027EE429A0}" dt="2019-03-04T19:33:51.800" v="783" actId="478"/>
          <ac:spMkLst>
            <pc:docMk/>
            <pc:sldMk cId="624950748" sldId="265"/>
            <ac:spMk id="65" creationId="{8361027F-7ECF-4781-BF9E-1D820079E1FD}"/>
          </ac:spMkLst>
        </pc:spChg>
        <pc:spChg chg="del mod">
          <ac:chgData name="Tyler Ballard" userId="efb8cfae0f664895" providerId="LiveId" clId="{16A4218F-6AC7-49C9-8AB2-48027EE429A0}" dt="2019-03-04T19:33:57.194" v="785" actId="478"/>
          <ac:spMkLst>
            <pc:docMk/>
            <pc:sldMk cId="624950748" sldId="265"/>
            <ac:spMk id="66" creationId="{99E55676-F715-42FD-866B-1DB3FBBC259F}"/>
          </ac:spMkLst>
        </pc:spChg>
        <pc:spChg chg="add del mod ord">
          <ac:chgData name="Tyler Ballard" userId="efb8cfae0f664895" providerId="LiveId" clId="{16A4218F-6AC7-49C9-8AB2-48027EE429A0}" dt="2019-03-04T19:56:47.782" v="905" actId="478"/>
          <ac:spMkLst>
            <pc:docMk/>
            <pc:sldMk cId="624950748" sldId="265"/>
            <ac:spMk id="103" creationId="{74CCEC74-08E6-413A-97E5-F97DE1636CB2}"/>
          </ac:spMkLst>
        </pc:spChg>
        <pc:spChg chg="add mod ord">
          <ac:chgData name="Tyler Ballard" userId="efb8cfae0f664895" providerId="LiveId" clId="{16A4218F-6AC7-49C9-8AB2-48027EE429A0}" dt="2019-03-04T19:56:58.841" v="908" actId="167"/>
          <ac:spMkLst>
            <pc:docMk/>
            <pc:sldMk cId="624950748" sldId="265"/>
            <ac:spMk id="123" creationId="{9A66661C-851C-45BF-9185-546E6AB266BF}"/>
          </ac:spMkLst>
        </pc:spChg>
        <pc:spChg chg="mod">
          <ac:chgData name="Tyler Ballard" userId="efb8cfae0f664895" providerId="LiveId" clId="{16A4218F-6AC7-49C9-8AB2-48027EE429A0}" dt="2019-03-04T19:55:27.763" v="884" actId="1076"/>
          <ac:spMkLst>
            <pc:docMk/>
            <pc:sldMk cId="624950748" sldId="265"/>
            <ac:spMk id="148" creationId="{BB4BA6E0-C0B6-4A4F-B333-58E8859AABC9}"/>
          </ac:spMkLst>
        </pc:spChg>
        <pc:spChg chg="del">
          <ac:chgData name="Tyler Ballard" userId="efb8cfae0f664895" providerId="LiveId" clId="{16A4218F-6AC7-49C9-8AB2-48027EE429A0}" dt="2019-03-04T19:38:15.278" v="854" actId="478"/>
          <ac:spMkLst>
            <pc:docMk/>
            <pc:sldMk cId="624950748" sldId="265"/>
            <ac:spMk id="149" creationId="{4752F714-EDB4-41DB-95F8-0639E45BD0C8}"/>
          </ac:spMkLst>
        </pc:spChg>
        <pc:spChg chg="mod">
          <ac:chgData name="Tyler Ballard" userId="efb8cfae0f664895" providerId="LiveId" clId="{16A4218F-6AC7-49C9-8AB2-48027EE429A0}" dt="2019-03-04T19:56:43.766" v="904" actId="1076"/>
          <ac:spMkLst>
            <pc:docMk/>
            <pc:sldMk cId="624950748" sldId="265"/>
            <ac:spMk id="150" creationId="{2FFF5E64-B78C-46C3-9990-9D4ED3392412}"/>
          </ac:spMkLst>
        </pc:spChg>
        <pc:spChg chg="mod">
          <ac:chgData name="Tyler Ballard" userId="efb8cfae0f664895" providerId="LiveId" clId="{16A4218F-6AC7-49C9-8AB2-48027EE429A0}" dt="2019-03-04T19:40:16.093" v="864" actId="1076"/>
          <ac:spMkLst>
            <pc:docMk/>
            <pc:sldMk cId="624950748" sldId="265"/>
            <ac:spMk id="151" creationId="{1E81B887-495D-4E37-9932-56A32B35E2EB}"/>
          </ac:spMkLst>
        </pc:spChg>
        <pc:spChg chg="mod">
          <ac:chgData name="Tyler Ballard" userId="efb8cfae0f664895" providerId="LiveId" clId="{16A4218F-6AC7-49C9-8AB2-48027EE429A0}" dt="2019-03-04T19:40:19.810" v="865" actId="20577"/>
          <ac:spMkLst>
            <pc:docMk/>
            <pc:sldMk cId="624950748" sldId="265"/>
            <ac:spMk id="152" creationId="{FB28C38E-B4CC-4209-8003-9B7F341B0C6C}"/>
          </ac:spMkLst>
        </pc:spChg>
        <pc:spChg chg="mod">
          <ac:chgData name="Tyler Ballard" userId="efb8cfae0f664895" providerId="LiveId" clId="{16A4218F-6AC7-49C9-8AB2-48027EE429A0}" dt="2019-03-04T19:36:10.007" v="852" actId="1076"/>
          <ac:spMkLst>
            <pc:docMk/>
            <pc:sldMk cId="624950748" sldId="265"/>
            <ac:spMk id="170" creationId="{DBDF2731-3485-45F5-9064-963809FE697B}"/>
          </ac:spMkLst>
        </pc:spChg>
        <pc:spChg chg="mod">
          <ac:chgData name="Tyler Ballard" userId="efb8cfae0f664895" providerId="LiveId" clId="{16A4218F-6AC7-49C9-8AB2-48027EE429A0}" dt="2019-03-04T19:35:31.588" v="847" actId="1076"/>
          <ac:spMkLst>
            <pc:docMk/>
            <pc:sldMk cId="624950748" sldId="265"/>
            <ac:spMk id="171" creationId="{9C46CD93-C067-4716-8465-9F7ADC2F162F}"/>
          </ac:spMkLst>
        </pc:spChg>
        <pc:spChg chg="del">
          <ac:chgData name="Tyler Ballard" userId="efb8cfae0f664895" providerId="LiveId" clId="{16A4218F-6AC7-49C9-8AB2-48027EE429A0}" dt="2019-03-04T19:35:07.815" v="841" actId="478"/>
          <ac:spMkLst>
            <pc:docMk/>
            <pc:sldMk cId="624950748" sldId="265"/>
            <ac:spMk id="172" creationId="{1046BE9F-091B-44A2-8F24-0601637277F5}"/>
          </ac:spMkLst>
        </pc:spChg>
        <pc:spChg chg="del">
          <ac:chgData name="Tyler Ballard" userId="efb8cfae0f664895" providerId="LiveId" clId="{16A4218F-6AC7-49C9-8AB2-48027EE429A0}" dt="2019-03-04T19:35:13.175" v="843" actId="478"/>
          <ac:spMkLst>
            <pc:docMk/>
            <pc:sldMk cId="624950748" sldId="265"/>
            <ac:spMk id="173" creationId="{06AB9E9D-FF08-4C34-9E01-5937085615AD}"/>
          </ac:spMkLst>
        </pc:spChg>
        <pc:picChg chg="add del mod">
          <ac:chgData name="Tyler Ballard" userId="efb8cfae0f664895" providerId="LiveId" clId="{16A4218F-6AC7-49C9-8AB2-48027EE429A0}" dt="2019-03-04T20:57:30.834" v="923" actId="478"/>
          <ac:picMkLst>
            <pc:docMk/>
            <pc:sldMk cId="624950748" sldId="265"/>
            <ac:picMk id="52" creationId="{EB11124B-1580-4B76-93C3-272075608278}"/>
          </ac:picMkLst>
        </pc:picChg>
        <pc:cxnChg chg="mod">
          <ac:chgData name="Tyler Ballard" userId="efb8cfae0f664895" providerId="LiveId" clId="{16A4218F-6AC7-49C9-8AB2-48027EE429A0}" dt="2019-03-04T19:34:34.136" v="805" actId="20577"/>
          <ac:cxnSpMkLst>
            <pc:docMk/>
            <pc:sldMk cId="624950748" sldId="265"/>
            <ac:cxnSpMk id="62" creationId="{75CFF81B-A536-4C2A-8B38-29B817AF8259}"/>
          </ac:cxnSpMkLst>
        </pc:cxnChg>
        <pc:cxnChg chg="del mod">
          <ac:chgData name="Tyler Ballard" userId="efb8cfae0f664895" providerId="LiveId" clId="{16A4218F-6AC7-49C9-8AB2-48027EE429A0}" dt="2019-03-04T19:33:59.254" v="786" actId="478"/>
          <ac:cxnSpMkLst>
            <pc:docMk/>
            <pc:sldMk cId="624950748" sldId="265"/>
            <ac:cxnSpMk id="67" creationId="{24828BCD-0E06-4C11-AC95-97AFEABC5B68}"/>
          </ac:cxnSpMkLst>
        </pc:cxnChg>
        <pc:cxnChg chg="del mod">
          <ac:chgData name="Tyler Ballard" userId="efb8cfae0f664895" providerId="LiveId" clId="{16A4218F-6AC7-49C9-8AB2-48027EE429A0}" dt="2019-03-04T19:34:02.115" v="787" actId="478"/>
          <ac:cxnSpMkLst>
            <pc:docMk/>
            <pc:sldMk cId="624950748" sldId="265"/>
            <ac:cxnSpMk id="70" creationId="{C641E2C7-5B30-4D62-9A0A-593620415E08}"/>
          </ac:cxnSpMkLst>
        </pc:cxnChg>
        <pc:cxnChg chg="mod">
          <ac:chgData name="Tyler Ballard" userId="efb8cfae0f664895" providerId="LiveId" clId="{16A4218F-6AC7-49C9-8AB2-48027EE429A0}" dt="2019-03-04T19:58:11.637" v="916" actId="14100"/>
          <ac:cxnSpMkLst>
            <pc:docMk/>
            <pc:sldMk cId="624950748" sldId="265"/>
            <ac:cxnSpMk id="73" creationId="{8FDCB1EE-8FCC-4F63-B416-4229E18D3D40}"/>
          </ac:cxnSpMkLst>
        </pc:cxnChg>
        <pc:cxnChg chg="mod">
          <ac:chgData name="Tyler Ballard" userId="efb8cfae0f664895" providerId="LiveId" clId="{16A4218F-6AC7-49C9-8AB2-48027EE429A0}" dt="2019-03-04T19:58:01.992" v="915" actId="14100"/>
          <ac:cxnSpMkLst>
            <pc:docMk/>
            <pc:sldMk cId="624950748" sldId="265"/>
            <ac:cxnSpMk id="82" creationId="{6205FDB0-CD76-4FBE-8584-0E70EACDE0E0}"/>
          </ac:cxnSpMkLst>
        </pc:cxnChg>
        <pc:cxnChg chg="add del mod">
          <ac:chgData name="Tyler Ballard" userId="efb8cfae0f664895" providerId="LiveId" clId="{16A4218F-6AC7-49C9-8AB2-48027EE429A0}" dt="2019-03-04T19:57:49.831" v="913" actId="478"/>
          <ac:cxnSpMkLst>
            <pc:docMk/>
            <pc:sldMk cId="624950748" sldId="265"/>
            <ac:cxnSpMk id="122" creationId="{3F98E5B0-1819-45F2-B133-2D7B8CC0BBCA}"/>
          </ac:cxnSpMkLst>
        </pc:cxnChg>
        <pc:cxnChg chg="add del mod">
          <ac:chgData name="Tyler Ballard" userId="efb8cfae0f664895" providerId="LiveId" clId="{16A4218F-6AC7-49C9-8AB2-48027EE429A0}" dt="2019-03-04T20:57:32.564" v="924" actId="478"/>
          <ac:cxnSpMkLst>
            <pc:docMk/>
            <pc:sldMk cId="624950748" sldId="265"/>
            <ac:cxnSpMk id="124" creationId="{E19C7822-AB80-42FA-906C-905A970E687A}"/>
          </ac:cxnSpMkLst>
        </pc:cxnChg>
        <pc:cxnChg chg="mod">
          <ac:chgData name="Tyler Ballard" userId="efb8cfae0f664895" providerId="LiveId" clId="{16A4218F-6AC7-49C9-8AB2-48027EE429A0}" dt="2019-03-04T19:34:34.136" v="805" actId="20577"/>
          <ac:cxnSpMkLst>
            <pc:docMk/>
            <pc:sldMk cId="624950748" sldId="265"/>
            <ac:cxnSpMk id="155" creationId="{2A6E4679-1599-4AF7-BD73-2E3D028B3939}"/>
          </ac:cxnSpMkLst>
        </pc:cxnChg>
        <pc:cxnChg chg="mod">
          <ac:chgData name="Tyler Ballard" userId="efb8cfae0f664895" providerId="LiveId" clId="{16A4218F-6AC7-49C9-8AB2-48027EE429A0}" dt="2019-03-04T19:34:32.065" v="802" actId="20577"/>
          <ac:cxnSpMkLst>
            <pc:docMk/>
            <pc:sldMk cId="624950748" sldId="265"/>
            <ac:cxnSpMk id="158" creationId="{3FA8A322-931D-46BE-9DBD-9C71FC5000C6}"/>
          </ac:cxnSpMkLst>
        </pc:cxnChg>
        <pc:cxnChg chg="mod">
          <ac:chgData name="Tyler Ballard" userId="efb8cfae0f664895" providerId="LiveId" clId="{16A4218F-6AC7-49C9-8AB2-48027EE429A0}" dt="2019-03-04T19:57:02.260" v="909" actId="14100"/>
          <ac:cxnSpMkLst>
            <pc:docMk/>
            <pc:sldMk cId="624950748" sldId="265"/>
            <ac:cxnSpMk id="161" creationId="{E5170453-B1F0-412F-A0A0-863CB3B434C0}"/>
          </ac:cxnSpMkLst>
        </pc:cxnChg>
        <pc:cxnChg chg="mod">
          <ac:chgData name="Tyler Ballard" userId="efb8cfae0f664895" providerId="LiveId" clId="{16A4218F-6AC7-49C9-8AB2-48027EE429A0}" dt="2019-03-04T19:57:06.355" v="910" actId="14100"/>
          <ac:cxnSpMkLst>
            <pc:docMk/>
            <pc:sldMk cId="624950748" sldId="265"/>
            <ac:cxnSpMk id="164" creationId="{E55CEFCE-7115-42D5-83A2-235AF8F43A0F}"/>
          </ac:cxnSpMkLst>
        </pc:cxnChg>
        <pc:cxnChg chg="mod">
          <ac:chgData name="Tyler Ballard" userId="efb8cfae0f664895" providerId="LiveId" clId="{16A4218F-6AC7-49C9-8AB2-48027EE429A0}" dt="2019-03-04T19:36:13.796" v="853" actId="14100"/>
          <ac:cxnSpMkLst>
            <pc:docMk/>
            <pc:sldMk cId="624950748" sldId="265"/>
            <ac:cxnSpMk id="174" creationId="{F27ED00F-8697-457E-A3E2-9BAF39A390C9}"/>
          </ac:cxnSpMkLst>
        </pc:cxnChg>
        <pc:cxnChg chg="del mod">
          <ac:chgData name="Tyler Ballard" userId="efb8cfae0f664895" providerId="LiveId" clId="{16A4218F-6AC7-49C9-8AB2-48027EE429A0}" dt="2019-03-04T19:35:09.665" v="842" actId="478"/>
          <ac:cxnSpMkLst>
            <pc:docMk/>
            <pc:sldMk cId="624950748" sldId="265"/>
            <ac:cxnSpMk id="178" creationId="{0234166C-4894-4A41-B5A1-57B867DD4DF6}"/>
          </ac:cxnSpMkLst>
        </pc:cxnChg>
      </pc:sldChg>
      <pc:sldChg chg="modSp">
        <pc:chgData name="Tyler Ballard" userId="efb8cfae0f664895" providerId="LiveId" clId="{16A4218F-6AC7-49C9-8AB2-48027EE429A0}" dt="2019-03-04T19:22:32.308" v="746" actId="20577"/>
        <pc:sldMkLst>
          <pc:docMk/>
          <pc:sldMk cId="2197396963" sldId="266"/>
        </pc:sldMkLst>
        <pc:spChg chg="mod">
          <ac:chgData name="Tyler Ballard" userId="efb8cfae0f664895" providerId="LiveId" clId="{16A4218F-6AC7-49C9-8AB2-48027EE429A0}" dt="2019-03-04T19:22:32.308" v="746" actId="20577"/>
          <ac:spMkLst>
            <pc:docMk/>
            <pc:sldMk cId="2197396963" sldId="266"/>
            <ac:spMk id="2" creationId="{A5CBEBD2-72F2-48F0-96B5-27D49B1BD00D}"/>
          </ac:spMkLst>
        </pc:spChg>
      </pc:sldChg>
      <pc:sldChg chg="modSp">
        <pc:chgData name="Tyler Ballard" userId="efb8cfae0f664895" providerId="LiveId" clId="{16A4218F-6AC7-49C9-8AB2-48027EE429A0}" dt="2019-03-04T19:25:42.857" v="769" actId="20577"/>
        <pc:sldMkLst>
          <pc:docMk/>
          <pc:sldMk cId="1204785646" sldId="267"/>
        </pc:sldMkLst>
        <pc:spChg chg="mod">
          <ac:chgData name="Tyler Ballard" userId="efb8cfae0f664895" providerId="LiveId" clId="{16A4218F-6AC7-49C9-8AB2-48027EE429A0}" dt="2019-03-04T19:25:42.857" v="769" actId="20577"/>
          <ac:spMkLst>
            <pc:docMk/>
            <pc:sldMk cId="1204785646" sldId="267"/>
            <ac:spMk id="2" creationId="{165EC5DB-97F4-467E-903D-87C18976F075}"/>
          </ac:spMkLst>
        </pc:spChg>
      </pc:sldChg>
      <pc:sldChg chg="addSp delSp modSp add ord">
        <pc:chgData name="Tyler Ballard" userId="efb8cfae0f664895" providerId="LiveId" clId="{16A4218F-6AC7-49C9-8AB2-48027EE429A0}" dt="2019-03-05T00:06:00.300" v="946" actId="1076"/>
        <pc:sldMkLst>
          <pc:docMk/>
          <pc:sldMk cId="4271055941" sldId="268"/>
        </pc:sldMkLst>
        <pc:spChg chg="mod">
          <ac:chgData name="Tyler Ballard" userId="efb8cfae0f664895" providerId="LiveId" clId="{16A4218F-6AC7-49C9-8AB2-48027EE429A0}" dt="2019-03-04T19:24:14.811" v="751" actId="20577"/>
          <ac:spMkLst>
            <pc:docMk/>
            <pc:sldMk cId="4271055941" sldId="268"/>
            <ac:spMk id="2" creationId="{F8D83034-E9F6-4514-9BFA-39791DFF4CB2}"/>
          </ac:spMkLst>
        </pc:spChg>
        <pc:spChg chg="del">
          <ac:chgData name="Tyler Ballard" userId="efb8cfae0f664895" providerId="LiveId" clId="{16A4218F-6AC7-49C9-8AB2-48027EE429A0}" dt="2019-03-04T16:32:39.195" v="1" actId="478"/>
          <ac:spMkLst>
            <pc:docMk/>
            <pc:sldMk cId="4271055941" sldId="268"/>
            <ac:spMk id="3" creationId="{51CC5172-E2A1-45DF-AA93-ADB8BD472D8F}"/>
          </ac:spMkLst>
        </pc:spChg>
        <pc:picChg chg="add mod">
          <ac:chgData name="Tyler Ballard" userId="efb8cfae0f664895" providerId="LiveId" clId="{16A4218F-6AC7-49C9-8AB2-48027EE429A0}" dt="2019-03-05T00:06:00.300" v="946" actId="1076"/>
          <ac:picMkLst>
            <pc:docMk/>
            <pc:sldMk cId="4271055941" sldId="268"/>
            <ac:picMk id="4" creationId="{1CEF11D1-3855-4760-A634-E86A7BE9E470}"/>
          </ac:picMkLst>
        </pc:picChg>
        <pc:picChg chg="add mod">
          <ac:chgData name="Tyler Ballard" userId="efb8cfae0f664895" providerId="LiveId" clId="{16A4218F-6AC7-49C9-8AB2-48027EE429A0}" dt="2019-03-04T21:08:13.831" v="928" actId="1076"/>
          <ac:picMkLst>
            <pc:docMk/>
            <pc:sldMk cId="4271055941" sldId="268"/>
            <ac:picMk id="5" creationId="{D7017C20-FF17-4DD4-9D0D-C603E6F74292}"/>
          </ac:picMkLst>
        </pc:picChg>
      </pc:sldChg>
      <pc:sldChg chg="addSp delSp modSp add ord">
        <pc:chgData name="Tyler Ballard" userId="efb8cfae0f664895" providerId="LiveId" clId="{16A4218F-6AC7-49C9-8AB2-48027EE429A0}" dt="2019-03-04T21:08:25.087" v="929" actId="1076"/>
        <pc:sldMkLst>
          <pc:docMk/>
          <pc:sldMk cId="2217566538" sldId="269"/>
        </pc:sldMkLst>
        <pc:spChg chg="mod">
          <ac:chgData name="Tyler Ballard" userId="efb8cfae0f664895" providerId="LiveId" clId="{16A4218F-6AC7-49C9-8AB2-48027EE429A0}" dt="2019-03-04T19:25:31.089" v="756" actId="20577"/>
          <ac:spMkLst>
            <pc:docMk/>
            <pc:sldMk cId="2217566538" sldId="269"/>
            <ac:spMk id="2" creationId="{69692C0C-06F2-427C-947A-00FCF01F84DA}"/>
          </ac:spMkLst>
        </pc:spChg>
        <pc:spChg chg="del">
          <ac:chgData name="Tyler Ballard" userId="efb8cfae0f664895" providerId="LiveId" clId="{16A4218F-6AC7-49C9-8AB2-48027EE429A0}" dt="2019-03-04T16:35:29.191" v="39" actId="478"/>
          <ac:spMkLst>
            <pc:docMk/>
            <pc:sldMk cId="2217566538" sldId="269"/>
            <ac:spMk id="3" creationId="{BB502795-F454-4AD2-AA75-3C51B9AC8FA6}"/>
          </ac:spMkLst>
        </pc:spChg>
        <pc:picChg chg="add mod">
          <ac:chgData name="Tyler Ballard" userId="efb8cfae0f664895" providerId="LiveId" clId="{16A4218F-6AC7-49C9-8AB2-48027EE429A0}" dt="2019-03-04T21:08:25.087" v="929" actId="1076"/>
          <ac:picMkLst>
            <pc:docMk/>
            <pc:sldMk cId="2217566538" sldId="269"/>
            <ac:picMk id="4" creationId="{562E2B76-F8CF-4233-BFC1-8E7298C16B80}"/>
          </ac:picMkLst>
        </pc:picChg>
      </pc:sldChg>
      <pc:sldChg chg="addSp delSp modSp add ord">
        <pc:chgData name="Tyler Ballard" userId="efb8cfae0f664895" providerId="LiveId" clId="{16A4218F-6AC7-49C9-8AB2-48027EE429A0}" dt="2019-03-05T00:18:25.767" v="952" actId="20577"/>
        <pc:sldMkLst>
          <pc:docMk/>
          <pc:sldMk cId="2333602091" sldId="270"/>
        </pc:sldMkLst>
        <pc:spChg chg="mod">
          <ac:chgData name="Tyler Ballard" userId="efb8cfae0f664895" providerId="LiveId" clId="{16A4218F-6AC7-49C9-8AB2-48027EE429A0}" dt="2019-03-04T17:26:38.023" v="98" actId="14100"/>
          <ac:spMkLst>
            <pc:docMk/>
            <pc:sldMk cId="2333602091" sldId="270"/>
            <ac:spMk id="2" creationId="{EEB39F05-4E96-48FF-BB8E-15B134594A82}"/>
          </ac:spMkLst>
        </pc:spChg>
        <pc:spChg chg="del">
          <ac:chgData name="Tyler Ballard" userId="efb8cfae0f664895" providerId="LiveId" clId="{16A4218F-6AC7-49C9-8AB2-48027EE429A0}" dt="2019-03-04T17:26:42.152" v="99" actId="478"/>
          <ac:spMkLst>
            <pc:docMk/>
            <pc:sldMk cId="2333602091" sldId="270"/>
            <ac:spMk id="3" creationId="{87176F46-899A-49D8-833C-79BB4AAFDEAF}"/>
          </ac:spMkLst>
        </pc:spChg>
        <pc:spChg chg="add mod">
          <ac:chgData name="Tyler Ballard" userId="efb8cfae0f664895" providerId="LiveId" clId="{16A4218F-6AC7-49C9-8AB2-48027EE429A0}" dt="2019-03-05T00:18:25.767" v="952" actId="20577"/>
          <ac:spMkLst>
            <pc:docMk/>
            <pc:sldMk cId="2333602091" sldId="270"/>
            <ac:spMk id="5" creationId="{E8372981-3361-44FE-8B7B-063DA5B8780C}"/>
          </ac:spMkLst>
        </pc:spChg>
        <pc:picChg chg="add mod">
          <ac:chgData name="Tyler Ballard" userId="efb8cfae0f664895" providerId="LiveId" clId="{16A4218F-6AC7-49C9-8AB2-48027EE429A0}" dt="2019-03-04T17:27:22.621" v="111" actId="14100"/>
          <ac:picMkLst>
            <pc:docMk/>
            <pc:sldMk cId="2333602091" sldId="270"/>
            <ac:picMk id="4" creationId="{0639B154-3C1D-485D-B9A2-B093227300BB}"/>
          </ac:picMkLst>
        </pc:picChg>
      </pc:sldChg>
      <pc:sldChg chg="addSp delSp modSp add del">
        <pc:chgData name="Tyler Ballard" userId="efb8cfae0f664895" providerId="LiveId" clId="{16A4218F-6AC7-49C9-8AB2-48027EE429A0}" dt="2019-03-05T00:02:07.605" v="944" actId="2696"/>
        <pc:sldMkLst>
          <pc:docMk/>
          <pc:sldMk cId="79190555" sldId="271"/>
        </pc:sldMkLst>
        <pc:spChg chg="del">
          <ac:chgData name="Tyler Ballard" userId="efb8cfae0f664895" providerId="LiveId" clId="{16A4218F-6AC7-49C9-8AB2-48027EE429A0}" dt="2019-03-04T21:38:57.051" v="934" actId="478"/>
          <ac:spMkLst>
            <pc:docMk/>
            <pc:sldMk cId="79190555" sldId="271"/>
            <ac:spMk id="3" creationId="{8B1ADAD9-4DD2-41C0-A5B5-118A65D9B21D}"/>
          </ac:spMkLst>
        </pc:spChg>
        <pc:picChg chg="add del mod">
          <ac:chgData name="Tyler Ballard" userId="efb8cfae0f664895" providerId="LiveId" clId="{16A4218F-6AC7-49C9-8AB2-48027EE429A0}" dt="2019-03-04T21:39:14.415" v="940" actId="478"/>
          <ac:picMkLst>
            <pc:docMk/>
            <pc:sldMk cId="79190555" sldId="271"/>
            <ac:picMk id="4" creationId="{F47E0BCF-C265-4699-A8CD-75AC87E338CB}"/>
          </ac:picMkLst>
        </pc:picChg>
        <pc:picChg chg="add del mod">
          <ac:chgData name="Tyler Ballard" userId="efb8cfae0f664895" providerId="LiveId" clId="{16A4218F-6AC7-49C9-8AB2-48027EE429A0}" dt="2019-03-05T00:02:02.870" v="943" actId="478"/>
          <ac:picMkLst>
            <pc:docMk/>
            <pc:sldMk cId="79190555" sldId="271"/>
            <ac:picMk id="5" creationId="{B508EB3B-C8D6-4281-BD4E-41C3580B03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6483-AB26-4791-9658-E28135B1F45B}"/>
              </a:ext>
            </a:extLst>
          </p:cNvPr>
          <p:cNvSpPr>
            <a:spLocks noGrp="1"/>
          </p:cNvSpPr>
          <p:nvPr>
            <p:ph type="ctrTitle"/>
          </p:nvPr>
        </p:nvSpPr>
        <p:spPr>
          <a:xfrm>
            <a:off x="3571655" y="2404531"/>
            <a:ext cx="3637759" cy="1646302"/>
          </a:xfrm>
        </p:spPr>
        <p:txBody>
          <a:bodyPr/>
          <a:lstStyle/>
          <a:p>
            <a:pPr algn="ctr"/>
            <a:r>
              <a:rPr lang="en-US" dirty="0"/>
              <a:t>Lets Link	</a:t>
            </a:r>
          </a:p>
        </p:txBody>
      </p:sp>
      <p:sp>
        <p:nvSpPr>
          <p:cNvPr id="3" name="Subtitle 2">
            <a:extLst>
              <a:ext uri="{FF2B5EF4-FFF2-40B4-BE49-F238E27FC236}">
                <a16:creationId xmlns:a16="http://schemas.microsoft.com/office/drawing/2014/main" id="{07D04A57-D4FC-4DAF-BD00-B0B7B5821DDC}"/>
              </a:ext>
            </a:extLst>
          </p:cNvPr>
          <p:cNvSpPr>
            <a:spLocks noGrp="1"/>
          </p:cNvSpPr>
          <p:nvPr>
            <p:ph type="subTitle" idx="1"/>
          </p:nvPr>
        </p:nvSpPr>
        <p:spPr/>
        <p:txBody>
          <a:bodyPr/>
          <a:lstStyle/>
          <a:p>
            <a:pPr algn="ctr"/>
            <a:r>
              <a:rPr lang="en-US" dirty="0"/>
              <a:t>Project by: Tyler Ballard</a:t>
            </a:r>
          </a:p>
        </p:txBody>
      </p:sp>
      <p:pic>
        <p:nvPicPr>
          <p:cNvPr id="10" name="Graphic 9" descr="Meeting">
            <a:extLst>
              <a:ext uri="{FF2B5EF4-FFF2-40B4-BE49-F238E27FC236}">
                <a16:creationId xmlns:a16="http://schemas.microsoft.com/office/drawing/2014/main" id="{B000D7AF-15BF-4FB7-8607-D24FB5AA7B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8954" y="2661214"/>
            <a:ext cx="1992701" cy="2096219"/>
          </a:xfrm>
          <a:prstGeom prst="rect">
            <a:avLst/>
          </a:prstGeom>
        </p:spPr>
      </p:pic>
    </p:spTree>
    <p:extLst>
      <p:ext uri="{BB962C8B-B14F-4D97-AF65-F5344CB8AC3E}">
        <p14:creationId xmlns:p14="http://schemas.microsoft.com/office/powerpoint/2010/main" val="38221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3034-E9F6-4514-9BFA-39791DFF4CB2}"/>
              </a:ext>
            </a:extLst>
          </p:cNvPr>
          <p:cNvSpPr>
            <a:spLocks noGrp="1"/>
          </p:cNvSpPr>
          <p:nvPr>
            <p:ph type="title"/>
          </p:nvPr>
        </p:nvSpPr>
        <p:spPr/>
        <p:txBody>
          <a:bodyPr/>
          <a:lstStyle/>
          <a:p>
            <a:r>
              <a:rPr lang="en-US" dirty="0"/>
              <a:t>Data Model Class</a:t>
            </a:r>
          </a:p>
        </p:txBody>
      </p:sp>
      <p:pic>
        <p:nvPicPr>
          <p:cNvPr id="4" name="Picture 3">
            <a:extLst>
              <a:ext uri="{FF2B5EF4-FFF2-40B4-BE49-F238E27FC236}">
                <a16:creationId xmlns:a16="http://schemas.microsoft.com/office/drawing/2014/main" id="{1CEF11D1-3855-4760-A634-E86A7BE9E470}"/>
              </a:ext>
            </a:extLst>
          </p:cNvPr>
          <p:cNvPicPr>
            <a:picLocks noChangeAspect="1"/>
          </p:cNvPicPr>
          <p:nvPr/>
        </p:nvPicPr>
        <p:blipFill>
          <a:blip r:embed="rId2"/>
          <a:stretch>
            <a:fillRect/>
          </a:stretch>
        </p:blipFill>
        <p:spPr>
          <a:xfrm>
            <a:off x="677334" y="1583059"/>
            <a:ext cx="4154044" cy="4569909"/>
          </a:xfrm>
          <a:prstGeom prst="rect">
            <a:avLst/>
          </a:prstGeom>
        </p:spPr>
      </p:pic>
      <p:pic>
        <p:nvPicPr>
          <p:cNvPr id="5" name="Picture 4">
            <a:extLst>
              <a:ext uri="{FF2B5EF4-FFF2-40B4-BE49-F238E27FC236}">
                <a16:creationId xmlns:a16="http://schemas.microsoft.com/office/drawing/2014/main" id="{D7017C20-FF17-4DD4-9D0D-C603E6F74292}"/>
              </a:ext>
            </a:extLst>
          </p:cNvPr>
          <p:cNvPicPr>
            <a:picLocks noChangeAspect="1"/>
          </p:cNvPicPr>
          <p:nvPr/>
        </p:nvPicPr>
        <p:blipFill>
          <a:blip r:embed="rId3"/>
          <a:stretch>
            <a:fillRect/>
          </a:stretch>
        </p:blipFill>
        <p:spPr>
          <a:xfrm>
            <a:off x="4831378" y="1583059"/>
            <a:ext cx="3948066" cy="4496658"/>
          </a:xfrm>
          <a:prstGeom prst="rect">
            <a:avLst/>
          </a:prstGeom>
        </p:spPr>
      </p:pic>
    </p:spTree>
    <p:extLst>
      <p:ext uri="{BB962C8B-B14F-4D97-AF65-F5344CB8AC3E}">
        <p14:creationId xmlns:p14="http://schemas.microsoft.com/office/powerpoint/2010/main" val="427105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2C0C-06F2-427C-947A-00FCF01F84DA}"/>
              </a:ext>
            </a:extLst>
          </p:cNvPr>
          <p:cNvSpPr>
            <a:spLocks noGrp="1"/>
          </p:cNvSpPr>
          <p:nvPr>
            <p:ph type="title"/>
          </p:nvPr>
        </p:nvSpPr>
        <p:spPr/>
        <p:txBody>
          <a:bodyPr/>
          <a:lstStyle/>
          <a:p>
            <a:r>
              <a:rPr lang="en-US" dirty="0"/>
              <a:t>Data Model Class (cont.)</a:t>
            </a:r>
          </a:p>
        </p:txBody>
      </p:sp>
      <p:pic>
        <p:nvPicPr>
          <p:cNvPr id="4" name="Picture 3">
            <a:extLst>
              <a:ext uri="{FF2B5EF4-FFF2-40B4-BE49-F238E27FC236}">
                <a16:creationId xmlns:a16="http://schemas.microsoft.com/office/drawing/2014/main" id="{562E2B76-F8CF-4233-BFC1-8E7298C16B80}"/>
              </a:ext>
            </a:extLst>
          </p:cNvPr>
          <p:cNvPicPr>
            <a:picLocks noChangeAspect="1"/>
          </p:cNvPicPr>
          <p:nvPr/>
        </p:nvPicPr>
        <p:blipFill>
          <a:blip r:embed="rId2"/>
          <a:stretch>
            <a:fillRect/>
          </a:stretch>
        </p:blipFill>
        <p:spPr>
          <a:xfrm>
            <a:off x="677334" y="1602299"/>
            <a:ext cx="4602032" cy="4769952"/>
          </a:xfrm>
          <a:prstGeom prst="rect">
            <a:avLst/>
          </a:prstGeom>
        </p:spPr>
      </p:pic>
    </p:spTree>
    <p:extLst>
      <p:ext uri="{BB962C8B-B14F-4D97-AF65-F5344CB8AC3E}">
        <p14:creationId xmlns:p14="http://schemas.microsoft.com/office/powerpoint/2010/main" val="221756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4F7C-924D-4E85-B825-EFD8B04185FC}"/>
              </a:ext>
            </a:extLst>
          </p:cNvPr>
          <p:cNvSpPr>
            <a:spLocks noGrp="1"/>
          </p:cNvSpPr>
          <p:nvPr>
            <p:ph type="title"/>
          </p:nvPr>
        </p:nvSpPr>
        <p:spPr/>
        <p:txBody>
          <a:bodyPr/>
          <a:lstStyle/>
          <a:p>
            <a:r>
              <a:rPr lang="en-US" dirty="0"/>
              <a:t>Future of Lets Link </a:t>
            </a:r>
          </a:p>
        </p:txBody>
      </p:sp>
      <p:sp>
        <p:nvSpPr>
          <p:cNvPr id="3" name="Content Placeholder 2">
            <a:extLst>
              <a:ext uri="{FF2B5EF4-FFF2-40B4-BE49-F238E27FC236}">
                <a16:creationId xmlns:a16="http://schemas.microsoft.com/office/drawing/2014/main" id="{3CAC3D69-167E-497E-B4BB-9A50431EFAFC}"/>
              </a:ext>
            </a:extLst>
          </p:cNvPr>
          <p:cNvSpPr>
            <a:spLocks noGrp="1"/>
          </p:cNvSpPr>
          <p:nvPr>
            <p:ph idx="1"/>
          </p:nvPr>
        </p:nvSpPr>
        <p:spPr/>
        <p:txBody>
          <a:bodyPr/>
          <a:lstStyle/>
          <a:p>
            <a:r>
              <a:rPr lang="en-US" dirty="0"/>
              <a:t>Future updates for Lets Link Include:</a:t>
            </a:r>
          </a:p>
          <a:p>
            <a:r>
              <a:rPr lang="en-US" dirty="0"/>
              <a:t>GPS tracking. </a:t>
            </a:r>
          </a:p>
          <a:p>
            <a:r>
              <a:rPr lang="en-US" dirty="0"/>
              <a:t>Security Updates.</a:t>
            </a:r>
          </a:p>
          <a:p>
            <a:r>
              <a:rPr lang="en-US" dirty="0"/>
              <a:t>Large group Links.</a:t>
            </a:r>
          </a:p>
          <a:p>
            <a:r>
              <a:rPr lang="en-US" dirty="0"/>
              <a:t>Picture postings of specific activities.</a:t>
            </a:r>
          </a:p>
          <a:p>
            <a:r>
              <a:rPr lang="en-US" dirty="0"/>
              <a:t>Accommodations for disabled users.</a:t>
            </a:r>
          </a:p>
          <a:p>
            <a:r>
              <a:rPr lang="en-US" dirty="0"/>
              <a:t>Option to contact business, or property owner to set reservations and pay prior to Link.</a:t>
            </a:r>
          </a:p>
          <a:p>
            <a:endParaRPr lang="en-US" dirty="0"/>
          </a:p>
          <a:p>
            <a:endParaRPr lang="en-US" dirty="0"/>
          </a:p>
        </p:txBody>
      </p:sp>
      <p:pic>
        <p:nvPicPr>
          <p:cNvPr id="4" name="Picture 3">
            <a:extLst>
              <a:ext uri="{FF2B5EF4-FFF2-40B4-BE49-F238E27FC236}">
                <a16:creationId xmlns:a16="http://schemas.microsoft.com/office/drawing/2014/main" id="{A9E5BBD1-A6AB-4CCD-A388-0D34AFCF25D0}"/>
              </a:ext>
            </a:extLst>
          </p:cNvPr>
          <p:cNvPicPr>
            <a:picLocks noChangeAspect="1"/>
          </p:cNvPicPr>
          <p:nvPr/>
        </p:nvPicPr>
        <p:blipFill>
          <a:blip r:embed="rId2"/>
          <a:stretch>
            <a:fillRect/>
          </a:stretch>
        </p:blipFill>
        <p:spPr>
          <a:xfrm>
            <a:off x="5122451" y="1437736"/>
            <a:ext cx="4151551" cy="2967487"/>
          </a:xfrm>
          <a:prstGeom prst="rect">
            <a:avLst/>
          </a:prstGeom>
        </p:spPr>
      </p:pic>
    </p:spTree>
    <p:extLst>
      <p:ext uri="{BB962C8B-B14F-4D97-AF65-F5344CB8AC3E}">
        <p14:creationId xmlns:p14="http://schemas.microsoft.com/office/powerpoint/2010/main" val="2818754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1F6E-8312-4D51-8F02-6C3E08EB023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B24A76BB-167D-40BB-A024-0FD6327EE4B0}"/>
              </a:ext>
            </a:extLst>
          </p:cNvPr>
          <p:cNvSpPr>
            <a:spLocks noGrp="1"/>
          </p:cNvSpPr>
          <p:nvPr>
            <p:ph idx="1"/>
          </p:nvPr>
        </p:nvSpPr>
        <p:spPr/>
        <p:txBody>
          <a:bodyPr/>
          <a:lstStyle/>
          <a:p>
            <a:pPr>
              <a:buFont typeface="Wingdings 3" panose="05040102010807070707" pitchFamily="18" charset="2"/>
              <a:buChar char=""/>
            </a:pPr>
            <a:r>
              <a:rPr lang="en-US" dirty="0"/>
              <a:t>As a individual seeking companionship with others with similar interests.</a:t>
            </a:r>
          </a:p>
          <a:p>
            <a:r>
              <a:rPr lang="en-US" dirty="0"/>
              <a:t>I want to meet others with positive attitudes, in a organized on the go application in a safe, and secure manner.</a:t>
            </a:r>
          </a:p>
          <a:p>
            <a:r>
              <a:rPr lang="en-US" dirty="0"/>
              <a:t>So that I can do the things I enjoy to do with others, and meet new people to become potential life long friends.</a:t>
            </a:r>
          </a:p>
          <a:p>
            <a:endParaRPr lang="en-US" dirty="0"/>
          </a:p>
        </p:txBody>
      </p:sp>
      <p:pic>
        <p:nvPicPr>
          <p:cNvPr id="7" name="Graphic 6" descr="Man">
            <a:extLst>
              <a:ext uri="{FF2B5EF4-FFF2-40B4-BE49-F238E27FC236}">
                <a16:creationId xmlns:a16="http://schemas.microsoft.com/office/drawing/2014/main" id="{B8347158-A06D-4617-B64E-A648702A5D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75990" y="4737339"/>
            <a:ext cx="1304023" cy="1304023"/>
          </a:xfrm>
          <a:prstGeom prst="rect">
            <a:avLst/>
          </a:prstGeom>
        </p:spPr>
      </p:pic>
      <p:pic>
        <p:nvPicPr>
          <p:cNvPr id="8" name="Graphic 7" descr="Man">
            <a:extLst>
              <a:ext uri="{FF2B5EF4-FFF2-40B4-BE49-F238E27FC236}">
                <a16:creationId xmlns:a16="http://schemas.microsoft.com/office/drawing/2014/main" id="{C8204724-31C8-47FD-8C63-D863E2CC32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4925" y="4737339"/>
            <a:ext cx="1304023" cy="1304023"/>
          </a:xfrm>
          <a:prstGeom prst="rect">
            <a:avLst/>
          </a:prstGeom>
        </p:spPr>
      </p:pic>
      <p:pic>
        <p:nvPicPr>
          <p:cNvPr id="10" name="Graphic 9" descr="Wi-Fi">
            <a:extLst>
              <a:ext uri="{FF2B5EF4-FFF2-40B4-BE49-F238E27FC236}">
                <a16:creationId xmlns:a16="http://schemas.microsoft.com/office/drawing/2014/main" id="{7587FF62-5314-4FAA-A325-45323CC6A8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80269" y="4932150"/>
            <a:ext cx="914400" cy="914400"/>
          </a:xfrm>
          <a:prstGeom prst="rect">
            <a:avLst/>
          </a:prstGeom>
        </p:spPr>
      </p:pic>
    </p:spTree>
    <p:extLst>
      <p:ext uri="{BB962C8B-B14F-4D97-AF65-F5344CB8AC3E}">
        <p14:creationId xmlns:p14="http://schemas.microsoft.com/office/powerpoint/2010/main" val="308450862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D15A-CB4B-4705-8C4D-9BE2307D3173}"/>
              </a:ext>
            </a:extLst>
          </p:cNvPr>
          <p:cNvSpPr>
            <a:spLocks noGrp="1"/>
          </p:cNvSpPr>
          <p:nvPr>
            <p:ph type="title"/>
          </p:nvPr>
        </p:nvSpPr>
        <p:spPr/>
        <p:txBody>
          <a:bodyPr/>
          <a:lstStyle/>
          <a:p>
            <a:r>
              <a:rPr lang="en-US" dirty="0" err="1"/>
              <a:t>Usecase</a:t>
            </a:r>
            <a:endParaRPr lang="en-US" dirty="0"/>
          </a:p>
        </p:txBody>
      </p:sp>
      <p:sp>
        <p:nvSpPr>
          <p:cNvPr id="3" name="Content Placeholder 2">
            <a:extLst>
              <a:ext uri="{FF2B5EF4-FFF2-40B4-BE49-F238E27FC236}">
                <a16:creationId xmlns:a16="http://schemas.microsoft.com/office/drawing/2014/main" id="{AA35E91C-0BC1-4CD5-98C3-5E1F7A920CFB}"/>
              </a:ext>
            </a:extLst>
          </p:cNvPr>
          <p:cNvSpPr>
            <a:spLocks noGrp="1"/>
          </p:cNvSpPr>
          <p:nvPr>
            <p:ph idx="1"/>
          </p:nvPr>
        </p:nvSpPr>
        <p:spPr>
          <a:xfrm>
            <a:off x="677334" y="1467853"/>
            <a:ext cx="8596668" cy="4573510"/>
          </a:xfrm>
        </p:spPr>
        <p:txBody>
          <a:bodyPr>
            <a:normAutofit/>
          </a:bodyPr>
          <a:lstStyle/>
          <a:p>
            <a:r>
              <a:rPr lang="en-US" dirty="0"/>
              <a:t>The user will access the application via a mobile device, after which they will sign in or create a new account. </a:t>
            </a:r>
          </a:p>
          <a:p>
            <a:r>
              <a:rPr lang="en-US" dirty="0"/>
              <a:t>Once logged in the user will create an active activity search, and await a match with an individual with similar interest. </a:t>
            </a:r>
          </a:p>
          <a:p>
            <a:r>
              <a:rPr lang="en-US" dirty="0"/>
              <a:t>When matched an alert will be displayed to each users mobile device where they can review each others profile and confirm a date, time and location to meet. </a:t>
            </a:r>
          </a:p>
          <a:p>
            <a:r>
              <a:rPr lang="en-US" dirty="0"/>
              <a:t>Finally everything is arranged the users will wait for the desired date of the activity, meet, hopefully have a great time with each other then mark the activity as complete finalizing their active ‘link’ and then inquiring each to write a review of their experience. </a:t>
            </a:r>
          </a:p>
        </p:txBody>
      </p:sp>
      <p:pic>
        <p:nvPicPr>
          <p:cNvPr id="5" name="Graphic 4" descr="Cloud Computing">
            <a:extLst>
              <a:ext uri="{FF2B5EF4-FFF2-40B4-BE49-F238E27FC236}">
                <a16:creationId xmlns:a16="http://schemas.microsoft.com/office/drawing/2014/main" id="{69C7E242-1DD4-496D-8B4F-B3DF273AC7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8543" y="4819291"/>
            <a:ext cx="1429109" cy="1429109"/>
          </a:xfrm>
          <a:prstGeom prst="rect">
            <a:avLst/>
          </a:prstGeom>
        </p:spPr>
      </p:pic>
    </p:spTree>
    <p:extLst>
      <p:ext uri="{BB962C8B-B14F-4D97-AF65-F5344CB8AC3E}">
        <p14:creationId xmlns:p14="http://schemas.microsoft.com/office/powerpoint/2010/main" val="944198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9F05-4E96-48FF-BB8E-15B134594A82}"/>
              </a:ext>
            </a:extLst>
          </p:cNvPr>
          <p:cNvSpPr>
            <a:spLocks noGrp="1"/>
          </p:cNvSpPr>
          <p:nvPr>
            <p:ph type="title"/>
          </p:nvPr>
        </p:nvSpPr>
        <p:spPr>
          <a:xfrm>
            <a:off x="677334" y="609600"/>
            <a:ext cx="8596668" cy="908649"/>
          </a:xfrm>
        </p:spPr>
        <p:txBody>
          <a:bodyPr/>
          <a:lstStyle/>
          <a:p>
            <a:r>
              <a:rPr lang="en-US" dirty="0"/>
              <a:t>Draft User Interface </a:t>
            </a:r>
          </a:p>
        </p:txBody>
      </p:sp>
      <p:pic>
        <p:nvPicPr>
          <p:cNvPr id="4" name="Picture 3">
            <a:extLst>
              <a:ext uri="{FF2B5EF4-FFF2-40B4-BE49-F238E27FC236}">
                <a16:creationId xmlns:a16="http://schemas.microsoft.com/office/drawing/2014/main" id="{0639B154-3C1D-485D-B9A2-B093227300BB}"/>
              </a:ext>
            </a:extLst>
          </p:cNvPr>
          <p:cNvPicPr>
            <a:picLocks noChangeAspect="1"/>
          </p:cNvPicPr>
          <p:nvPr/>
        </p:nvPicPr>
        <p:blipFill>
          <a:blip r:embed="rId2"/>
          <a:stretch>
            <a:fillRect/>
          </a:stretch>
        </p:blipFill>
        <p:spPr>
          <a:xfrm>
            <a:off x="5251713" y="534838"/>
            <a:ext cx="3495472" cy="5871713"/>
          </a:xfrm>
          <a:prstGeom prst="rect">
            <a:avLst/>
          </a:prstGeom>
        </p:spPr>
      </p:pic>
      <p:sp>
        <p:nvSpPr>
          <p:cNvPr id="5" name="TextBox 4">
            <a:extLst>
              <a:ext uri="{FF2B5EF4-FFF2-40B4-BE49-F238E27FC236}">
                <a16:creationId xmlns:a16="http://schemas.microsoft.com/office/drawing/2014/main" id="{E8372981-3361-44FE-8B7B-063DA5B8780C}"/>
              </a:ext>
            </a:extLst>
          </p:cNvPr>
          <p:cNvSpPr txBox="1"/>
          <p:nvPr/>
        </p:nvSpPr>
        <p:spPr>
          <a:xfrm>
            <a:off x="511834" y="1782791"/>
            <a:ext cx="4641011" cy="3416320"/>
          </a:xfrm>
          <a:prstGeom prst="rect">
            <a:avLst/>
          </a:prstGeom>
          <a:noFill/>
        </p:spPr>
        <p:txBody>
          <a:bodyPr wrap="square" rtlCol="0">
            <a:spAutoFit/>
          </a:bodyPr>
          <a:lstStyle/>
          <a:p>
            <a:pPr marL="285750" indent="-285750">
              <a:buClr>
                <a:schemeClr val="accent1"/>
              </a:buClr>
              <a:buFont typeface="Wingdings 3" panose="05040102010807070707" pitchFamily="18" charset="2"/>
              <a:buChar char="u"/>
            </a:pPr>
            <a:r>
              <a:rPr lang="en-US" dirty="0"/>
              <a:t>The home screen will consist of a quick search bar, that allows the user to quickly search for potential links based off the activity. </a:t>
            </a:r>
          </a:p>
          <a:p>
            <a:pPr marL="285750" indent="-285750">
              <a:buClr>
                <a:schemeClr val="accent1"/>
              </a:buClr>
              <a:buFont typeface="Wingdings 3" panose="05040102010807070707" pitchFamily="18" charset="2"/>
              <a:buChar char="u"/>
            </a:pPr>
            <a:r>
              <a:rPr lang="en-US" dirty="0"/>
              <a:t>This search filters the results so that only posted open links are displayed on a map. </a:t>
            </a:r>
          </a:p>
          <a:p>
            <a:pPr marL="285750" indent="-285750">
              <a:buClr>
                <a:schemeClr val="accent1"/>
              </a:buClr>
              <a:buFont typeface="Wingdings 3" panose="05040102010807070707" pitchFamily="18" charset="2"/>
              <a:buChar char="u"/>
            </a:pPr>
            <a:r>
              <a:rPr lang="en-US" dirty="0"/>
              <a:t>The user then can look at the user’s profile who posted the link, or can directly request the links creator to go to said activity with them forming an active link.</a:t>
            </a:r>
          </a:p>
        </p:txBody>
      </p:sp>
    </p:spTree>
    <p:extLst>
      <p:ext uri="{BB962C8B-B14F-4D97-AF65-F5344CB8AC3E}">
        <p14:creationId xmlns:p14="http://schemas.microsoft.com/office/powerpoint/2010/main" val="233360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9921-4F2C-4389-9F83-4C88FE9BEC1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DB72079-716C-4C25-8325-5C872F616B72}"/>
              </a:ext>
            </a:extLst>
          </p:cNvPr>
          <p:cNvSpPr>
            <a:spLocks noGrp="1"/>
          </p:cNvSpPr>
          <p:nvPr>
            <p:ph idx="1"/>
          </p:nvPr>
        </p:nvSpPr>
        <p:spPr/>
        <p:txBody>
          <a:bodyPr/>
          <a:lstStyle/>
          <a:p>
            <a:r>
              <a:rPr lang="en-US" dirty="0"/>
              <a:t>What is Lets Link?</a:t>
            </a:r>
          </a:p>
          <a:p>
            <a:r>
              <a:rPr lang="en-US" dirty="0"/>
              <a:t>How does it work?</a:t>
            </a:r>
          </a:p>
          <a:p>
            <a:r>
              <a:rPr lang="en-US" dirty="0"/>
              <a:t>What would I need from you!</a:t>
            </a:r>
          </a:p>
          <a:p>
            <a:r>
              <a:rPr lang="en-US" dirty="0"/>
              <a:t>What I will do for you</a:t>
            </a:r>
          </a:p>
          <a:p>
            <a:r>
              <a:rPr lang="en-US" dirty="0"/>
              <a:t>Future of Lets Link</a:t>
            </a:r>
          </a:p>
          <a:p>
            <a:r>
              <a:rPr lang="en-US" dirty="0"/>
              <a:t>User Story</a:t>
            </a:r>
          </a:p>
          <a:p>
            <a:r>
              <a:rPr lang="en-US" dirty="0" err="1"/>
              <a:t>Usecase</a:t>
            </a:r>
            <a:endParaRPr lang="en-US" dirty="0"/>
          </a:p>
          <a:p>
            <a:endParaRPr lang="en-US" dirty="0"/>
          </a:p>
        </p:txBody>
      </p:sp>
    </p:spTree>
    <p:extLst>
      <p:ext uri="{BB962C8B-B14F-4D97-AF65-F5344CB8AC3E}">
        <p14:creationId xmlns:p14="http://schemas.microsoft.com/office/powerpoint/2010/main" val="175099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720D-0F9B-483D-A3B9-E845B325BBE9}"/>
              </a:ext>
            </a:extLst>
          </p:cNvPr>
          <p:cNvSpPr>
            <a:spLocks noGrp="1"/>
          </p:cNvSpPr>
          <p:nvPr>
            <p:ph type="title"/>
          </p:nvPr>
        </p:nvSpPr>
        <p:spPr/>
        <p:txBody>
          <a:bodyPr/>
          <a:lstStyle/>
          <a:p>
            <a:r>
              <a:rPr lang="en-US" dirty="0"/>
              <a:t>What is Lets Link?</a:t>
            </a:r>
          </a:p>
        </p:txBody>
      </p:sp>
      <p:sp>
        <p:nvSpPr>
          <p:cNvPr id="3" name="Content Placeholder 2">
            <a:extLst>
              <a:ext uri="{FF2B5EF4-FFF2-40B4-BE49-F238E27FC236}">
                <a16:creationId xmlns:a16="http://schemas.microsoft.com/office/drawing/2014/main" id="{477C30A2-5CC0-443B-96F2-415351542835}"/>
              </a:ext>
            </a:extLst>
          </p:cNvPr>
          <p:cNvSpPr>
            <a:spLocks noGrp="1"/>
          </p:cNvSpPr>
          <p:nvPr>
            <p:ph idx="1"/>
          </p:nvPr>
        </p:nvSpPr>
        <p:spPr/>
        <p:txBody>
          <a:bodyPr/>
          <a:lstStyle/>
          <a:p>
            <a:r>
              <a:rPr lang="en-US" dirty="0"/>
              <a:t>Numerous times myself, or others I know have mentioned how they would of done something, or gone somewhere but didn’t have anyone to go with. Welcome Lets Link!</a:t>
            </a:r>
          </a:p>
          <a:p>
            <a:r>
              <a:rPr lang="en-US" dirty="0"/>
              <a:t>Lets Link is a mobile application designed to promote social interaction in a healthy environment.</a:t>
            </a:r>
          </a:p>
          <a:p>
            <a:r>
              <a:rPr lang="en-US" dirty="0"/>
              <a:t>Lets Link allows users to meet with other users of the application and accompany one another to a mutually agreed upon activity.</a:t>
            </a:r>
          </a:p>
          <a:p>
            <a:r>
              <a:rPr lang="en-US" dirty="0"/>
              <a:t>Best of all it is free to use!</a:t>
            </a:r>
          </a:p>
        </p:txBody>
      </p:sp>
      <p:pic>
        <p:nvPicPr>
          <p:cNvPr id="5" name="Graphic 4" descr="Smart Phone">
            <a:extLst>
              <a:ext uri="{FF2B5EF4-FFF2-40B4-BE49-F238E27FC236}">
                <a16:creationId xmlns:a16="http://schemas.microsoft.com/office/drawing/2014/main" id="{C544AA35-9D82-4FB9-A797-690E2011BB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9916" y="5116901"/>
            <a:ext cx="1239329" cy="1239329"/>
          </a:xfrm>
          <a:prstGeom prst="rect">
            <a:avLst/>
          </a:prstGeom>
        </p:spPr>
      </p:pic>
      <p:pic>
        <p:nvPicPr>
          <p:cNvPr id="6" name="Graphic 5" descr="Smart Phone">
            <a:extLst>
              <a:ext uri="{FF2B5EF4-FFF2-40B4-BE49-F238E27FC236}">
                <a16:creationId xmlns:a16="http://schemas.microsoft.com/office/drawing/2014/main" id="{FE879DC9-7464-49C8-891A-FB7B8430A8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8633" y="5116901"/>
            <a:ext cx="1239329" cy="1239329"/>
          </a:xfrm>
          <a:prstGeom prst="rect">
            <a:avLst/>
          </a:prstGeom>
        </p:spPr>
      </p:pic>
      <p:pic>
        <p:nvPicPr>
          <p:cNvPr id="8" name="Graphic 7" descr="Cell Tower">
            <a:extLst>
              <a:ext uri="{FF2B5EF4-FFF2-40B4-BE49-F238E27FC236}">
                <a16:creationId xmlns:a16="http://schemas.microsoft.com/office/drawing/2014/main" id="{F22C52E2-26BB-410D-B661-A60848D800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6739" y="5279364"/>
            <a:ext cx="914400" cy="914400"/>
          </a:xfrm>
          <a:prstGeom prst="rect">
            <a:avLst/>
          </a:prstGeom>
        </p:spPr>
      </p:pic>
    </p:spTree>
    <p:extLst>
      <p:ext uri="{BB962C8B-B14F-4D97-AF65-F5344CB8AC3E}">
        <p14:creationId xmlns:p14="http://schemas.microsoft.com/office/powerpoint/2010/main" val="183262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0A60-5131-48CE-9125-CE6A12640B63}"/>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C234B487-767B-4DF9-8550-83790BD70ACC}"/>
              </a:ext>
            </a:extLst>
          </p:cNvPr>
          <p:cNvSpPr>
            <a:spLocks noGrp="1"/>
          </p:cNvSpPr>
          <p:nvPr>
            <p:ph idx="1"/>
          </p:nvPr>
        </p:nvSpPr>
        <p:spPr/>
        <p:txBody>
          <a:bodyPr/>
          <a:lstStyle/>
          <a:p>
            <a:r>
              <a:rPr lang="en-US" dirty="0"/>
              <a:t>Lets Link is a mobile app that will allow you to create a profile and set an active event request notification that will then query a search for people wanting to do the same event, and ask that individual if they would like to go with you. </a:t>
            </a:r>
          </a:p>
          <a:p>
            <a:r>
              <a:rPr lang="en-US" dirty="0"/>
              <a:t>This allows for users to find companions online, that can then “link up”, and bring back socializing with people in person again in the age of social media. </a:t>
            </a:r>
          </a:p>
          <a:p>
            <a:r>
              <a:rPr lang="en-US" dirty="0"/>
              <a:t>The application will be a professional, but easy going environment, that will also allow others to leave a review of there experience with you based on a star system so that negative conduct is discouraged. </a:t>
            </a:r>
          </a:p>
          <a:p>
            <a:r>
              <a:rPr lang="en-US" dirty="0"/>
              <a:t>If you receive a 2-star rating or lower the users’ profile can then be suspended, reviewed, and possibly banned. </a:t>
            </a:r>
          </a:p>
        </p:txBody>
      </p:sp>
    </p:spTree>
    <p:extLst>
      <p:ext uri="{BB962C8B-B14F-4D97-AF65-F5344CB8AC3E}">
        <p14:creationId xmlns:p14="http://schemas.microsoft.com/office/powerpoint/2010/main" val="3484418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F1D2-B38E-4797-8D91-0A6A07B58CDF}"/>
              </a:ext>
            </a:extLst>
          </p:cNvPr>
          <p:cNvSpPr>
            <a:spLocks noGrp="1"/>
          </p:cNvSpPr>
          <p:nvPr>
            <p:ph type="title"/>
          </p:nvPr>
        </p:nvSpPr>
        <p:spPr/>
        <p:txBody>
          <a:bodyPr/>
          <a:lstStyle/>
          <a:p>
            <a:r>
              <a:rPr lang="en-US" dirty="0"/>
              <a:t>What I would need from you!</a:t>
            </a:r>
          </a:p>
        </p:txBody>
      </p:sp>
      <p:sp>
        <p:nvSpPr>
          <p:cNvPr id="3" name="Content Placeholder 2">
            <a:extLst>
              <a:ext uri="{FF2B5EF4-FFF2-40B4-BE49-F238E27FC236}">
                <a16:creationId xmlns:a16="http://schemas.microsoft.com/office/drawing/2014/main" id="{BC900DAB-E157-4133-8B31-E040A3218922}"/>
              </a:ext>
            </a:extLst>
          </p:cNvPr>
          <p:cNvSpPr>
            <a:spLocks noGrp="1"/>
          </p:cNvSpPr>
          <p:nvPr>
            <p:ph idx="1"/>
          </p:nvPr>
        </p:nvSpPr>
        <p:spPr/>
        <p:txBody>
          <a:bodyPr/>
          <a:lstStyle/>
          <a:p>
            <a:r>
              <a:rPr lang="en-US" dirty="0"/>
              <a:t>Information to create a profile i.e., first name, last name, address, email, profile picture, phone number, and password.</a:t>
            </a:r>
          </a:p>
          <a:p>
            <a:r>
              <a:rPr lang="en-US" dirty="0"/>
              <a:t> A bio about you is also helpful so others can get to know you prior to meeting.</a:t>
            </a:r>
          </a:p>
          <a:p>
            <a:r>
              <a:rPr lang="en-US" dirty="0"/>
              <a:t>Interests of yours to help refine our search to like minded people.</a:t>
            </a:r>
          </a:p>
          <a:p>
            <a:r>
              <a:rPr lang="en-US" dirty="0"/>
              <a:t>Lastly enthusiasm, and a positive attitude.</a:t>
            </a:r>
          </a:p>
          <a:p>
            <a:endParaRPr lang="en-US" dirty="0"/>
          </a:p>
        </p:txBody>
      </p:sp>
      <p:pic>
        <p:nvPicPr>
          <p:cNvPr id="4" name="Graphic 3" descr="Teacher">
            <a:extLst>
              <a:ext uri="{FF2B5EF4-FFF2-40B4-BE49-F238E27FC236}">
                <a16:creationId xmlns:a16="http://schemas.microsoft.com/office/drawing/2014/main" id="{C5EDA12D-A217-46D2-A28A-5F4876928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02475" y="4281581"/>
            <a:ext cx="2346385" cy="2346385"/>
          </a:xfrm>
          <a:prstGeom prst="rect">
            <a:avLst/>
          </a:prstGeom>
        </p:spPr>
      </p:pic>
    </p:spTree>
    <p:extLst>
      <p:ext uri="{BB962C8B-B14F-4D97-AF65-F5344CB8AC3E}">
        <p14:creationId xmlns:p14="http://schemas.microsoft.com/office/powerpoint/2010/main" val="24531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1D14-D61A-4D7E-AF4E-4CE96018FA75}"/>
              </a:ext>
            </a:extLst>
          </p:cNvPr>
          <p:cNvSpPr>
            <a:spLocks noGrp="1"/>
          </p:cNvSpPr>
          <p:nvPr>
            <p:ph type="title"/>
          </p:nvPr>
        </p:nvSpPr>
        <p:spPr/>
        <p:txBody>
          <a:bodyPr/>
          <a:lstStyle/>
          <a:p>
            <a:r>
              <a:rPr lang="en-US" dirty="0"/>
              <a:t>What I will do for you</a:t>
            </a:r>
          </a:p>
        </p:txBody>
      </p:sp>
      <p:sp>
        <p:nvSpPr>
          <p:cNvPr id="3" name="Content Placeholder 2">
            <a:extLst>
              <a:ext uri="{FF2B5EF4-FFF2-40B4-BE49-F238E27FC236}">
                <a16:creationId xmlns:a16="http://schemas.microsoft.com/office/drawing/2014/main" id="{03477ECD-4745-4E67-9011-1EFD7B9FFCC4}"/>
              </a:ext>
            </a:extLst>
          </p:cNvPr>
          <p:cNvSpPr>
            <a:spLocks noGrp="1"/>
          </p:cNvSpPr>
          <p:nvPr>
            <p:ph idx="1"/>
          </p:nvPr>
        </p:nvSpPr>
        <p:spPr/>
        <p:txBody>
          <a:bodyPr/>
          <a:lstStyle/>
          <a:p>
            <a:r>
              <a:rPr lang="en-US" dirty="0"/>
              <a:t>Create a healthy, social environment to meet new people, and do the things you love.</a:t>
            </a:r>
          </a:p>
          <a:p>
            <a:r>
              <a:rPr lang="en-US" dirty="0"/>
              <a:t>Ensure your information is safe, and in a future update allow GPS tracking, and an emergency button to ensure your safety.</a:t>
            </a:r>
          </a:p>
          <a:p>
            <a:r>
              <a:rPr lang="en-US" dirty="0"/>
              <a:t>Help motivate you to put yourself out there, and try new things.</a:t>
            </a:r>
          </a:p>
          <a:p>
            <a:r>
              <a:rPr lang="en-US" dirty="0"/>
              <a:t>Provide a way to voice any concerns or complaints so that they can be addressed as soon as possible.</a:t>
            </a:r>
          </a:p>
          <a:p>
            <a:r>
              <a:rPr lang="en-US" dirty="0"/>
              <a:t>Output multiple users profiles all to your phone who have similar interests as you.</a:t>
            </a:r>
          </a:p>
          <a:p>
            <a:r>
              <a:rPr lang="en-US" dirty="0"/>
              <a:t>Create endless opportunities for you, the user.</a:t>
            </a:r>
          </a:p>
        </p:txBody>
      </p:sp>
    </p:spTree>
    <p:extLst>
      <p:ext uri="{BB962C8B-B14F-4D97-AF65-F5344CB8AC3E}">
        <p14:creationId xmlns:p14="http://schemas.microsoft.com/office/powerpoint/2010/main" val="725802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9A66661C-851C-45BF-9185-546E6AB266BF}"/>
              </a:ext>
            </a:extLst>
          </p:cNvPr>
          <p:cNvSpPr/>
          <p:nvPr/>
        </p:nvSpPr>
        <p:spPr>
          <a:xfrm>
            <a:off x="8679277" y="1578057"/>
            <a:ext cx="1102583"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Diamond 193">
            <a:extLst>
              <a:ext uri="{FF2B5EF4-FFF2-40B4-BE49-F238E27FC236}">
                <a16:creationId xmlns:a16="http://schemas.microsoft.com/office/drawing/2014/main" id="{00C426FB-63B5-4D81-A5B1-C0E6A01411B0}"/>
              </a:ext>
            </a:extLst>
          </p:cNvPr>
          <p:cNvSpPr/>
          <p:nvPr/>
        </p:nvSpPr>
        <p:spPr>
          <a:xfrm>
            <a:off x="5998395" y="3058244"/>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DB97AA-427F-4DFD-AC9D-9651DC354299}"/>
              </a:ext>
            </a:extLst>
          </p:cNvPr>
          <p:cNvSpPr/>
          <p:nvPr/>
        </p:nvSpPr>
        <p:spPr>
          <a:xfrm>
            <a:off x="4387970" y="3196084"/>
            <a:ext cx="1155940" cy="500332"/>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14F2A-0A7E-4532-A8A4-D590A9175589}"/>
              </a:ext>
            </a:extLst>
          </p:cNvPr>
          <p:cNvSpPr/>
          <p:nvPr/>
        </p:nvSpPr>
        <p:spPr>
          <a:xfrm>
            <a:off x="792353" y="3196084"/>
            <a:ext cx="1155940" cy="50033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88782-C09C-4D5E-B4B5-10313D492DCA}"/>
              </a:ext>
            </a:extLst>
          </p:cNvPr>
          <p:cNvSpPr>
            <a:spLocks noGrp="1"/>
          </p:cNvSpPr>
          <p:nvPr>
            <p:ph type="title"/>
          </p:nvPr>
        </p:nvSpPr>
        <p:spPr>
          <a:xfrm>
            <a:off x="327963" y="508069"/>
            <a:ext cx="6062772" cy="776377"/>
          </a:xfrm>
        </p:spPr>
        <p:txBody>
          <a:bodyPr/>
          <a:lstStyle/>
          <a:p>
            <a:r>
              <a:rPr lang="en-US" dirty="0"/>
              <a:t>Entity Relationship Diagram</a:t>
            </a:r>
          </a:p>
        </p:txBody>
      </p:sp>
      <p:sp>
        <p:nvSpPr>
          <p:cNvPr id="5" name="TextBox 4">
            <a:extLst>
              <a:ext uri="{FF2B5EF4-FFF2-40B4-BE49-F238E27FC236}">
                <a16:creationId xmlns:a16="http://schemas.microsoft.com/office/drawing/2014/main" id="{D3930CA0-A1DF-45AF-AA7C-1E8897C4642D}"/>
              </a:ext>
            </a:extLst>
          </p:cNvPr>
          <p:cNvSpPr txBox="1"/>
          <p:nvPr/>
        </p:nvSpPr>
        <p:spPr>
          <a:xfrm>
            <a:off x="976383" y="3261584"/>
            <a:ext cx="787880" cy="369332"/>
          </a:xfrm>
          <a:prstGeom prst="rect">
            <a:avLst/>
          </a:prstGeom>
          <a:noFill/>
        </p:spPr>
        <p:txBody>
          <a:bodyPr wrap="square" rtlCol="0">
            <a:spAutoFit/>
          </a:bodyPr>
          <a:lstStyle/>
          <a:p>
            <a:r>
              <a:rPr lang="en-US" dirty="0"/>
              <a:t>USER</a:t>
            </a:r>
          </a:p>
        </p:txBody>
      </p:sp>
      <p:sp>
        <p:nvSpPr>
          <p:cNvPr id="10" name="TextBox 9">
            <a:extLst>
              <a:ext uri="{FF2B5EF4-FFF2-40B4-BE49-F238E27FC236}">
                <a16:creationId xmlns:a16="http://schemas.microsoft.com/office/drawing/2014/main" id="{13171A46-BFC5-45F8-9E8F-B63C52B5D123}"/>
              </a:ext>
            </a:extLst>
          </p:cNvPr>
          <p:cNvSpPr txBox="1"/>
          <p:nvPr/>
        </p:nvSpPr>
        <p:spPr>
          <a:xfrm>
            <a:off x="4468483" y="3261584"/>
            <a:ext cx="1075427" cy="369332"/>
          </a:xfrm>
          <a:prstGeom prst="rect">
            <a:avLst/>
          </a:prstGeom>
          <a:noFill/>
        </p:spPr>
        <p:txBody>
          <a:bodyPr wrap="square" rtlCol="0">
            <a:spAutoFit/>
          </a:bodyPr>
          <a:lstStyle/>
          <a:p>
            <a:r>
              <a:rPr lang="en-US" dirty="0"/>
              <a:t>Activity</a:t>
            </a:r>
          </a:p>
        </p:txBody>
      </p:sp>
      <p:sp>
        <p:nvSpPr>
          <p:cNvPr id="14" name="Rectangle 13">
            <a:extLst>
              <a:ext uri="{FF2B5EF4-FFF2-40B4-BE49-F238E27FC236}">
                <a16:creationId xmlns:a16="http://schemas.microsoft.com/office/drawing/2014/main" id="{8E0477B7-6AA7-41DC-81DF-7D8801B585E6}"/>
              </a:ext>
            </a:extLst>
          </p:cNvPr>
          <p:cNvSpPr/>
          <p:nvPr/>
        </p:nvSpPr>
        <p:spPr>
          <a:xfrm>
            <a:off x="7909146" y="3196084"/>
            <a:ext cx="1155940" cy="50033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765DB9-21EB-4068-BBCB-A0692A25687B}"/>
              </a:ext>
            </a:extLst>
          </p:cNvPr>
          <p:cNvSpPr txBox="1"/>
          <p:nvPr/>
        </p:nvSpPr>
        <p:spPr>
          <a:xfrm>
            <a:off x="7909146" y="3261584"/>
            <a:ext cx="1155940" cy="369332"/>
          </a:xfrm>
          <a:prstGeom prst="rect">
            <a:avLst/>
          </a:prstGeom>
          <a:noFill/>
        </p:spPr>
        <p:txBody>
          <a:bodyPr wrap="square" rtlCol="0">
            <a:spAutoFit/>
          </a:bodyPr>
          <a:lstStyle/>
          <a:p>
            <a:r>
              <a:rPr lang="en-US" dirty="0"/>
              <a:t>    Link</a:t>
            </a:r>
          </a:p>
        </p:txBody>
      </p:sp>
      <p:sp>
        <p:nvSpPr>
          <p:cNvPr id="18" name="Diamond 17">
            <a:extLst>
              <a:ext uri="{FF2B5EF4-FFF2-40B4-BE49-F238E27FC236}">
                <a16:creationId xmlns:a16="http://schemas.microsoft.com/office/drawing/2014/main" id="{BEC56B87-AAE6-4F53-8962-14711CE96690}"/>
              </a:ext>
            </a:extLst>
          </p:cNvPr>
          <p:cNvSpPr/>
          <p:nvPr/>
        </p:nvSpPr>
        <p:spPr>
          <a:xfrm>
            <a:off x="2512524" y="3063135"/>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9AA8BAF-C883-4DBF-A5E0-84B0F29E6528}"/>
              </a:ext>
            </a:extLst>
          </p:cNvPr>
          <p:cNvSpPr txBox="1"/>
          <p:nvPr/>
        </p:nvSpPr>
        <p:spPr>
          <a:xfrm>
            <a:off x="2676409" y="3266146"/>
            <a:ext cx="1007112" cy="369332"/>
          </a:xfrm>
          <a:prstGeom prst="rect">
            <a:avLst/>
          </a:prstGeom>
          <a:noFill/>
        </p:spPr>
        <p:txBody>
          <a:bodyPr wrap="square" rtlCol="0">
            <a:spAutoFit/>
          </a:bodyPr>
          <a:lstStyle/>
          <a:p>
            <a:r>
              <a:rPr lang="en-US" dirty="0"/>
              <a:t>Creates</a:t>
            </a:r>
          </a:p>
        </p:txBody>
      </p:sp>
      <p:sp>
        <p:nvSpPr>
          <p:cNvPr id="20" name="Diamond 19">
            <a:extLst>
              <a:ext uri="{FF2B5EF4-FFF2-40B4-BE49-F238E27FC236}">
                <a16:creationId xmlns:a16="http://schemas.microsoft.com/office/drawing/2014/main" id="{532431F4-2592-4C5A-9B64-F03A4251831B}"/>
              </a:ext>
            </a:extLst>
          </p:cNvPr>
          <p:cNvSpPr/>
          <p:nvPr/>
        </p:nvSpPr>
        <p:spPr>
          <a:xfrm>
            <a:off x="3226517"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854B4E-816D-49D4-B4F4-20BB374CD02C}"/>
              </a:ext>
            </a:extLst>
          </p:cNvPr>
          <p:cNvSpPr txBox="1"/>
          <p:nvPr/>
        </p:nvSpPr>
        <p:spPr>
          <a:xfrm>
            <a:off x="3423166" y="1973416"/>
            <a:ext cx="1011687" cy="369332"/>
          </a:xfrm>
          <a:prstGeom prst="rect">
            <a:avLst/>
          </a:prstGeom>
          <a:noFill/>
        </p:spPr>
        <p:txBody>
          <a:bodyPr wrap="square" rtlCol="0">
            <a:spAutoFit/>
          </a:bodyPr>
          <a:lstStyle/>
          <a:p>
            <a:r>
              <a:rPr lang="en-US" dirty="0"/>
              <a:t>Attends</a:t>
            </a:r>
          </a:p>
        </p:txBody>
      </p:sp>
      <p:sp>
        <p:nvSpPr>
          <p:cNvPr id="22" name="Diamond 21">
            <a:extLst>
              <a:ext uri="{FF2B5EF4-FFF2-40B4-BE49-F238E27FC236}">
                <a16:creationId xmlns:a16="http://schemas.microsoft.com/office/drawing/2014/main" id="{C1C8F57D-8B7A-4D55-8B9E-0328ECC84ACD}"/>
              </a:ext>
            </a:extLst>
          </p:cNvPr>
          <p:cNvSpPr/>
          <p:nvPr/>
        </p:nvSpPr>
        <p:spPr>
          <a:xfrm>
            <a:off x="4300108" y="5700938"/>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FDB4E96-44B9-407A-B6FB-4F5694A39563}"/>
              </a:ext>
            </a:extLst>
          </p:cNvPr>
          <p:cNvSpPr txBox="1"/>
          <p:nvPr/>
        </p:nvSpPr>
        <p:spPr>
          <a:xfrm>
            <a:off x="4400749" y="5899387"/>
            <a:ext cx="1155940" cy="369332"/>
          </a:xfrm>
          <a:prstGeom prst="rect">
            <a:avLst/>
          </a:prstGeom>
          <a:noFill/>
        </p:spPr>
        <p:txBody>
          <a:bodyPr wrap="square" rtlCol="0">
            <a:spAutoFit/>
          </a:bodyPr>
          <a:lstStyle/>
          <a:p>
            <a:r>
              <a:rPr lang="en-US" dirty="0"/>
              <a:t>Searches</a:t>
            </a:r>
          </a:p>
        </p:txBody>
      </p:sp>
      <p:sp>
        <p:nvSpPr>
          <p:cNvPr id="27" name="TextBox 26">
            <a:extLst>
              <a:ext uri="{FF2B5EF4-FFF2-40B4-BE49-F238E27FC236}">
                <a16:creationId xmlns:a16="http://schemas.microsoft.com/office/drawing/2014/main" id="{D4FC4303-A27C-4F47-A87F-182C078AAD33}"/>
              </a:ext>
            </a:extLst>
          </p:cNvPr>
          <p:cNvSpPr txBox="1"/>
          <p:nvPr/>
        </p:nvSpPr>
        <p:spPr>
          <a:xfrm>
            <a:off x="6091024" y="3261587"/>
            <a:ext cx="1170366" cy="369332"/>
          </a:xfrm>
          <a:prstGeom prst="rect">
            <a:avLst/>
          </a:prstGeom>
          <a:noFill/>
        </p:spPr>
        <p:txBody>
          <a:bodyPr wrap="square" rtlCol="0">
            <a:spAutoFit/>
          </a:bodyPr>
          <a:lstStyle/>
          <a:p>
            <a:r>
              <a:rPr lang="en-US" dirty="0"/>
              <a:t>Stored In</a:t>
            </a:r>
          </a:p>
        </p:txBody>
      </p:sp>
      <p:sp>
        <p:nvSpPr>
          <p:cNvPr id="28" name="Diamond 27">
            <a:extLst>
              <a:ext uri="{FF2B5EF4-FFF2-40B4-BE49-F238E27FC236}">
                <a16:creationId xmlns:a16="http://schemas.microsoft.com/office/drawing/2014/main" id="{DC266A36-9D27-4AA2-B608-2CABDCDEFDFB}"/>
              </a:ext>
            </a:extLst>
          </p:cNvPr>
          <p:cNvSpPr/>
          <p:nvPr/>
        </p:nvSpPr>
        <p:spPr>
          <a:xfrm>
            <a:off x="5364992" y="1774967"/>
            <a:ext cx="1311215" cy="7662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FE6684B-67C4-4565-A173-0EB6322B7238}"/>
              </a:ext>
            </a:extLst>
          </p:cNvPr>
          <p:cNvSpPr txBox="1"/>
          <p:nvPr/>
        </p:nvSpPr>
        <p:spPr>
          <a:xfrm>
            <a:off x="5514754" y="1973416"/>
            <a:ext cx="1011687" cy="369332"/>
          </a:xfrm>
          <a:prstGeom prst="rect">
            <a:avLst/>
          </a:prstGeom>
          <a:noFill/>
        </p:spPr>
        <p:txBody>
          <a:bodyPr wrap="square" rtlCol="0">
            <a:spAutoFit/>
          </a:bodyPr>
          <a:lstStyle/>
          <a:p>
            <a:r>
              <a:rPr lang="en-US" dirty="0"/>
              <a:t>Reviews</a:t>
            </a:r>
          </a:p>
        </p:txBody>
      </p:sp>
      <p:sp>
        <p:nvSpPr>
          <p:cNvPr id="30" name="Oval 29">
            <a:extLst>
              <a:ext uri="{FF2B5EF4-FFF2-40B4-BE49-F238E27FC236}">
                <a16:creationId xmlns:a16="http://schemas.microsoft.com/office/drawing/2014/main" id="{6DBCBFCE-FA1A-4F2F-BEB3-DFFC3549D3E3}"/>
              </a:ext>
            </a:extLst>
          </p:cNvPr>
          <p:cNvSpPr/>
          <p:nvPr/>
        </p:nvSpPr>
        <p:spPr>
          <a:xfrm>
            <a:off x="547938" y="2378651"/>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B9B7FAA-0D47-4F61-B604-8A08E51BA577}"/>
              </a:ext>
            </a:extLst>
          </p:cNvPr>
          <p:cNvSpPr txBox="1"/>
          <p:nvPr/>
        </p:nvSpPr>
        <p:spPr>
          <a:xfrm>
            <a:off x="570942" y="2493366"/>
            <a:ext cx="787880" cy="369332"/>
          </a:xfrm>
          <a:prstGeom prst="rect">
            <a:avLst/>
          </a:prstGeom>
          <a:noFill/>
        </p:spPr>
        <p:txBody>
          <a:bodyPr wrap="square" rtlCol="0">
            <a:spAutoFit/>
          </a:bodyPr>
          <a:lstStyle/>
          <a:p>
            <a:r>
              <a:rPr lang="en-US" dirty="0"/>
              <a:t>Name</a:t>
            </a:r>
          </a:p>
        </p:txBody>
      </p:sp>
      <p:sp>
        <p:nvSpPr>
          <p:cNvPr id="32" name="Oval 31">
            <a:extLst>
              <a:ext uri="{FF2B5EF4-FFF2-40B4-BE49-F238E27FC236}">
                <a16:creationId xmlns:a16="http://schemas.microsoft.com/office/drawing/2014/main" id="{87455506-D4CD-49B7-A94A-BCBA8625675C}"/>
              </a:ext>
            </a:extLst>
          </p:cNvPr>
          <p:cNvSpPr/>
          <p:nvPr/>
        </p:nvSpPr>
        <p:spPr>
          <a:xfrm>
            <a:off x="136745"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E7421BA-0077-4312-BABE-5066E31BF57C}"/>
              </a:ext>
            </a:extLst>
          </p:cNvPr>
          <p:cNvSpPr txBox="1"/>
          <p:nvPr/>
        </p:nvSpPr>
        <p:spPr>
          <a:xfrm>
            <a:off x="220133" y="1652581"/>
            <a:ext cx="655608" cy="369332"/>
          </a:xfrm>
          <a:prstGeom prst="rect">
            <a:avLst/>
          </a:prstGeom>
          <a:noFill/>
        </p:spPr>
        <p:txBody>
          <a:bodyPr wrap="square" rtlCol="0">
            <a:spAutoFit/>
          </a:bodyPr>
          <a:lstStyle/>
          <a:p>
            <a:r>
              <a:rPr lang="en-US" dirty="0"/>
              <a:t>First</a:t>
            </a:r>
          </a:p>
        </p:txBody>
      </p:sp>
      <p:sp>
        <p:nvSpPr>
          <p:cNvPr id="34" name="Oval 33">
            <a:extLst>
              <a:ext uri="{FF2B5EF4-FFF2-40B4-BE49-F238E27FC236}">
                <a16:creationId xmlns:a16="http://schemas.microsoft.com/office/drawing/2014/main" id="{20FBED1D-06B0-4EFB-AB8E-54A20E643A98}"/>
              </a:ext>
            </a:extLst>
          </p:cNvPr>
          <p:cNvSpPr/>
          <p:nvPr/>
        </p:nvSpPr>
        <p:spPr>
          <a:xfrm>
            <a:off x="1108892" y="1537866"/>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01DDB8C-83A5-4D32-9A36-A395E8207D78}"/>
              </a:ext>
            </a:extLst>
          </p:cNvPr>
          <p:cNvSpPr txBox="1"/>
          <p:nvPr/>
        </p:nvSpPr>
        <p:spPr>
          <a:xfrm>
            <a:off x="1193759" y="1652581"/>
            <a:ext cx="652649" cy="369332"/>
          </a:xfrm>
          <a:prstGeom prst="rect">
            <a:avLst/>
          </a:prstGeom>
          <a:noFill/>
        </p:spPr>
        <p:txBody>
          <a:bodyPr wrap="square" rtlCol="0">
            <a:spAutoFit/>
          </a:bodyPr>
          <a:lstStyle/>
          <a:p>
            <a:r>
              <a:rPr lang="en-US" dirty="0"/>
              <a:t>Last</a:t>
            </a:r>
          </a:p>
        </p:txBody>
      </p:sp>
      <p:sp>
        <p:nvSpPr>
          <p:cNvPr id="36" name="Oval 35">
            <a:extLst>
              <a:ext uri="{FF2B5EF4-FFF2-40B4-BE49-F238E27FC236}">
                <a16:creationId xmlns:a16="http://schemas.microsoft.com/office/drawing/2014/main" id="{C95C6D9C-DCB4-4100-B058-4C638C84E80A}"/>
              </a:ext>
            </a:extLst>
          </p:cNvPr>
          <p:cNvSpPr/>
          <p:nvPr/>
        </p:nvSpPr>
        <p:spPr>
          <a:xfrm>
            <a:off x="129717" y="3946735"/>
            <a:ext cx="115593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4DAFA34-97C0-4477-9605-39CE15820176}"/>
              </a:ext>
            </a:extLst>
          </p:cNvPr>
          <p:cNvSpPr txBox="1"/>
          <p:nvPr/>
        </p:nvSpPr>
        <p:spPr>
          <a:xfrm>
            <a:off x="129716" y="4061450"/>
            <a:ext cx="1155939" cy="369332"/>
          </a:xfrm>
          <a:prstGeom prst="rect">
            <a:avLst/>
          </a:prstGeom>
          <a:noFill/>
        </p:spPr>
        <p:txBody>
          <a:bodyPr wrap="square" rtlCol="0">
            <a:spAutoFit/>
          </a:bodyPr>
          <a:lstStyle/>
          <a:p>
            <a:r>
              <a:rPr lang="en-US" dirty="0"/>
              <a:t>Interests</a:t>
            </a:r>
          </a:p>
        </p:txBody>
      </p:sp>
      <p:sp>
        <p:nvSpPr>
          <p:cNvPr id="38" name="Oval 37">
            <a:extLst>
              <a:ext uri="{FF2B5EF4-FFF2-40B4-BE49-F238E27FC236}">
                <a16:creationId xmlns:a16="http://schemas.microsoft.com/office/drawing/2014/main" id="{A0F99081-66A2-4FB5-9125-008437530ABD}"/>
              </a:ext>
            </a:extLst>
          </p:cNvPr>
          <p:cNvSpPr/>
          <p:nvPr/>
        </p:nvSpPr>
        <p:spPr>
          <a:xfrm>
            <a:off x="1646368" y="3946735"/>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6F2096-91D9-41BB-B68C-DAD53981FEDA}"/>
              </a:ext>
            </a:extLst>
          </p:cNvPr>
          <p:cNvSpPr txBox="1"/>
          <p:nvPr/>
        </p:nvSpPr>
        <p:spPr>
          <a:xfrm>
            <a:off x="1747808" y="4069757"/>
            <a:ext cx="619504" cy="369332"/>
          </a:xfrm>
          <a:prstGeom prst="rect">
            <a:avLst/>
          </a:prstGeom>
          <a:noFill/>
        </p:spPr>
        <p:txBody>
          <a:bodyPr wrap="square" rtlCol="0">
            <a:spAutoFit/>
          </a:bodyPr>
          <a:lstStyle/>
          <a:p>
            <a:r>
              <a:rPr lang="en-US" dirty="0"/>
              <a:t>DOB</a:t>
            </a:r>
          </a:p>
        </p:txBody>
      </p:sp>
      <p:sp>
        <p:nvSpPr>
          <p:cNvPr id="40" name="Oval 39">
            <a:extLst>
              <a:ext uri="{FF2B5EF4-FFF2-40B4-BE49-F238E27FC236}">
                <a16:creationId xmlns:a16="http://schemas.microsoft.com/office/drawing/2014/main" id="{E7784F3B-614F-4438-A477-FB5CB9A908BC}"/>
              </a:ext>
            </a:extLst>
          </p:cNvPr>
          <p:cNvSpPr/>
          <p:nvPr/>
        </p:nvSpPr>
        <p:spPr>
          <a:xfrm>
            <a:off x="1576872" y="2382652"/>
            <a:ext cx="822385"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293F1CF-1A1E-4FC3-8854-DA0249C5E1F0}"/>
              </a:ext>
            </a:extLst>
          </p:cNvPr>
          <p:cNvSpPr txBox="1"/>
          <p:nvPr/>
        </p:nvSpPr>
        <p:spPr>
          <a:xfrm>
            <a:off x="1683459" y="2503422"/>
            <a:ext cx="609210" cy="369332"/>
          </a:xfrm>
          <a:prstGeom prst="rect">
            <a:avLst/>
          </a:prstGeom>
          <a:noFill/>
        </p:spPr>
        <p:txBody>
          <a:bodyPr wrap="square" rtlCol="0">
            <a:spAutoFit/>
          </a:bodyPr>
          <a:lstStyle/>
          <a:p>
            <a:r>
              <a:rPr lang="en-US" dirty="0"/>
              <a:t>Sex</a:t>
            </a:r>
          </a:p>
        </p:txBody>
      </p:sp>
      <p:cxnSp>
        <p:nvCxnSpPr>
          <p:cNvPr id="43" name="Straight Connector 42">
            <a:extLst>
              <a:ext uri="{FF2B5EF4-FFF2-40B4-BE49-F238E27FC236}">
                <a16:creationId xmlns:a16="http://schemas.microsoft.com/office/drawing/2014/main" id="{34788BD3-05F5-44E4-B4F9-983446F377D2}"/>
              </a:ext>
            </a:extLst>
          </p:cNvPr>
          <p:cNvCxnSpPr>
            <a:stCxn id="11" idx="3"/>
            <a:endCxn id="18" idx="1"/>
          </p:cNvCxnSpPr>
          <p:nvPr/>
        </p:nvCxnSpPr>
        <p:spPr>
          <a:xfrm>
            <a:off x="1948293" y="3446250"/>
            <a:ext cx="564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BA01B16-D5D3-48B0-B08C-A6E70F32EA83}"/>
              </a:ext>
            </a:extLst>
          </p:cNvPr>
          <p:cNvCxnSpPr>
            <a:cxnSpLocks/>
            <a:stCxn id="11" idx="3"/>
            <a:endCxn id="22" idx="1"/>
          </p:cNvCxnSpPr>
          <p:nvPr/>
        </p:nvCxnSpPr>
        <p:spPr>
          <a:xfrm>
            <a:off x="1948293" y="3446250"/>
            <a:ext cx="2351815" cy="2637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5A52518-588B-40C8-A7BA-E0B2FA2ABC34}"/>
              </a:ext>
            </a:extLst>
          </p:cNvPr>
          <p:cNvCxnSpPr>
            <a:cxnSpLocks/>
            <a:endCxn id="22" idx="3"/>
          </p:cNvCxnSpPr>
          <p:nvPr/>
        </p:nvCxnSpPr>
        <p:spPr>
          <a:xfrm flipH="1">
            <a:off x="5611323" y="3713131"/>
            <a:ext cx="2879148" cy="237092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75094F-8D75-4AFD-9964-C418CD680EA2}"/>
              </a:ext>
            </a:extLst>
          </p:cNvPr>
          <p:cNvCxnSpPr>
            <a:cxnSpLocks/>
            <a:stCxn id="18" idx="3"/>
            <a:endCxn id="13" idx="1"/>
          </p:cNvCxnSpPr>
          <p:nvPr/>
        </p:nvCxnSpPr>
        <p:spPr>
          <a:xfrm>
            <a:off x="3823739" y="3446250"/>
            <a:ext cx="5642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25489F-C94F-4819-BA2A-427BD5A981B2}"/>
              </a:ext>
            </a:extLst>
          </p:cNvPr>
          <p:cNvCxnSpPr>
            <a:cxnSpLocks/>
            <a:stCxn id="13" idx="3"/>
            <a:endCxn id="194" idx="1"/>
          </p:cNvCxnSpPr>
          <p:nvPr/>
        </p:nvCxnSpPr>
        <p:spPr>
          <a:xfrm flipV="1">
            <a:off x="5543910" y="3441359"/>
            <a:ext cx="454485" cy="489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5CFF81B-A536-4C2A-8B38-29B817AF8259}"/>
              </a:ext>
            </a:extLst>
          </p:cNvPr>
          <p:cNvCxnSpPr>
            <a:cxnSpLocks/>
            <a:stCxn id="27" idx="3"/>
            <a:endCxn id="15" idx="1"/>
          </p:cNvCxnSpPr>
          <p:nvPr/>
        </p:nvCxnSpPr>
        <p:spPr>
          <a:xfrm flipV="1">
            <a:off x="7261390" y="3446250"/>
            <a:ext cx="647756"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DCB1EE-8FCC-4F63-B416-4229E18D3D40}"/>
              </a:ext>
            </a:extLst>
          </p:cNvPr>
          <p:cNvCxnSpPr>
            <a:cxnSpLocks/>
            <a:stCxn id="20" idx="3"/>
            <a:endCxn id="15" idx="1"/>
          </p:cNvCxnSpPr>
          <p:nvPr/>
        </p:nvCxnSpPr>
        <p:spPr>
          <a:xfrm>
            <a:off x="4537732" y="2158082"/>
            <a:ext cx="3371414" cy="12881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2A0EE4-2ACA-4185-8A9D-B9D56163CA41}"/>
              </a:ext>
            </a:extLst>
          </p:cNvPr>
          <p:cNvCxnSpPr>
            <a:cxnSpLocks/>
            <a:stCxn id="11" idx="3"/>
            <a:endCxn id="20" idx="1"/>
          </p:cNvCxnSpPr>
          <p:nvPr/>
        </p:nvCxnSpPr>
        <p:spPr>
          <a:xfrm flipV="1">
            <a:off x="1948293" y="2158082"/>
            <a:ext cx="1278224"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A858278-485A-48F4-A8C3-B90B472EFF9A}"/>
              </a:ext>
            </a:extLst>
          </p:cNvPr>
          <p:cNvCxnSpPr>
            <a:cxnSpLocks/>
            <a:endCxn id="28" idx="1"/>
          </p:cNvCxnSpPr>
          <p:nvPr/>
        </p:nvCxnSpPr>
        <p:spPr>
          <a:xfrm flipV="1">
            <a:off x="1904522" y="2158082"/>
            <a:ext cx="3460470" cy="1288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05FDB0-CD76-4FBE-8584-0E70EACDE0E0}"/>
              </a:ext>
            </a:extLst>
          </p:cNvPr>
          <p:cNvCxnSpPr>
            <a:cxnSpLocks/>
            <a:stCxn id="14" idx="0"/>
            <a:endCxn id="28" idx="3"/>
          </p:cNvCxnSpPr>
          <p:nvPr/>
        </p:nvCxnSpPr>
        <p:spPr>
          <a:xfrm flipH="1" flipV="1">
            <a:off x="6676207" y="2158082"/>
            <a:ext cx="1810909" cy="103800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A192711-5A1F-49C6-9E7A-76F803E3F3AD}"/>
              </a:ext>
            </a:extLst>
          </p:cNvPr>
          <p:cNvCxnSpPr>
            <a:cxnSpLocks/>
            <a:stCxn id="11" idx="2"/>
            <a:endCxn id="38" idx="0"/>
          </p:cNvCxnSpPr>
          <p:nvPr/>
        </p:nvCxnSpPr>
        <p:spPr>
          <a:xfrm>
            <a:off x="1370323" y="3696416"/>
            <a:ext cx="687238"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F013701-BB4D-45C7-AE2D-F3D9A80CAA6D}"/>
              </a:ext>
            </a:extLst>
          </p:cNvPr>
          <p:cNvCxnSpPr>
            <a:cxnSpLocks/>
            <a:stCxn id="36" idx="0"/>
            <a:endCxn id="11" idx="2"/>
          </p:cNvCxnSpPr>
          <p:nvPr/>
        </p:nvCxnSpPr>
        <p:spPr>
          <a:xfrm flipV="1">
            <a:off x="707686" y="3696416"/>
            <a:ext cx="662637" cy="250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BDD0548-F2A9-4A71-B21D-625D2F2CBC45}"/>
              </a:ext>
            </a:extLst>
          </p:cNvPr>
          <p:cNvCxnSpPr>
            <a:cxnSpLocks/>
            <a:stCxn id="11" idx="0"/>
            <a:endCxn id="40" idx="3"/>
          </p:cNvCxnSpPr>
          <p:nvPr/>
        </p:nvCxnSpPr>
        <p:spPr>
          <a:xfrm flipV="1">
            <a:off x="1370323" y="2893727"/>
            <a:ext cx="326984" cy="3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A464DB8-A0F1-4885-B2DD-CF19CFB02C6C}"/>
              </a:ext>
            </a:extLst>
          </p:cNvPr>
          <p:cNvCxnSpPr>
            <a:cxnSpLocks/>
            <a:stCxn id="11" idx="0"/>
            <a:endCxn id="30" idx="4"/>
          </p:cNvCxnSpPr>
          <p:nvPr/>
        </p:nvCxnSpPr>
        <p:spPr>
          <a:xfrm flipH="1" flipV="1">
            <a:off x="959131" y="2977413"/>
            <a:ext cx="411192" cy="218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B5AC82-A366-405C-8375-127C46694A91}"/>
              </a:ext>
            </a:extLst>
          </p:cNvPr>
          <p:cNvCxnSpPr>
            <a:cxnSpLocks/>
            <a:stCxn id="30" idx="7"/>
            <a:endCxn id="34" idx="4"/>
          </p:cNvCxnSpPr>
          <p:nvPr/>
        </p:nvCxnSpPr>
        <p:spPr>
          <a:xfrm flipV="1">
            <a:off x="1249888" y="2136628"/>
            <a:ext cx="270197" cy="32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F419F74-93E0-4337-B7F9-FAE4F7C06DAF}"/>
              </a:ext>
            </a:extLst>
          </p:cNvPr>
          <p:cNvCxnSpPr>
            <a:cxnSpLocks/>
            <a:stCxn id="30" idx="1"/>
            <a:endCxn id="32" idx="4"/>
          </p:cNvCxnSpPr>
          <p:nvPr/>
        </p:nvCxnSpPr>
        <p:spPr>
          <a:xfrm flipH="1" flipV="1">
            <a:off x="547938" y="2136628"/>
            <a:ext cx="120435" cy="32971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DED8BC6-C50C-40E8-9CEB-10EB681ADFB6}"/>
              </a:ext>
            </a:extLst>
          </p:cNvPr>
          <p:cNvSpPr/>
          <p:nvPr/>
        </p:nvSpPr>
        <p:spPr>
          <a:xfrm>
            <a:off x="3467180" y="3835278"/>
            <a:ext cx="121408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D21DFCE-F670-49B7-8A86-7982F1211174}"/>
              </a:ext>
            </a:extLst>
          </p:cNvPr>
          <p:cNvSpPr txBox="1"/>
          <p:nvPr/>
        </p:nvSpPr>
        <p:spPr>
          <a:xfrm>
            <a:off x="3568620" y="3958300"/>
            <a:ext cx="1112648" cy="369332"/>
          </a:xfrm>
          <a:prstGeom prst="rect">
            <a:avLst/>
          </a:prstGeom>
          <a:noFill/>
        </p:spPr>
        <p:txBody>
          <a:bodyPr wrap="square" rtlCol="0">
            <a:spAutoFit/>
          </a:bodyPr>
          <a:lstStyle/>
          <a:p>
            <a:r>
              <a:rPr lang="en-US" dirty="0"/>
              <a:t>Location</a:t>
            </a:r>
          </a:p>
        </p:txBody>
      </p:sp>
      <p:sp>
        <p:nvSpPr>
          <p:cNvPr id="109" name="Oval 108">
            <a:extLst>
              <a:ext uri="{FF2B5EF4-FFF2-40B4-BE49-F238E27FC236}">
                <a16:creationId xmlns:a16="http://schemas.microsoft.com/office/drawing/2014/main" id="{DCC798AB-E41F-4D78-B620-CF0875C815B4}"/>
              </a:ext>
            </a:extLst>
          </p:cNvPr>
          <p:cNvSpPr/>
          <p:nvPr/>
        </p:nvSpPr>
        <p:spPr>
          <a:xfrm>
            <a:off x="4163262" y="4719061"/>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0DE88AF1-40DE-422A-8459-0EB8F0227A3E}"/>
              </a:ext>
            </a:extLst>
          </p:cNvPr>
          <p:cNvSpPr txBox="1"/>
          <p:nvPr/>
        </p:nvSpPr>
        <p:spPr>
          <a:xfrm>
            <a:off x="4218256" y="4844466"/>
            <a:ext cx="775580" cy="369332"/>
          </a:xfrm>
          <a:prstGeom prst="rect">
            <a:avLst/>
          </a:prstGeom>
          <a:noFill/>
        </p:spPr>
        <p:txBody>
          <a:bodyPr wrap="square" rtlCol="0">
            <a:spAutoFit/>
          </a:bodyPr>
          <a:lstStyle/>
          <a:p>
            <a:r>
              <a:rPr lang="en-US" dirty="0"/>
              <a:t>Desc.</a:t>
            </a:r>
          </a:p>
        </p:txBody>
      </p:sp>
      <p:sp>
        <p:nvSpPr>
          <p:cNvPr id="111" name="Oval 110">
            <a:extLst>
              <a:ext uri="{FF2B5EF4-FFF2-40B4-BE49-F238E27FC236}">
                <a16:creationId xmlns:a16="http://schemas.microsoft.com/office/drawing/2014/main" id="{8C00E9F1-E72E-4A9A-9D53-5C384437EE87}"/>
              </a:ext>
            </a:extLst>
          </p:cNvPr>
          <p:cNvSpPr/>
          <p:nvPr/>
        </p:nvSpPr>
        <p:spPr>
          <a:xfrm>
            <a:off x="5499339" y="381574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6575D9B-6975-4578-A85B-59A68BD57103}"/>
              </a:ext>
            </a:extLst>
          </p:cNvPr>
          <p:cNvSpPr txBox="1"/>
          <p:nvPr/>
        </p:nvSpPr>
        <p:spPr>
          <a:xfrm>
            <a:off x="5704615" y="3941866"/>
            <a:ext cx="419821" cy="369332"/>
          </a:xfrm>
          <a:prstGeom prst="rect">
            <a:avLst/>
          </a:prstGeom>
          <a:noFill/>
        </p:spPr>
        <p:txBody>
          <a:bodyPr wrap="square" rtlCol="0">
            <a:spAutoFit/>
          </a:bodyPr>
          <a:lstStyle/>
          <a:p>
            <a:r>
              <a:rPr lang="en-US" dirty="0"/>
              <a:t>ID</a:t>
            </a:r>
          </a:p>
        </p:txBody>
      </p:sp>
      <p:sp>
        <p:nvSpPr>
          <p:cNvPr id="113" name="Oval 112">
            <a:extLst>
              <a:ext uri="{FF2B5EF4-FFF2-40B4-BE49-F238E27FC236}">
                <a16:creationId xmlns:a16="http://schemas.microsoft.com/office/drawing/2014/main" id="{43F212FE-22D6-443B-A6F4-88942F0E4D31}"/>
              </a:ext>
            </a:extLst>
          </p:cNvPr>
          <p:cNvSpPr/>
          <p:nvPr/>
        </p:nvSpPr>
        <p:spPr>
          <a:xfrm>
            <a:off x="5132717" y="4518462"/>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CF14DB78-8DA4-44BA-8626-7746191BFF58}"/>
              </a:ext>
            </a:extLst>
          </p:cNvPr>
          <p:cNvSpPr txBox="1"/>
          <p:nvPr/>
        </p:nvSpPr>
        <p:spPr>
          <a:xfrm>
            <a:off x="5234156" y="4641484"/>
            <a:ext cx="720945" cy="369332"/>
          </a:xfrm>
          <a:prstGeom prst="rect">
            <a:avLst/>
          </a:prstGeom>
          <a:noFill/>
        </p:spPr>
        <p:txBody>
          <a:bodyPr wrap="square" rtlCol="0">
            <a:spAutoFit/>
          </a:bodyPr>
          <a:lstStyle/>
          <a:p>
            <a:r>
              <a:rPr lang="en-US" dirty="0"/>
              <a:t>Date</a:t>
            </a:r>
          </a:p>
        </p:txBody>
      </p:sp>
      <p:sp>
        <p:nvSpPr>
          <p:cNvPr id="115" name="Oval 114">
            <a:extLst>
              <a:ext uri="{FF2B5EF4-FFF2-40B4-BE49-F238E27FC236}">
                <a16:creationId xmlns:a16="http://schemas.microsoft.com/office/drawing/2014/main" id="{5064170B-6A12-4745-A208-B498B4C02142}"/>
              </a:ext>
            </a:extLst>
          </p:cNvPr>
          <p:cNvSpPr/>
          <p:nvPr/>
        </p:nvSpPr>
        <p:spPr>
          <a:xfrm>
            <a:off x="1881476" y="4883954"/>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62D0F900-3A0C-4C4D-A4A4-4504676B1512}"/>
              </a:ext>
            </a:extLst>
          </p:cNvPr>
          <p:cNvSpPr txBox="1"/>
          <p:nvPr/>
        </p:nvSpPr>
        <p:spPr>
          <a:xfrm>
            <a:off x="1982916" y="5006976"/>
            <a:ext cx="619504" cy="369332"/>
          </a:xfrm>
          <a:prstGeom prst="rect">
            <a:avLst/>
          </a:prstGeom>
          <a:noFill/>
        </p:spPr>
        <p:txBody>
          <a:bodyPr wrap="square" rtlCol="0">
            <a:spAutoFit/>
          </a:bodyPr>
          <a:lstStyle/>
          <a:p>
            <a:r>
              <a:rPr lang="en-US" dirty="0"/>
              <a:t>City</a:t>
            </a:r>
          </a:p>
        </p:txBody>
      </p:sp>
      <p:sp>
        <p:nvSpPr>
          <p:cNvPr id="117" name="Oval 116">
            <a:extLst>
              <a:ext uri="{FF2B5EF4-FFF2-40B4-BE49-F238E27FC236}">
                <a16:creationId xmlns:a16="http://schemas.microsoft.com/office/drawing/2014/main" id="{27D0F3CD-8C59-4A48-B024-D801942856AC}"/>
              </a:ext>
            </a:extLst>
          </p:cNvPr>
          <p:cNvSpPr/>
          <p:nvPr/>
        </p:nvSpPr>
        <p:spPr>
          <a:xfrm>
            <a:off x="1580169" y="5995231"/>
            <a:ext cx="882818"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6D6448A0-63B9-435E-88FD-2F4DA697BF5B}"/>
              </a:ext>
            </a:extLst>
          </p:cNvPr>
          <p:cNvSpPr txBox="1"/>
          <p:nvPr/>
        </p:nvSpPr>
        <p:spPr>
          <a:xfrm>
            <a:off x="1534847" y="6105957"/>
            <a:ext cx="984210" cy="369332"/>
          </a:xfrm>
          <a:prstGeom prst="rect">
            <a:avLst/>
          </a:prstGeom>
          <a:noFill/>
        </p:spPr>
        <p:txBody>
          <a:bodyPr wrap="square" rtlCol="0">
            <a:spAutoFit/>
          </a:bodyPr>
          <a:lstStyle/>
          <a:p>
            <a:r>
              <a:rPr lang="en-US" dirty="0"/>
              <a:t>Address</a:t>
            </a:r>
          </a:p>
        </p:txBody>
      </p:sp>
      <p:sp>
        <p:nvSpPr>
          <p:cNvPr id="119" name="Oval 118">
            <a:extLst>
              <a:ext uri="{FF2B5EF4-FFF2-40B4-BE49-F238E27FC236}">
                <a16:creationId xmlns:a16="http://schemas.microsoft.com/office/drawing/2014/main" id="{45E50B08-0627-4A3B-8262-664A4FB812B1}"/>
              </a:ext>
            </a:extLst>
          </p:cNvPr>
          <p:cNvSpPr/>
          <p:nvPr/>
        </p:nvSpPr>
        <p:spPr>
          <a:xfrm>
            <a:off x="2624778" y="5586290"/>
            <a:ext cx="822385" cy="59876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74E69A9-EE91-4EEE-B5AF-57C3F8BA98E3}"/>
              </a:ext>
            </a:extLst>
          </p:cNvPr>
          <p:cNvSpPr txBox="1"/>
          <p:nvPr/>
        </p:nvSpPr>
        <p:spPr>
          <a:xfrm>
            <a:off x="2675369" y="5714721"/>
            <a:ext cx="775579" cy="369332"/>
          </a:xfrm>
          <a:prstGeom prst="rect">
            <a:avLst/>
          </a:prstGeom>
          <a:noFill/>
        </p:spPr>
        <p:txBody>
          <a:bodyPr wrap="square" rtlCol="0">
            <a:spAutoFit/>
          </a:bodyPr>
          <a:lstStyle/>
          <a:p>
            <a:r>
              <a:rPr lang="en-US" dirty="0"/>
              <a:t>State</a:t>
            </a:r>
          </a:p>
        </p:txBody>
      </p:sp>
      <p:cxnSp>
        <p:nvCxnSpPr>
          <p:cNvPr id="121" name="Straight Connector 120">
            <a:extLst>
              <a:ext uri="{FF2B5EF4-FFF2-40B4-BE49-F238E27FC236}">
                <a16:creationId xmlns:a16="http://schemas.microsoft.com/office/drawing/2014/main" id="{D9477F5A-2EBC-46CA-ABBB-54F9B88A975E}"/>
              </a:ext>
            </a:extLst>
          </p:cNvPr>
          <p:cNvCxnSpPr>
            <a:cxnSpLocks/>
            <a:stCxn id="13" idx="2"/>
            <a:endCxn id="109" idx="0"/>
          </p:cNvCxnSpPr>
          <p:nvPr/>
        </p:nvCxnSpPr>
        <p:spPr>
          <a:xfrm flipH="1">
            <a:off x="4574455" y="3696416"/>
            <a:ext cx="391485" cy="10226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395A10E-CF72-4444-B304-28C1C1FEB79D}"/>
              </a:ext>
            </a:extLst>
          </p:cNvPr>
          <p:cNvCxnSpPr>
            <a:cxnSpLocks/>
            <a:stCxn id="107" idx="7"/>
            <a:endCxn id="13" idx="2"/>
          </p:cNvCxnSpPr>
          <p:nvPr/>
        </p:nvCxnSpPr>
        <p:spPr>
          <a:xfrm flipV="1">
            <a:off x="4503469" y="3696416"/>
            <a:ext cx="462471" cy="2265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873183D-A628-4E00-B390-19ED1A47A914}"/>
              </a:ext>
            </a:extLst>
          </p:cNvPr>
          <p:cNvCxnSpPr>
            <a:cxnSpLocks/>
            <a:stCxn id="107" idx="2"/>
            <a:endCxn id="115" idx="0"/>
          </p:cNvCxnSpPr>
          <p:nvPr/>
        </p:nvCxnSpPr>
        <p:spPr>
          <a:xfrm flipH="1">
            <a:off x="2292669" y="4134659"/>
            <a:ext cx="1174511" cy="7492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E951293-4B2A-4FB0-B474-A70C91387A31}"/>
              </a:ext>
            </a:extLst>
          </p:cNvPr>
          <p:cNvCxnSpPr>
            <a:cxnSpLocks/>
            <a:stCxn id="107" idx="2"/>
            <a:endCxn id="119" idx="0"/>
          </p:cNvCxnSpPr>
          <p:nvPr/>
        </p:nvCxnSpPr>
        <p:spPr>
          <a:xfrm flipH="1">
            <a:off x="3035971" y="4134659"/>
            <a:ext cx="431209" cy="145163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81B71E8-FFDA-4D9D-88DC-8410B0E3B6E5}"/>
              </a:ext>
            </a:extLst>
          </p:cNvPr>
          <p:cNvCxnSpPr>
            <a:cxnSpLocks/>
            <a:stCxn id="107" idx="2"/>
            <a:endCxn id="117" idx="7"/>
          </p:cNvCxnSpPr>
          <p:nvPr/>
        </p:nvCxnSpPr>
        <p:spPr>
          <a:xfrm flipH="1">
            <a:off x="2333701" y="4134659"/>
            <a:ext cx="1133479" cy="19482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F752A5-86D2-4F39-BA05-0C891BE1691F}"/>
              </a:ext>
            </a:extLst>
          </p:cNvPr>
          <p:cNvCxnSpPr>
            <a:cxnSpLocks/>
            <a:stCxn id="13" idx="2"/>
            <a:endCxn id="113" idx="0"/>
          </p:cNvCxnSpPr>
          <p:nvPr/>
        </p:nvCxnSpPr>
        <p:spPr>
          <a:xfrm>
            <a:off x="4965940" y="3696416"/>
            <a:ext cx="577970" cy="8220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635A4-E141-4F56-AD9E-DAA95A7F4345}"/>
              </a:ext>
            </a:extLst>
          </p:cNvPr>
          <p:cNvCxnSpPr>
            <a:cxnSpLocks/>
            <a:stCxn id="13" idx="2"/>
            <a:endCxn id="111" idx="1"/>
          </p:cNvCxnSpPr>
          <p:nvPr/>
        </p:nvCxnSpPr>
        <p:spPr>
          <a:xfrm>
            <a:off x="4965940" y="3696416"/>
            <a:ext cx="653834" cy="20701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B8FA0E2B-6485-4B9D-B3BB-CB018D798B26}"/>
              </a:ext>
            </a:extLst>
          </p:cNvPr>
          <p:cNvSpPr/>
          <p:nvPr/>
        </p:nvSpPr>
        <p:spPr>
          <a:xfrm>
            <a:off x="8081674" y="2290134"/>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a:extLst>
              <a:ext uri="{FF2B5EF4-FFF2-40B4-BE49-F238E27FC236}">
                <a16:creationId xmlns:a16="http://schemas.microsoft.com/office/drawing/2014/main" id="{C01C5489-E5FB-4D2B-9BE7-4A5DFAF981D6}"/>
              </a:ext>
            </a:extLst>
          </p:cNvPr>
          <p:cNvSpPr txBox="1"/>
          <p:nvPr/>
        </p:nvSpPr>
        <p:spPr>
          <a:xfrm>
            <a:off x="8114739" y="2408580"/>
            <a:ext cx="822385" cy="369332"/>
          </a:xfrm>
          <a:prstGeom prst="rect">
            <a:avLst/>
          </a:prstGeom>
          <a:noFill/>
        </p:spPr>
        <p:txBody>
          <a:bodyPr wrap="square" rtlCol="0">
            <a:spAutoFit/>
          </a:bodyPr>
          <a:lstStyle/>
          <a:p>
            <a:r>
              <a:rPr lang="en-US" dirty="0"/>
              <a:t>Status</a:t>
            </a:r>
          </a:p>
        </p:txBody>
      </p:sp>
      <p:sp>
        <p:nvSpPr>
          <p:cNvPr id="147" name="Oval 146">
            <a:extLst>
              <a:ext uri="{FF2B5EF4-FFF2-40B4-BE49-F238E27FC236}">
                <a16:creationId xmlns:a16="http://schemas.microsoft.com/office/drawing/2014/main" id="{10718479-A111-48F2-BEB2-6DF3DD8D420F}"/>
              </a:ext>
            </a:extLst>
          </p:cNvPr>
          <p:cNvSpPr/>
          <p:nvPr/>
        </p:nvSpPr>
        <p:spPr>
          <a:xfrm>
            <a:off x="7106888" y="1598426"/>
            <a:ext cx="822385"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BB4BA6E0-C0B6-4A4F-B333-58E8859AABC9}"/>
              </a:ext>
            </a:extLst>
          </p:cNvPr>
          <p:cNvSpPr txBox="1"/>
          <p:nvPr/>
        </p:nvSpPr>
        <p:spPr>
          <a:xfrm>
            <a:off x="7152734" y="1723930"/>
            <a:ext cx="793316" cy="369332"/>
          </a:xfrm>
          <a:prstGeom prst="rect">
            <a:avLst/>
          </a:prstGeom>
          <a:noFill/>
        </p:spPr>
        <p:txBody>
          <a:bodyPr wrap="square" rtlCol="0">
            <a:spAutoFit/>
          </a:bodyPr>
          <a:lstStyle/>
          <a:p>
            <a:r>
              <a:rPr lang="en-US" dirty="0"/>
              <a:t>Open</a:t>
            </a:r>
          </a:p>
        </p:txBody>
      </p:sp>
      <p:sp>
        <p:nvSpPr>
          <p:cNvPr id="150" name="TextBox 149">
            <a:extLst>
              <a:ext uri="{FF2B5EF4-FFF2-40B4-BE49-F238E27FC236}">
                <a16:creationId xmlns:a16="http://schemas.microsoft.com/office/drawing/2014/main" id="{2FFF5E64-B78C-46C3-9990-9D4ED3392412}"/>
              </a:ext>
            </a:extLst>
          </p:cNvPr>
          <p:cNvSpPr txBox="1"/>
          <p:nvPr/>
        </p:nvSpPr>
        <p:spPr>
          <a:xfrm>
            <a:off x="8869031" y="1682416"/>
            <a:ext cx="931415" cy="369332"/>
          </a:xfrm>
          <a:prstGeom prst="rect">
            <a:avLst/>
          </a:prstGeom>
          <a:noFill/>
        </p:spPr>
        <p:txBody>
          <a:bodyPr wrap="square" rtlCol="0">
            <a:spAutoFit/>
          </a:bodyPr>
          <a:lstStyle/>
          <a:p>
            <a:r>
              <a:rPr lang="en-US" dirty="0"/>
              <a:t>Closed</a:t>
            </a:r>
          </a:p>
        </p:txBody>
      </p:sp>
      <p:sp>
        <p:nvSpPr>
          <p:cNvPr id="151" name="Oval 150">
            <a:extLst>
              <a:ext uri="{FF2B5EF4-FFF2-40B4-BE49-F238E27FC236}">
                <a16:creationId xmlns:a16="http://schemas.microsoft.com/office/drawing/2014/main" id="{1E81B887-495D-4E37-9932-56A32B35E2EB}"/>
              </a:ext>
            </a:extLst>
          </p:cNvPr>
          <p:cNvSpPr/>
          <p:nvPr/>
        </p:nvSpPr>
        <p:spPr>
          <a:xfrm>
            <a:off x="8173592" y="813275"/>
            <a:ext cx="977526"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FB28C38E-B4CC-4209-8003-9B7F341B0C6C}"/>
              </a:ext>
            </a:extLst>
          </p:cNvPr>
          <p:cNvSpPr txBox="1"/>
          <p:nvPr/>
        </p:nvSpPr>
        <p:spPr>
          <a:xfrm>
            <a:off x="8173592" y="927990"/>
            <a:ext cx="1011370" cy="369332"/>
          </a:xfrm>
          <a:prstGeom prst="rect">
            <a:avLst/>
          </a:prstGeom>
          <a:noFill/>
        </p:spPr>
        <p:txBody>
          <a:bodyPr wrap="square" rtlCol="0">
            <a:spAutoFit/>
          </a:bodyPr>
          <a:lstStyle/>
          <a:p>
            <a:r>
              <a:rPr lang="en-US" dirty="0"/>
              <a:t>Review</a:t>
            </a:r>
          </a:p>
        </p:txBody>
      </p:sp>
      <p:sp>
        <p:nvSpPr>
          <p:cNvPr id="153" name="Oval 152">
            <a:extLst>
              <a:ext uri="{FF2B5EF4-FFF2-40B4-BE49-F238E27FC236}">
                <a16:creationId xmlns:a16="http://schemas.microsoft.com/office/drawing/2014/main" id="{32651321-4298-4730-9332-4B949DB52ED5}"/>
              </a:ext>
            </a:extLst>
          </p:cNvPr>
          <p:cNvSpPr/>
          <p:nvPr/>
        </p:nvSpPr>
        <p:spPr>
          <a:xfrm>
            <a:off x="9419112" y="3143124"/>
            <a:ext cx="1453542"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9B1B3F3-0DEE-4104-8A87-127B5F4B0E03}"/>
              </a:ext>
            </a:extLst>
          </p:cNvPr>
          <p:cNvSpPr txBox="1"/>
          <p:nvPr/>
        </p:nvSpPr>
        <p:spPr>
          <a:xfrm>
            <a:off x="9520551" y="3266146"/>
            <a:ext cx="1279266" cy="369332"/>
          </a:xfrm>
          <a:prstGeom prst="rect">
            <a:avLst/>
          </a:prstGeom>
          <a:noFill/>
        </p:spPr>
        <p:txBody>
          <a:bodyPr wrap="square" rtlCol="0">
            <a:spAutoFit/>
          </a:bodyPr>
          <a:lstStyle/>
          <a:p>
            <a:r>
              <a:rPr lang="en-US" dirty="0"/>
              <a:t>Activity ID</a:t>
            </a:r>
          </a:p>
        </p:txBody>
      </p:sp>
      <p:cxnSp>
        <p:nvCxnSpPr>
          <p:cNvPr id="155" name="Straight Connector 154">
            <a:extLst>
              <a:ext uri="{FF2B5EF4-FFF2-40B4-BE49-F238E27FC236}">
                <a16:creationId xmlns:a16="http://schemas.microsoft.com/office/drawing/2014/main" id="{2A6E4679-1599-4AF7-BD73-2E3D028B3939}"/>
              </a:ext>
            </a:extLst>
          </p:cNvPr>
          <p:cNvCxnSpPr>
            <a:cxnSpLocks/>
            <a:stCxn id="15" idx="3"/>
            <a:endCxn id="153" idx="2"/>
          </p:cNvCxnSpPr>
          <p:nvPr/>
        </p:nvCxnSpPr>
        <p:spPr>
          <a:xfrm flipV="1">
            <a:off x="9065086" y="3442505"/>
            <a:ext cx="354026" cy="374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FA8A322-931D-46BE-9DBD-9C71FC5000C6}"/>
              </a:ext>
            </a:extLst>
          </p:cNvPr>
          <p:cNvCxnSpPr>
            <a:cxnSpLocks/>
            <a:stCxn id="145" idx="4"/>
            <a:endCxn id="15" idx="0"/>
          </p:cNvCxnSpPr>
          <p:nvPr/>
        </p:nvCxnSpPr>
        <p:spPr>
          <a:xfrm flipH="1">
            <a:off x="8487116" y="2888896"/>
            <a:ext cx="5751" cy="37268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5170453-B1F0-412F-A0A0-863CB3B434C0}"/>
              </a:ext>
            </a:extLst>
          </p:cNvPr>
          <p:cNvCxnSpPr>
            <a:cxnSpLocks/>
            <a:stCxn id="123" idx="4"/>
            <a:endCxn id="145" idx="7"/>
          </p:cNvCxnSpPr>
          <p:nvPr/>
        </p:nvCxnSpPr>
        <p:spPr>
          <a:xfrm flipH="1">
            <a:off x="8783624" y="2176819"/>
            <a:ext cx="446945" cy="20100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55CEFCE-7115-42D5-83A2-235AF8F43A0F}"/>
              </a:ext>
            </a:extLst>
          </p:cNvPr>
          <p:cNvCxnSpPr>
            <a:cxnSpLocks/>
            <a:stCxn id="123" idx="0"/>
            <a:endCxn id="151" idx="4"/>
          </p:cNvCxnSpPr>
          <p:nvPr/>
        </p:nvCxnSpPr>
        <p:spPr>
          <a:xfrm flipH="1" flipV="1">
            <a:off x="8662355" y="1412037"/>
            <a:ext cx="568214" cy="16602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8DB012E-9D90-4643-9D14-B4302D5E0DBB}"/>
              </a:ext>
            </a:extLst>
          </p:cNvPr>
          <p:cNvCxnSpPr>
            <a:cxnSpLocks/>
            <a:stCxn id="145" idx="1"/>
            <a:endCxn id="147" idx="5"/>
          </p:cNvCxnSpPr>
          <p:nvPr/>
        </p:nvCxnSpPr>
        <p:spPr>
          <a:xfrm flipH="1" flipV="1">
            <a:off x="7808838" y="2109501"/>
            <a:ext cx="393271" cy="26832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DBDF2731-3485-45F5-9064-963809FE697B}"/>
              </a:ext>
            </a:extLst>
          </p:cNvPr>
          <p:cNvSpPr/>
          <p:nvPr/>
        </p:nvSpPr>
        <p:spPr>
          <a:xfrm>
            <a:off x="8412831" y="4351303"/>
            <a:ext cx="1102583" cy="598762"/>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9C46CD93-C067-4716-8465-9F7ADC2F162F}"/>
              </a:ext>
            </a:extLst>
          </p:cNvPr>
          <p:cNvSpPr txBox="1"/>
          <p:nvPr/>
        </p:nvSpPr>
        <p:spPr>
          <a:xfrm>
            <a:off x="8421773" y="4466018"/>
            <a:ext cx="1132622" cy="369332"/>
          </a:xfrm>
          <a:prstGeom prst="rect">
            <a:avLst/>
          </a:prstGeom>
          <a:noFill/>
        </p:spPr>
        <p:txBody>
          <a:bodyPr wrap="square" rtlCol="0">
            <a:spAutoFit/>
          </a:bodyPr>
          <a:lstStyle/>
          <a:p>
            <a:r>
              <a:rPr lang="en-US" dirty="0"/>
              <a:t>Client ID</a:t>
            </a:r>
          </a:p>
        </p:txBody>
      </p:sp>
      <p:cxnSp>
        <p:nvCxnSpPr>
          <p:cNvPr id="174" name="Straight Connector 173">
            <a:extLst>
              <a:ext uri="{FF2B5EF4-FFF2-40B4-BE49-F238E27FC236}">
                <a16:creationId xmlns:a16="http://schemas.microsoft.com/office/drawing/2014/main" id="{F27ED00F-8697-457E-A3E2-9BAF39A390C9}"/>
              </a:ext>
            </a:extLst>
          </p:cNvPr>
          <p:cNvCxnSpPr>
            <a:cxnSpLocks/>
            <a:stCxn id="170" idx="0"/>
            <a:endCxn id="14" idx="2"/>
          </p:cNvCxnSpPr>
          <p:nvPr/>
        </p:nvCxnSpPr>
        <p:spPr>
          <a:xfrm flipH="1" flipV="1">
            <a:off x="8487116" y="3696416"/>
            <a:ext cx="477007" cy="65488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9B8D30B3-BAD5-41F4-9E16-90511C9F1DAD}"/>
              </a:ext>
            </a:extLst>
          </p:cNvPr>
          <p:cNvSpPr/>
          <p:nvPr/>
        </p:nvSpPr>
        <p:spPr>
          <a:xfrm>
            <a:off x="949522" y="4554166"/>
            <a:ext cx="882818" cy="59876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0D152FB1-D773-44A4-B035-54790BEB05FB}"/>
              </a:ext>
            </a:extLst>
          </p:cNvPr>
          <p:cNvSpPr txBox="1"/>
          <p:nvPr/>
        </p:nvSpPr>
        <p:spPr>
          <a:xfrm>
            <a:off x="904200" y="4664892"/>
            <a:ext cx="984210" cy="369332"/>
          </a:xfrm>
          <a:prstGeom prst="rect">
            <a:avLst/>
          </a:prstGeom>
          <a:noFill/>
          <a:ln>
            <a:noFill/>
          </a:ln>
        </p:spPr>
        <p:txBody>
          <a:bodyPr wrap="square" rtlCol="0">
            <a:spAutoFit/>
          </a:bodyPr>
          <a:lstStyle/>
          <a:p>
            <a:r>
              <a:rPr lang="en-US" dirty="0"/>
              <a:t>Address</a:t>
            </a:r>
          </a:p>
        </p:txBody>
      </p:sp>
      <p:cxnSp>
        <p:nvCxnSpPr>
          <p:cNvPr id="191" name="Straight Connector 190">
            <a:extLst>
              <a:ext uri="{FF2B5EF4-FFF2-40B4-BE49-F238E27FC236}">
                <a16:creationId xmlns:a16="http://schemas.microsoft.com/office/drawing/2014/main" id="{D858AAD6-5881-4FB1-913D-44B84D2FB255}"/>
              </a:ext>
            </a:extLst>
          </p:cNvPr>
          <p:cNvCxnSpPr>
            <a:cxnSpLocks/>
            <a:stCxn id="11" idx="2"/>
            <a:endCxn id="189" idx="0"/>
          </p:cNvCxnSpPr>
          <p:nvPr/>
        </p:nvCxnSpPr>
        <p:spPr>
          <a:xfrm>
            <a:off x="1370323" y="3696416"/>
            <a:ext cx="20608" cy="8577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95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EBD2-72F2-48F0-96B5-27D49B1BD00D}"/>
              </a:ext>
            </a:extLst>
          </p:cNvPr>
          <p:cNvSpPr>
            <a:spLocks noGrp="1"/>
          </p:cNvSpPr>
          <p:nvPr>
            <p:ph type="title"/>
          </p:nvPr>
        </p:nvSpPr>
        <p:spPr/>
        <p:txBody>
          <a:bodyPr/>
          <a:lstStyle/>
          <a:p>
            <a:r>
              <a:rPr lang="en-US" dirty="0"/>
              <a:t>Physical Database Script</a:t>
            </a:r>
          </a:p>
        </p:txBody>
      </p:sp>
      <p:pic>
        <p:nvPicPr>
          <p:cNvPr id="4" name="Picture 3">
            <a:extLst>
              <a:ext uri="{FF2B5EF4-FFF2-40B4-BE49-F238E27FC236}">
                <a16:creationId xmlns:a16="http://schemas.microsoft.com/office/drawing/2014/main" id="{FFAA5AFE-9BBB-4CB9-8A2B-17C1638ABA93}"/>
              </a:ext>
            </a:extLst>
          </p:cNvPr>
          <p:cNvPicPr>
            <a:picLocks noChangeAspect="1"/>
          </p:cNvPicPr>
          <p:nvPr/>
        </p:nvPicPr>
        <p:blipFill>
          <a:blip r:embed="rId2"/>
          <a:stretch>
            <a:fillRect/>
          </a:stretch>
        </p:blipFill>
        <p:spPr>
          <a:xfrm>
            <a:off x="535530" y="1461078"/>
            <a:ext cx="8374007" cy="5182000"/>
          </a:xfrm>
          <a:prstGeom prst="rect">
            <a:avLst/>
          </a:prstGeom>
        </p:spPr>
      </p:pic>
    </p:spTree>
    <p:extLst>
      <p:ext uri="{BB962C8B-B14F-4D97-AF65-F5344CB8AC3E}">
        <p14:creationId xmlns:p14="http://schemas.microsoft.com/office/powerpoint/2010/main" val="219739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C5DB-97F4-467E-903D-87C18976F075}"/>
              </a:ext>
            </a:extLst>
          </p:cNvPr>
          <p:cNvSpPr>
            <a:spLocks noGrp="1"/>
          </p:cNvSpPr>
          <p:nvPr>
            <p:ph type="title"/>
          </p:nvPr>
        </p:nvSpPr>
        <p:spPr/>
        <p:txBody>
          <a:bodyPr/>
          <a:lstStyle/>
          <a:p>
            <a:r>
              <a:rPr lang="en-US" dirty="0"/>
              <a:t>Physical Database Script (cont.)</a:t>
            </a:r>
          </a:p>
        </p:txBody>
      </p:sp>
      <p:pic>
        <p:nvPicPr>
          <p:cNvPr id="4" name="Picture 3">
            <a:extLst>
              <a:ext uri="{FF2B5EF4-FFF2-40B4-BE49-F238E27FC236}">
                <a16:creationId xmlns:a16="http://schemas.microsoft.com/office/drawing/2014/main" id="{9F5AC3D0-6E9C-42B9-BB5D-A16B29EB9AE4}"/>
              </a:ext>
            </a:extLst>
          </p:cNvPr>
          <p:cNvPicPr>
            <a:picLocks noChangeAspect="1"/>
          </p:cNvPicPr>
          <p:nvPr/>
        </p:nvPicPr>
        <p:blipFill>
          <a:blip r:embed="rId2"/>
          <a:stretch>
            <a:fillRect/>
          </a:stretch>
        </p:blipFill>
        <p:spPr>
          <a:xfrm>
            <a:off x="500185" y="1533852"/>
            <a:ext cx="8596668" cy="3790296"/>
          </a:xfrm>
          <a:prstGeom prst="rect">
            <a:avLst/>
          </a:prstGeom>
        </p:spPr>
      </p:pic>
    </p:spTree>
    <p:extLst>
      <p:ext uri="{BB962C8B-B14F-4D97-AF65-F5344CB8AC3E}">
        <p14:creationId xmlns:p14="http://schemas.microsoft.com/office/powerpoint/2010/main" val="1204785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3920</TotalTime>
  <Words>822</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Lets Link </vt:lpstr>
      <vt:lpstr>Overview</vt:lpstr>
      <vt:lpstr>What is Lets Link?</vt:lpstr>
      <vt:lpstr>How does it work?</vt:lpstr>
      <vt:lpstr>What I would need from you!</vt:lpstr>
      <vt:lpstr>What I will do for you</vt:lpstr>
      <vt:lpstr>Entity Relationship Diagram</vt:lpstr>
      <vt:lpstr>Physical Database Script</vt:lpstr>
      <vt:lpstr>Physical Database Script (cont.)</vt:lpstr>
      <vt:lpstr>Data Model Class</vt:lpstr>
      <vt:lpstr>Data Model Class (cont.)</vt:lpstr>
      <vt:lpstr>Future of Lets Link </vt:lpstr>
      <vt:lpstr>User Story</vt:lpstr>
      <vt:lpstr>Usecase</vt:lpstr>
      <vt:lpstr>Draft User Interface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Link</dc:title>
  <dc:creator>Tyler Ballard</dc:creator>
  <cp:lastModifiedBy>Tyler Ballard</cp:lastModifiedBy>
  <cp:revision>28</cp:revision>
  <dcterms:created xsi:type="dcterms:W3CDTF">2019-01-18T22:27:33Z</dcterms:created>
  <dcterms:modified xsi:type="dcterms:W3CDTF">2019-03-05T00:19:03Z</dcterms:modified>
</cp:coreProperties>
</file>