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45" y="5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Ballard" userId="efb8cfae0f664895" providerId="LiveId" clId="{1D345E49-7184-49A1-9B2B-7E25B6523B4B}"/>
    <pc:docChg chg="addSld modSld sldOrd">
      <pc:chgData name="Tyler Ballard" userId="efb8cfae0f664895" providerId="LiveId" clId="{1D345E49-7184-49A1-9B2B-7E25B6523B4B}" dt="2019-01-28T00:02:21.249" v="723"/>
      <pc:docMkLst>
        <pc:docMk/>
      </pc:docMkLst>
      <pc:sldChg chg="modAnim">
        <pc:chgData name="Tyler Ballard" userId="efb8cfae0f664895" providerId="LiveId" clId="{1D345E49-7184-49A1-9B2B-7E25B6523B4B}" dt="2019-01-28T00:02:21.249" v="723"/>
        <pc:sldMkLst>
          <pc:docMk/>
          <pc:sldMk cId="3822105443" sldId="256"/>
        </pc:sldMkLst>
      </pc:sldChg>
      <pc:sldChg chg="modTransition">
        <pc:chgData name="Tyler Ballard" userId="efb8cfae0f664895" providerId="LiveId" clId="{1D345E49-7184-49A1-9B2B-7E25B6523B4B}" dt="2019-01-28T00:00:50.760" v="713"/>
        <pc:sldMkLst>
          <pc:docMk/>
          <pc:sldMk cId="1832628761" sldId="257"/>
        </pc:sldMkLst>
      </pc:sldChg>
      <pc:sldChg chg="modTransition">
        <pc:chgData name="Tyler Ballard" userId="efb8cfae0f664895" providerId="LiveId" clId="{1D345E49-7184-49A1-9B2B-7E25B6523B4B}" dt="2019-01-28T00:00:40.210" v="712"/>
        <pc:sldMkLst>
          <pc:docMk/>
          <pc:sldMk cId="3484418882" sldId="258"/>
        </pc:sldMkLst>
      </pc:sldChg>
      <pc:sldChg chg="modTransition">
        <pc:chgData name="Tyler Ballard" userId="efb8cfae0f664895" providerId="LiveId" clId="{1D345E49-7184-49A1-9B2B-7E25B6523B4B}" dt="2019-01-28T00:00:18.739" v="710"/>
        <pc:sldMkLst>
          <pc:docMk/>
          <pc:sldMk cId="245318307" sldId="259"/>
        </pc:sldMkLst>
      </pc:sldChg>
      <pc:sldChg chg="modTransition modAnim">
        <pc:chgData name="Tyler Ballard" userId="efb8cfae0f664895" providerId="LiveId" clId="{1D345E49-7184-49A1-9B2B-7E25B6523B4B}" dt="2019-01-28T00:00:04.797" v="709"/>
        <pc:sldMkLst>
          <pc:docMk/>
          <pc:sldMk cId="725802319" sldId="260"/>
        </pc:sldMkLst>
      </pc:sldChg>
      <pc:sldChg chg="modTransition">
        <pc:chgData name="Tyler Ballard" userId="efb8cfae0f664895" providerId="LiveId" clId="{1D345E49-7184-49A1-9B2B-7E25B6523B4B}" dt="2019-01-28T00:01:50.094" v="718"/>
        <pc:sldMkLst>
          <pc:docMk/>
          <pc:sldMk cId="3084508627" sldId="261"/>
        </pc:sldMkLst>
      </pc:sldChg>
      <pc:sldChg chg="modSp modTransition">
        <pc:chgData name="Tyler Ballard" userId="efb8cfae0f664895" providerId="LiveId" clId="{1D345E49-7184-49A1-9B2B-7E25B6523B4B}" dt="2019-01-28T00:01:58.020" v="719"/>
        <pc:sldMkLst>
          <pc:docMk/>
          <pc:sldMk cId="944198580" sldId="262"/>
        </pc:sldMkLst>
        <pc:spChg chg="mod">
          <ac:chgData name="Tyler Ballard" userId="efb8cfae0f664895" providerId="LiveId" clId="{1D345E49-7184-49A1-9B2B-7E25B6523B4B}" dt="2019-01-27T23:43:21.618" v="248" actId="20577"/>
          <ac:spMkLst>
            <pc:docMk/>
            <pc:sldMk cId="944198580" sldId="262"/>
            <ac:spMk id="3" creationId="{AA35E91C-0BC1-4CD5-98C3-5E1F7A920CFB}"/>
          </ac:spMkLst>
        </pc:spChg>
      </pc:sldChg>
      <pc:sldChg chg="addSp modSp add ord modTransition">
        <pc:chgData name="Tyler Ballard" userId="efb8cfae0f664895" providerId="LiveId" clId="{1D345E49-7184-49A1-9B2B-7E25B6523B4B}" dt="2019-01-28T00:01:41.357" v="717"/>
        <pc:sldMkLst>
          <pc:docMk/>
          <pc:sldMk cId="2818754781" sldId="263"/>
        </pc:sldMkLst>
        <pc:spChg chg="mod">
          <ac:chgData name="Tyler Ballard" userId="efb8cfae0f664895" providerId="LiveId" clId="{1D345E49-7184-49A1-9B2B-7E25B6523B4B}" dt="2019-01-27T23:44:35.171" v="272" actId="20577"/>
          <ac:spMkLst>
            <pc:docMk/>
            <pc:sldMk cId="2818754781" sldId="263"/>
            <ac:spMk id="2" creationId="{F70D4F7C-924D-4E85-B825-EFD8B04185FC}"/>
          </ac:spMkLst>
        </pc:spChg>
        <pc:spChg chg="mod">
          <ac:chgData name="Tyler Ballard" userId="efb8cfae0f664895" providerId="LiveId" clId="{1D345E49-7184-49A1-9B2B-7E25B6523B4B}" dt="2019-01-27T23:56:33.272" v="693" actId="20577"/>
          <ac:spMkLst>
            <pc:docMk/>
            <pc:sldMk cId="2818754781" sldId="263"/>
            <ac:spMk id="3" creationId="{3CAC3D69-167E-497E-B4BB-9A50431EFAFC}"/>
          </ac:spMkLst>
        </pc:spChg>
        <pc:picChg chg="add mod">
          <ac:chgData name="Tyler Ballard" userId="efb8cfae0f664895" providerId="LiveId" clId="{1D345E49-7184-49A1-9B2B-7E25B6523B4B}" dt="2019-01-27T23:58:23.979" v="699" actId="1076"/>
          <ac:picMkLst>
            <pc:docMk/>
            <pc:sldMk cId="2818754781" sldId="263"/>
            <ac:picMk id="4" creationId="{A9E5BBD1-A6AB-4CCD-A388-0D34AFCF25D0}"/>
          </ac:picMkLst>
        </pc:picChg>
      </pc:sldChg>
    </pc:docChg>
  </pc:docChgLst>
  <pc:docChgLst>
    <pc:chgData name="Tyler Ballard" userId="efb8cfae0f664895" providerId="LiveId" clId="{8EF259ED-BF75-44D0-A5CD-E6BCF9D1CC36}"/>
    <pc:docChg chg="undo custSel addSld modSld">
      <pc:chgData name="Tyler Ballard" userId="efb8cfae0f664895" providerId="LiveId" clId="{8EF259ED-BF75-44D0-A5CD-E6BCF9D1CC36}" dt="2019-01-21T02:23:25.511" v="2447" actId="14100"/>
      <pc:docMkLst>
        <pc:docMk/>
      </pc:docMkLst>
      <pc:sldChg chg="modSp">
        <pc:chgData name="Tyler Ballard" userId="efb8cfae0f664895" providerId="LiveId" clId="{8EF259ED-BF75-44D0-A5CD-E6BCF9D1CC36}" dt="2019-01-21T02:01:11.336" v="581" actId="20577"/>
        <pc:sldMkLst>
          <pc:docMk/>
          <pc:sldMk cId="725802319" sldId="260"/>
        </pc:sldMkLst>
        <pc:spChg chg="mod">
          <ac:chgData name="Tyler Ballard" userId="efb8cfae0f664895" providerId="LiveId" clId="{8EF259ED-BF75-44D0-A5CD-E6BCF9D1CC36}" dt="2019-01-21T02:01:11.336" v="581" actId="20577"/>
          <ac:spMkLst>
            <pc:docMk/>
            <pc:sldMk cId="725802319" sldId="260"/>
            <ac:spMk id="3" creationId="{03477ECD-4745-4E67-9011-1EFD7B9FFCC4}"/>
          </ac:spMkLst>
        </pc:spChg>
      </pc:sldChg>
      <pc:sldChg chg="modSp add">
        <pc:chgData name="Tyler Ballard" userId="efb8cfae0f664895" providerId="LiveId" clId="{8EF259ED-BF75-44D0-A5CD-E6BCF9D1CC36}" dt="2019-01-21T02:09:30.938" v="1018" actId="20577"/>
        <pc:sldMkLst>
          <pc:docMk/>
          <pc:sldMk cId="3084508627" sldId="261"/>
        </pc:sldMkLst>
        <pc:spChg chg="mod">
          <ac:chgData name="Tyler Ballard" userId="efb8cfae0f664895" providerId="LiveId" clId="{8EF259ED-BF75-44D0-A5CD-E6BCF9D1CC36}" dt="2019-01-21T02:01:31.034" v="592" actId="20577"/>
          <ac:spMkLst>
            <pc:docMk/>
            <pc:sldMk cId="3084508627" sldId="261"/>
            <ac:spMk id="2" creationId="{F3641F6E-8312-4D51-8F02-6C3E08EB0232}"/>
          </ac:spMkLst>
        </pc:spChg>
        <pc:spChg chg="mod">
          <ac:chgData name="Tyler Ballard" userId="efb8cfae0f664895" providerId="LiveId" clId="{8EF259ED-BF75-44D0-A5CD-E6BCF9D1CC36}" dt="2019-01-21T02:09:30.938" v="1018" actId="20577"/>
          <ac:spMkLst>
            <pc:docMk/>
            <pc:sldMk cId="3084508627" sldId="261"/>
            <ac:spMk id="3" creationId="{B24A76BB-167D-40BB-A024-0FD6327EE4B0}"/>
          </ac:spMkLst>
        </pc:spChg>
      </pc:sldChg>
      <pc:sldChg chg="modSp add">
        <pc:chgData name="Tyler Ballard" userId="efb8cfae0f664895" providerId="LiveId" clId="{8EF259ED-BF75-44D0-A5CD-E6BCF9D1CC36}" dt="2019-01-21T02:23:25.511" v="2447" actId="14100"/>
        <pc:sldMkLst>
          <pc:docMk/>
          <pc:sldMk cId="944198580" sldId="262"/>
        </pc:sldMkLst>
        <pc:spChg chg="mod">
          <ac:chgData name="Tyler Ballard" userId="efb8cfae0f664895" providerId="LiveId" clId="{8EF259ED-BF75-44D0-A5CD-E6BCF9D1CC36}" dt="2019-01-21T02:09:50.737" v="1028" actId="20577"/>
          <ac:spMkLst>
            <pc:docMk/>
            <pc:sldMk cId="944198580" sldId="262"/>
            <ac:spMk id="2" creationId="{CCEDD15A-CB4B-4705-8C4D-9BE2307D3173}"/>
          </ac:spMkLst>
        </pc:spChg>
        <pc:spChg chg="mod">
          <ac:chgData name="Tyler Ballard" userId="efb8cfae0f664895" providerId="LiveId" clId="{8EF259ED-BF75-44D0-A5CD-E6BCF9D1CC36}" dt="2019-01-21T02:23:25.511" v="2447" actId="14100"/>
          <ac:spMkLst>
            <pc:docMk/>
            <pc:sldMk cId="944198580" sldId="262"/>
            <ac:spMk id="3" creationId="{AA35E91C-0BC1-4CD5-98C3-5E1F7A920C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6483-AB26-4791-9658-E28135B1F45B}"/>
              </a:ext>
            </a:extLst>
          </p:cNvPr>
          <p:cNvSpPr>
            <a:spLocks noGrp="1"/>
          </p:cNvSpPr>
          <p:nvPr>
            <p:ph type="ctrTitle"/>
          </p:nvPr>
        </p:nvSpPr>
        <p:spPr>
          <a:xfrm>
            <a:off x="3571655" y="2404531"/>
            <a:ext cx="3637759" cy="1646302"/>
          </a:xfrm>
        </p:spPr>
        <p:txBody>
          <a:bodyPr/>
          <a:lstStyle/>
          <a:p>
            <a:pPr algn="ctr"/>
            <a:r>
              <a:rPr lang="en-US" dirty="0"/>
              <a:t>Lets Link	</a:t>
            </a:r>
          </a:p>
        </p:txBody>
      </p:sp>
      <p:sp>
        <p:nvSpPr>
          <p:cNvPr id="3" name="Subtitle 2">
            <a:extLst>
              <a:ext uri="{FF2B5EF4-FFF2-40B4-BE49-F238E27FC236}">
                <a16:creationId xmlns:a16="http://schemas.microsoft.com/office/drawing/2014/main" id="{07D04A57-D4FC-4DAF-BD00-B0B7B5821DDC}"/>
              </a:ext>
            </a:extLst>
          </p:cNvPr>
          <p:cNvSpPr>
            <a:spLocks noGrp="1"/>
          </p:cNvSpPr>
          <p:nvPr>
            <p:ph type="subTitle" idx="1"/>
          </p:nvPr>
        </p:nvSpPr>
        <p:spPr/>
        <p:txBody>
          <a:bodyPr/>
          <a:lstStyle/>
          <a:p>
            <a:pPr algn="ctr"/>
            <a:r>
              <a:rPr lang="en-US" dirty="0"/>
              <a:t>Project by: Tyler Ballard</a:t>
            </a:r>
          </a:p>
        </p:txBody>
      </p:sp>
      <p:pic>
        <p:nvPicPr>
          <p:cNvPr id="10" name="Graphic 9" descr="Meeting">
            <a:extLst>
              <a:ext uri="{FF2B5EF4-FFF2-40B4-BE49-F238E27FC236}">
                <a16:creationId xmlns:a16="http://schemas.microsoft.com/office/drawing/2014/main" id="{B000D7AF-15BF-4FB7-8607-D24FB5AA7B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8954" y="2661214"/>
            <a:ext cx="1992701" cy="2096219"/>
          </a:xfrm>
          <a:prstGeom prst="rect">
            <a:avLst/>
          </a:prstGeom>
        </p:spPr>
      </p:pic>
    </p:spTree>
    <p:extLst>
      <p:ext uri="{BB962C8B-B14F-4D97-AF65-F5344CB8AC3E}">
        <p14:creationId xmlns:p14="http://schemas.microsoft.com/office/powerpoint/2010/main" val="382210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720D-0F9B-483D-A3B9-E845B325BBE9}"/>
              </a:ext>
            </a:extLst>
          </p:cNvPr>
          <p:cNvSpPr>
            <a:spLocks noGrp="1"/>
          </p:cNvSpPr>
          <p:nvPr>
            <p:ph type="title"/>
          </p:nvPr>
        </p:nvSpPr>
        <p:spPr/>
        <p:txBody>
          <a:bodyPr/>
          <a:lstStyle/>
          <a:p>
            <a:r>
              <a:rPr lang="en-US" dirty="0"/>
              <a:t>What is Lets Link?</a:t>
            </a:r>
          </a:p>
        </p:txBody>
      </p:sp>
      <p:sp>
        <p:nvSpPr>
          <p:cNvPr id="3" name="Content Placeholder 2">
            <a:extLst>
              <a:ext uri="{FF2B5EF4-FFF2-40B4-BE49-F238E27FC236}">
                <a16:creationId xmlns:a16="http://schemas.microsoft.com/office/drawing/2014/main" id="{477C30A2-5CC0-443B-96F2-415351542835}"/>
              </a:ext>
            </a:extLst>
          </p:cNvPr>
          <p:cNvSpPr>
            <a:spLocks noGrp="1"/>
          </p:cNvSpPr>
          <p:nvPr>
            <p:ph idx="1"/>
          </p:nvPr>
        </p:nvSpPr>
        <p:spPr/>
        <p:txBody>
          <a:bodyPr/>
          <a:lstStyle/>
          <a:p>
            <a:r>
              <a:rPr lang="en-US" dirty="0"/>
              <a:t>Numerous times myself, or others I know have mentioned how they would of done something, or gone somewhere but didn’t have anyone to go with. Welcome Lets Link!</a:t>
            </a:r>
          </a:p>
          <a:p>
            <a:r>
              <a:rPr lang="en-US" dirty="0"/>
              <a:t>Lets Link is a mobile application designed to promote social interaction in a healthy environment.</a:t>
            </a:r>
          </a:p>
          <a:p>
            <a:r>
              <a:rPr lang="en-US" dirty="0"/>
              <a:t>Lets Link allows users to meet with other users of the application and accompany one another to a mutually agreed upon activity.</a:t>
            </a:r>
          </a:p>
          <a:p>
            <a:r>
              <a:rPr lang="en-US" dirty="0"/>
              <a:t>Best of all it is free to use!</a:t>
            </a:r>
          </a:p>
        </p:txBody>
      </p:sp>
    </p:spTree>
    <p:extLst>
      <p:ext uri="{BB962C8B-B14F-4D97-AF65-F5344CB8AC3E}">
        <p14:creationId xmlns:p14="http://schemas.microsoft.com/office/powerpoint/2010/main" val="1832628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0A60-5131-48CE-9125-CE6A12640B63}"/>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C234B487-767B-4DF9-8550-83790BD70ACC}"/>
              </a:ext>
            </a:extLst>
          </p:cNvPr>
          <p:cNvSpPr>
            <a:spLocks noGrp="1"/>
          </p:cNvSpPr>
          <p:nvPr>
            <p:ph idx="1"/>
          </p:nvPr>
        </p:nvSpPr>
        <p:spPr/>
        <p:txBody>
          <a:bodyPr/>
          <a:lstStyle/>
          <a:p>
            <a:r>
              <a:rPr lang="en-US" dirty="0"/>
              <a:t>Lets Link is a mobile app that will allow you to create a profile and set an active event request notification that will then query a search for people wanting to do the same event, and ask that individual if they would like to go with you. </a:t>
            </a:r>
          </a:p>
          <a:p>
            <a:r>
              <a:rPr lang="en-US" dirty="0"/>
              <a:t>This allows for users to find companions online, that can then “link up”, and bring back socializing with people in person again in the age of social media. </a:t>
            </a:r>
          </a:p>
          <a:p>
            <a:r>
              <a:rPr lang="en-US" dirty="0"/>
              <a:t>The application will be a professional, but easy going environment, that will also allow others to leave a review of there experience with you based on a star system so that negative conduct is discouraged. </a:t>
            </a:r>
          </a:p>
          <a:p>
            <a:r>
              <a:rPr lang="en-US" dirty="0"/>
              <a:t>If you receive a 2-star rating or lower the users’ profile can then be suspended, reviewed, and possibly banned. </a:t>
            </a:r>
          </a:p>
        </p:txBody>
      </p:sp>
    </p:spTree>
    <p:extLst>
      <p:ext uri="{BB962C8B-B14F-4D97-AF65-F5344CB8AC3E}">
        <p14:creationId xmlns:p14="http://schemas.microsoft.com/office/powerpoint/2010/main" val="34844188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F1D2-B38E-4797-8D91-0A6A07B58CDF}"/>
              </a:ext>
            </a:extLst>
          </p:cNvPr>
          <p:cNvSpPr>
            <a:spLocks noGrp="1"/>
          </p:cNvSpPr>
          <p:nvPr>
            <p:ph type="title"/>
          </p:nvPr>
        </p:nvSpPr>
        <p:spPr/>
        <p:txBody>
          <a:bodyPr/>
          <a:lstStyle/>
          <a:p>
            <a:r>
              <a:rPr lang="en-US" dirty="0"/>
              <a:t>What I would need from you!</a:t>
            </a:r>
          </a:p>
        </p:txBody>
      </p:sp>
      <p:sp>
        <p:nvSpPr>
          <p:cNvPr id="3" name="Content Placeholder 2">
            <a:extLst>
              <a:ext uri="{FF2B5EF4-FFF2-40B4-BE49-F238E27FC236}">
                <a16:creationId xmlns:a16="http://schemas.microsoft.com/office/drawing/2014/main" id="{BC900DAB-E157-4133-8B31-E040A3218922}"/>
              </a:ext>
            </a:extLst>
          </p:cNvPr>
          <p:cNvSpPr>
            <a:spLocks noGrp="1"/>
          </p:cNvSpPr>
          <p:nvPr>
            <p:ph idx="1"/>
          </p:nvPr>
        </p:nvSpPr>
        <p:spPr/>
        <p:txBody>
          <a:bodyPr/>
          <a:lstStyle/>
          <a:p>
            <a:r>
              <a:rPr lang="en-US" dirty="0"/>
              <a:t>Information to create a profile i.e., first name, last name, address, email, profile picture, phone number, and password.</a:t>
            </a:r>
          </a:p>
          <a:p>
            <a:r>
              <a:rPr lang="en-US" dirty="0"/>
              <a:t> A bio about you is also helpful so others can get to know you prior to meeting.</a:t>
            </a:r>
          </a:p>
          <a:p>
            <a:r>
              <a:rPr lang="en-US" dirty="0"/>
              <a:t>Interests of yours to help refine our search to like minded people.</a:t>
            </a:r>
          </a:p>
          <a:p>
            <a:r>
              <a:rPr lang="en-US" dirty="0"/>
              <a:t>Lastly enthusiasm, and a positive attitude.</a:t>
            </a:r>
          </a:p>
          <a:p>
            <a:endParaRPr lang="en-US" dirty="0"/>
          </a:p>
        </p:txBody>
      </p:sp>
    </p:spTree>
    <p:extLst>
      <p:ext uri="{BB962C8B-B14F-4D97-AF65-F5344CB8AC3E}">
        <p14:creationId xmlns:p14="http://schemas.microsoft.com/office/powerpoint/2010/main" val="2453183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1D14-D61A-4D7E-AF4E-4CE96018FA75}"/>
              </a:ext>
            </a:extLst>
          </p:cNvPr>
          <p:cNvSpPr>
            <a:spLocks noGrp="1"/>
          </p:cNvSpPr>
          <p:nvPr>
            <p:ph type="title"/>
          </p:nvPr>
        </p:nvSpPr>
        <p:spPr/>
        <p:txBody>
          <a:bodyPr/>
          <a:lstStyle/>
          <a:p>
            <a:r>
              <a:rPr lang="en-US" dirty="0"/>
              <a:t>What I will do for you</a:t>
            </a:r>
          </a:p>
        </p:txBody>
      </p:sp>
      <p:sp>
        <p:nvSpPr>
          <p:cNvPr id="3" name="Content Placeholder 2">
            <a:extLst>
              <a:ext uri="{FF2B5EF4-FFF2-40B4-BE49-F238E27FC236}">
                <a16:creationId xmlns:a16="http://schemas.microsoft.com/office/drawing/2014/main" id="{03477ECD-4745-4E67-9011-1EFD7B9FFCC4}"/>
              </a:ext>
            </a:extLst>
          </p:cNvPr>
          <p:cNvSpPr>
            <a:spLocks noGrp="1"/>
          </p:cNvSpPr>
          <p:nvPr>
            <p:ph idx="1"/>
          </p:nvPr>
        </p:nvSpPr>
        <p:spPr/>
        <p:txBody>
          <a:bodyPr/>
          <a:lstStyle/>
          <a:p>
            <a:r>
              <a:rPr lang="en-US" dirty="0"/>
              <a:t>Create a healthy, social environment to meet new people, and do the things you love.</a:t>
            </a:r>
          </a:p>
          <a:p>
            <a:r>
              <a:rPr lang="en-US" dirty="0"/>
              <a:t>Ensure your information is safe, and in a future update allow GPS tracking, and an emergency button to ensure your safety.</a:t>
            </a:r>
          </a:p>
          <a:p>
            <a:r>
              <a:rPr lang="en-US" dirty="0"/>
              <a:t>Help motivate you to put yourself out there, and try new things.</a:t>
            </a:r>
          </a:p>
          <a:p>
            <a:r>
              <a:rPr lang="en-US" dirty="0"/>
              <a:t>Provide a way to voice any concerns or complaints so that they can be addressed as soon as possible.</a:t>
            </a:r>
          </a:p>
          <a:p>
            <a:r>
              <a:rPr lang="en-US" dirty="0"/>
              <a:t>Output multiple users profiles all to your phone who have similar interests as you.</a:t>
            </a:r>
          </a:p>
          <a:p>
            <a:r>
              <a:rPr lang="en-US" dirty="0"/>
              <a:t>Create endless opportunities for you, the user.</a:t>
            </a:r>
          </a:p>
        </p:txBody>
      </p:sp>
    </p:spTree>
    <p:extLst>
      <p:ext uri="{BB962C8B-B14F-4D97-AF65-F5344CB8AC3E}">
        <p14:creationId xmlns:p14="http://schemas.microsoft.com/office/powerpoint/2010/main" val="7258023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4F7C-924D-4E85-B825-EFD8B04185FC}"/>
              </a:ext>
            </a:extLst>
          </p:cNvPr>
          <p:cNvSpPr>
            <a:spLocks noGrp="1"/>
          </p:cNvSpPr>
          <p:nvPr>
            <p:ph type="title"/>
          </p:nvPr>
        </p:nvSpPr>
        <p:spPr/>
        <p:txBody>
          <a:bodyPr/>
          <a:lstStyle/>
          <a:p>
            <a:r>
              <a:rPr lang="en-US" dirty="0"/>
              <a:t>Future of Lets Link </a:t>
            </a:r>
          </a:p>
        </p:txBody>
      </p:sp>
      <p:sp>
        <p:nvSpPr>
          <p:cNvPr id="3" name="Content Placeholder 2">
            <a:extLst>
              <a:ext uri="{FF2B5EF4-FFF2-40B4-BE49-F238E27FC236}">
                <a16:creationId xmlns:a16="http://schemas.microsoft.com/office/drawing/2014/main" id="{3CAC3D69-167E-497E-B4BB-9A50431EFAFC}"/>
              </a:ext>
            </a:extLst>
          </p:cNvPr>
          <p:cNvSpPr>
            <a:spLocks noGrp="1"/>
          </p:cNvSpPr>
          <p:nvPr>
            <p:ph idx="1"/>
          </p:nvPr>
        </p:nvSpPr>
        <p:spPr/>
        <p:txBody>
          <a:bodyPr/>
          <a:lstStyle/>
          <a:p>
            <a:r>
              <a:rPr lang="en-US" dirty="0"/>
              <a:t>Future updates for Lets Link Include:</a:t>
            </a:r>
          </a:p>
          <a:p>
            <a:r>
              <a:rPr lang="en-US" dirty="0"/>
              <a:t>GPS tracking </a:t>
            </a:r>
          </a:p>
          <a:p>
            <a:r>
              <a:rPr lang="en-US" dirty="0"/>
              <a:t>Security Updates</a:t>
            </a:r>
          </a:p>
          <a:p>
            <a:r>
              <a:rPr lang="en-US" dirty="0"/>
              <a:t>Large group Links</a:t>
            </a:r>
          </a:p>
          <a:p>
            <a:r>
              <a:rPr lang="en-US" dirty="0"/>
              <a:t>Picture postings of specific activities</a:t>
            </a:r>
          </a:p>
          <a:p>
            <a:r>
              <a:rPr lang="en-US" dirty="0"/>
              <a:t>Accommodations for disabled users</a:t>
            </a:r>
          </a:p>
          <a:p>
            <a:r>
              <a:rPr lang="en-US" dirty="0"/>
              <a:t>Option to contact business, or property owner to set reservations and pay prior to Link.</a:t>
            </a:r>
          </a:p>
          <a:p>
            <a:endParaRPr lang="en-US" dirty="0"/>
          </a:p>
          <a:p>
            <a:endParaRPr lang="en-US" dirty="0"/>
          </a:p>
        </p:txBody>
      </p:sp>
      <p:pic>
        <p:nvPicPr>
          <p:cNvPr id="4" name="Picture 3">
            <a:extLst>
              <a:ext uri="{FF2B5EF4-FFF2-40B4-BE49-F238E27FC236}">
                <a16:creationId xmlns:a16="http://schemas.microsoft.com/office/drawing/2014/main" id="{A9E5BBD1-A6AB-4CCD-A388-0D34AFCF25D0}"/>
              </a:ext>
            </a:extLst>
          </p:cNvPr>
          <p:cNvPicPr>
            <a:picLocks noChangeAspect="1"/>
          </p:cNvPicPr>
          <p:nvPr/>
        </p:nvPicPr>
        <p:blipFill>
          <a:blip r:embed="rId2"/>
          <a:stretch>
            <a:fillRect/>
          </a:stretch>
        </p:blipFill>
        <p:spPr>
          <a:xfrm>
            <a:off x="5122451" y="1437736"/>
            <a:ext cx="4151551" cy="2967487"/>
          </a:xfrm>
          <a:prstGeom prst="rect">
            <a:avLst/>
          </a:prstGeom>
        </p:spPr>
      </p:pic>
    </p:spTree>
    <p:extLst>
      <p:ext uri="{BB962C8B-B14F-4D97-AF65-F5344CB8AC3E}">
        <p14:creationId xmlns:p14="http://schemas.microsoft.com/office/powerpoint/2010/main" val="28187547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1F6E-8312-4D51-8F02-6C3E08EB023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B24A76BB-167D-40BB-A024-0FD6327EE4B0}"/>
              </a:ext>
            </a:extLst>
          </p:cNvPr>
          <p:cNvSpPr>
            <a:spLocks noGrp="1"/>
          </p:cNvSpPr>
          <p:nvPr>
            <p:ph idx="1"/>
          </p:nvPr>
        </p:nvSpPr>
        <p:spPr/>
        <p:txBody>
          <a:bodyPr/>
          <a:lstStyle/>
          <a:p>
            <a:r>
              <a:rPr lang="en-US" dirty="0"/>
              <a:t>As a individual seeking companionship with others with similar interests.</a:t>
            </a:r>
          </a:p>
          <a:p>
            <a:r>
              <a:rPr lang="en-US" dirty="0"/>
              <a:t>I want to meet others with positive attitudes, in a organized on the go application in a safe, and secure manner.</a:t>
            </a:r>
          </a:p>
          <a:p>
            <a:r>
              <a:rPr lang="en-US" dirty="0"/>
              <a:t>So that I can do the things I enjoy to do with others, and meet new people to become potential life long friends.</a:t>
            </a:r>
          </a:p>
          <a:p>
            <a:endParaRPr lang="en-US" dirty="0"/>
          </a:p>
        </p:txBody>
      </p:sp>
    </p:spTree>
    <p:extLst>
      <p:ext uri="{BB962C8B-B14F-4D97-AF65-F5344CB8AC3E}">
        <p14:creationId xmlns:p14="http://schemas.microsoft.com/office/powerpoint/2010/main" val="308450862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D15A-CB4B-4705-8C4D-9BE2307D3173}"/>
              </a:ext>
            </a:extLst>
          </p:cNvPr>
          <p:cNvSpPr>
            <a:spLocks noGrp="1"/>
          </p:cNvSpPr>
          <p:nvPr>
            <p:ph type="title"/>
          </p:nvPr>
        </p:nvSpPr>
        <p:spPr/>
        <p:txBody>
          <a:bodyPr/>
          <a:lstStyle/>
          <a:p>
            <a:r>
              <a:rPr lang="en-US" dirty="0" err="1"/>
              <a:t>Usecase</a:t>
            </a:r>
            <a:endParaRPr lang="en-US" dirty="0"/>
          </a:p>
        </p:txBody>
      </p:sp>
      <p:sp>
        <p:nvSpPr>
          <p:cNvPr id="3" name="Content Placeholder 2">
            <a:extLst>
              <a:ext uri="{FF2B5EF4-FFF2-40B4-BE49-F238E27FC236}">
                <a16:creationId xmlns:a16="http://schemas.microsoft.com/office/drawing/2014/main" id="{AA35E91C-0BC1-4CD5-98C3-5E1F7A920CFB}"/>
              </a:ext>
            </a:extLst>
          </p:cNvPr>
          <p:cNvSpPr>
            <a:spLocks noGrp="1"/>
          </p:cNvSpPr>
          <p:nvPr>
            <p:ph idx="1"/>
          </p:nvPr>
        </p:nvSpPr>
        <p:spPr>
          <a:xfrm>
            <a:off x="677334" y="1467853"/>
            <a:ext cx="8596668" cy="4573510"/>
          </a:xfrm>
        </p:spPr>
        <p:txBody>
          <a:bodyPr>
            <a:normAutofit lnSpcReduction="10000"/>
          </a:bodyPr>
          <a:lstStyle/>
          <a:p>
            <a:r>
              <a:rPr lang="en-US" dirty="0"/>
              <a:t>The primary goal of the application is to provide users a social space to arrange and meet people who show interests in doing the same activities as others. The stakeholders would be the owners of the establishments or land that the users are occupying to fulfill their activity of choice. The data that would be in the scope of the application would be the users personal information, as well as ratings of others, and interests. What would be out of the scope would be personal reviews from others, profile match alerts, and suggested locations from other users for the particular activity. The user will access the application via a mobile device, after which they will sign in or create a new account. Once logged in the user will create an active activity search, and await a match with an individual with similar interest. Once matched an alert will be displayed to each users mobile device where they can review each others profile and confirm a date, time and location to meet. Once everything is arranged the users will wait for the desired date of the activity, meet, hopefully have a great time with each other then mark the activity as complete finalizing their active ‘link’ and then inquiring each to write a review of their experience. </a:t>
            </a:r>
          </a:p>
        </p:txBody>
      </p:sp>
    </p:spTree>
    <p:extLst>
      <p:ext uri="{BB962C8B-B14F-4D97-AF65-F5344CB8AC3E}">
        <p14:creationId xmlns:p14="http://schemas.microsoft.com/office/powerpoint/2010/main" val="9441985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3139</TotalTime>
  <Words>762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Lets Link </vt:lpstr>
      <vt:lpstr>What is Lets Link?</vt:lpstr>
      <vt:lpstr>How does it work?</vt:lpstr>
      <vt:lpstr>What I would need from you!</vt:lpstr>
      <vt:lpstr>What I will do for you</vt:lpstr>
      <vt:lpstr>Future of Lets Link </vt:lpstr>
      <vt:lpstr>User Story</vt:lpstr>
      <vt:lpstr>Usecase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Link</dc:title>
  <dc:creator>Tyler Ballard</dc:creator>
  <cp:lastModifiedBy>Tyler Ballard</cp:lastModifiedBy>
  <cp:revision>9</cp:revision>
  <dcterms:created xsi:type="dcterms:W3CDTF">2019-01-18T22:27:33Z</dcterms:created>
  <dcterms:modified xsi:type="dcterms:W3CDTF">2019-01-28T00:02:38Z</dcterms:modified>
</cp:coreProperties>
</file>