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4" r:id="rId9"/>
    <p:sldId id="265" r:id="rId10"/>
    <p:sldId id="266" r:id="rId11"/>
    <p:sldId id="267" r:id="rId12"/>
    <p:sldId id="271" r:id="rId13"/>
    <p:sldId id="272" r:id="rId14"/>
    <p:sldId id="268" r:id="rId15"/>
    <p:sldId id="273" r:id="rId16"/>
    <p:sldId id="274" r:id="rId17"/>
    <p:sldId id="269" r:id="rId18"/>
    <p:sldId id="270" r:id="rId19"/>
    <p:sldId id="275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47CB77-5005-451D-A575-B724B09E0124}" type="doc">
      <dgm:prSet loTypeId="urn:microsoft.com/office/officeart/2005/8/layout/h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E28733C-9C71-491F-9734-4C69E6FE5422}">
      <dgm:prSet phldrT="[Texte]"/>
      <dgm:spPr/>
      <dgm:t>
        <a:bodyPr/>
        <a:lstStyle/>
        <a:p>
          <a:r>
            <a:rPr lang="fr-FR" b="0" i="0" dirty="0"/>
            <a:t>EdStatsCountry-Series.csv</a:t>
          </a:r>
          <a:endParaRPr lang="fr-FR" dirty="0"/>
        </a:p>
      </dgm:t>
    </dgm:pt>
    <dgm:pt modelId="{F5B194D5-D0D3-4611-9D70-EA32C9EA1AA0}" type="parTrans" cxnId="{618CAB77-4913-4CDC-8959-0F2F4B1D61F8}">
      <dgm:prSet/>
      <dgm:spPr/>
      <dgm:t>
        <a:bodyPr/>
        <a:lstStyle/>
        <a:p>
          <a:endParaRPr lang="fr-FR"/>
        </a:p>
      </dgm:t>
    </dgm:pt>
    <dgm:pt modelId="{65F94AAF-C2D1-4F61-A3F8-B0AD3E40269C}" type="sibTrans" cxnId="{618CAB77-4913-4CDC-8959-0F2F4B1D61F8}">
      <dgm:prSet/>
      <dgm:spPr/>
      <dgm:t>
        <a:bodyPr/>
        <a:lstStyle/>
        <a:p>
          <a:endParaRPr lang="fr-FR"/>
        </a:p>
      </dgm:t>
    </dgm:pt>
    <dgm:pt modelId="{2649784F-AF98-4BB2-95E4-742583A67430}">
      <dgm:prSet phldrT="[Texte]" custT="1"/>
      <dgm:spPr/>
      <dgm:t>
        <a:bodyPr/>
        <a:lstStyle/>
        <a:p>
          <a:r>
            <a:rPr lang="fr-FR" sz="1400" dirty="0"/>
            <a:t>Informations sur la source des indicateurs par pays </a:t>
          </a:r>
        </a:p>
      </dgm:t>
    </dgm:pt>
    <dgm:pt modelId="{62EE3B76-C4C0-4FD8-92E2-C8BE2D66219B}" type="parTrans" cxnId="{051164B8-9CEC-4529-BE12-940177460319}">
      <dgm:prSet/>
      <dgm:spPr/>
      <dgm:t>
        <a:bodyPr/>
        <a:lstStyle/>
        <a:p>
          <a:endParaRPr lang="fr-FR"/>
        </a:p>
      </dgm:t>
    </dgm:pt>
    <dgm:pt modelId="{E77936C3-E9AF-4327-B517-266594F81EB6}" type="sibTrans" cxnId="{051164B8-9CEC-4529-BE12-940177460319}">
      <dgm:prSet/>
      <dgm:spPr/>
      <dgm:t>
        <a:bodyPr/>
        <a:lstStyle/>
        <a:p>
          <a:endParaRPr lang="fr-FR"/>
        </a:p>
      </dgm:t>
    </dgm:pt>
    <dgm:pt modelId="{E103B407-078B-4F62-81B5-8FFF41CBA59A}">
      <dgm:prSet phldrT="[Texte]" custT="1"/>
      <dgm:spPr/>
      <dgm:t>
        <a:bodyPr/>
        <a:lstStyle/>
        <a:p>
          <a:r>
            <a:rPr lang="fr-FR" sz="1400" dirty="0"/>
            <a:t>Nous avons 613 lignes et 4 colonnes</a:t>
          </a:r>
        </a:p>
      </dgm:t>
    </dgm:pt>
    <dgm:pt modelId="{0A4E8FCB-D793-4DF7-BD2E-8343CF22A1C1}" type="parTrans" cxnId="{56EB1F09-77C6-41F8-BD3B-731181D18A24}">
      <dgm:prSet/>
      <dgm:spPr/>
      <dgm:t>
        <a:bodyPr/>
        <a:lstStyle/>
        <a:p>
          <a:endParaRPr lang="fr-FR"/>
        </a:p>
      </dgm:t>
    </dgm:pt>
    <dgm:pt modelId="{D84B173A-2F03-433B-A91C-EDE0F56D878F}" type="sibTrans" cxnId="{56EB1F09-77C6-41F8-BD3B-731181D18A24}">
      <dgm:prSet/>
      <dgm:spPr/>
      <dgm:t>
        <a:bodyPr/>
        <a:lstStyle/>
        <a:p>
          <a:endParaRPr lang="fr-FR"/>
        </a:p>
      </dgm:t>
    </dgm:pt>
    <dgm:pt modelId="{8E6BA517-CB6E-484F-A7D3-A8DB275A6D41}">
      <dgm:prSet phldrT="[Texte]"/>
      <dgm:spPr/>
      <dgm:t>
        <a:bodyPr/>
        <a:lstStyle/>
        <a:p>
          <a:r>
            <a:rPr lang="fr-FR" b="0" i="0" dirty="0"/>
            <a:t>EdStatsFootNote.csv</a:t>
          </a:r>
          <a:endParaRPr lang="fr-FR" dirty="0"/>
        </a:p>
      </dgm:t>
    </dgm:pt>
    <dgm:pt modelId="{591C5A21-18D6-4AB8-8877-32D87FF076B8}" type="parTrans" cxnId="{BF5E633A-A516-41AF-94E8-BE3BB4C6B3CF}">
      <dgm:prSet/>
      <dgm:spPr/>
      <dgm:t>
        <a:bodyPr/>
        <a:lstStyle/>
        <a:p>
          <a:endParaRPr lang="fr-FR"/>
        </a:p>
      </dgm:t>
    </dgm:pt>
    <dgm:pt modelId="{372670C9-2447-4E59-ADF3-D32256958014}" type="sibTrans" cxnId="{BF5E633A-A516-41AF-94E8-BE3BB4C6B3CF}">
      <dgm:prSet/>
      <dgm:spPr/>
      <dgm:t>
        <a:bodyPr/>
        <a:lstStyle/>
        <a:p>
          <a:endParaRPr lang="fr-FR"/>
        </a:p>
      </dgm:t>
    </dgm:pt>
    <dgm:pt modelId="{D06C5116-209E-49BC-B186-9B7D4AA7A223}">
      <dgm:prSet phldrT="[Texte]" custT="1"/>
      <dgm:spPr/>
      <dgm:t>
        <a:bodyPr/>
        <a:lstStyle/>
        <a:p>
          <a:r>
            <a:rPr lang="fr-FR" sz="1400" dirty="0"/>
            <a:t>Informations sur l’année d’origine/incertitude des indicateurs par pays</a:t>
          </a:r>
        </a:p>
      </dgm:t>
    </dgm:pt>
    <dgm:pt modelId="{54FFA3A7-E7E0-4383-8B1F-1EB7F7681350}" type="parTrans" cxnId="{A6980AD8-F3D4-4450-BFE6-28EAD3B2AB0C}">
      <dgm:prSet/>
      <dgm:spPr/>
      <dgm:t>
        <a:bodyPr/>
        <a:lstStyle/>
        <a:p>
          <a:endParaRPr lang="fr-FR"/>
        </a:p>
      </dgm:t>
    </dgm:pt>
    <dgm:pt modelId="{6B1519C4-2B3D-4ED1-AFC7-440E8BEADC8A}" type="sibTrans" cxnId="{A6980AD8-F3D4-4450-BFE6-28EAD3B2AB0C}">
      <dgm:prSet/>
      <dgm:spPr/>
      <dgm:t>
        <a:bodyPr/>
        <a:lstStyle/>
        <a:p>
          <a:endParaRPr lang="fr-FR"/>
        </a:p>
      </dgm:t>
    </dgm:pt>
    <dgm:pt modelId="{25A34D0D-78A1-4869-965F-388B40A1E58A}">
      <dgm:prSet phldrT="[Texte]" custT="1"/>
      <dgm:spPr/>
      <dgm:t>
        <a:bodyPr/>
        <a:lstStyle/>
        <a:p>
          <a:r>
            <a:rPr lang="fr-FR" sz="1400" dirty="0"/>
            <a:t>Nous avons 643638 lignes et 5 colonnes</a:t>
          </a:r>
        </a:p>
      </dgm:t>
    </dgm:pt>
    <dgm:pt modelId="{9F8A7746-A684-4F62-A4DA-B9C9D8D5B143}" type="parTrans" cxnId="{55EAC236-0A58-4627-A375-A2CCE0AE92EF}">
      <dgm:prSet/>
      <dgm:spPr/>
      <dgm:t>
        <a:bodyPr/>
        <a:lstStyle/>
        <a:p>
          <a:endParaRPr lang="fr-FR"/>
        </a:p>
      </dgm:t>
    </dgm:pt>
    <dgm:pt modelId="{6E0E5888-B48F-4105-8ADB-C17A602739E1}" type="sibTrans" cxnId="{55EAC236-0A58-4627-A375-A2CCE0AE92EF}">
      <dgm:prSet/>
      <dgm:spPr/>
      <dgm:t>
        <a:bodyPr/>
        <a:lstStyle/>
        <a:p>
          <a:endParaRPr lang="fr-FR"/>
        </a:p>
      </dgm:t>
    </dgm:pt>
    <dgm:pt modelId="{4367A9BF-9C34-40BD-9268-688CA1BEE966}">
      <dgm:prSet phldrT="[Texte]"/>
      <dgm:spPr/>
      <dgm:t>
        <a:bodyPr/>
        <a:lstStyle/>
        <a:p>
          <a:r>
            <a:rPr lang="fr-FR" b="0" i="0" dirty="0"/>
            <a:t>EdStatsSeries.csv</a:t>
          </a:r>
          <a:endParaRPr lang="fr-FR" dirty="0"/>
        </a:p>
      </dgm:t>
    </dgm:pt>
    <dgm:pt modelId="{EB3179EF-624E-4982-A8C9-47553F43D9E6}" type="parTrans" cxnId="{FE010C98-DB6E-465B-A475-390E8AFD606D}">
      <dgm:prSet/>
      <dgm:spPr/>
      <dgm:t>
        <a:bodyPr/>
        <a:lstStyle/>
        <a:p>
          <a:endParaRPr lang="fr-FR"/>
        </a:p>
      </dgm:t>
    </dgm:pt>
    <dgm:pt modelId="{EAB6DF20-6DD2-4FEA-A946-186BC3AB5132}" type="sibTrans" cxnId="{FE010C98-DB6E-465B-A475-390E8AFD606D}">
      <dgm:prSet/>
      <dgm:spPr/>
      <dgm:t>
        <a:bodyPr/>
        <a:lstStyle/>
        <a:p>
          <a:endParaRPr lang="fr-FR"/>
        </a:p>
      </dgm:t>
    </dgm:pt>
    <dgm:pt modelId="{AB07CFED-2CD8-4DCD-842A-29B842595310}">
      <dgm:prSet phldrT="[Texte]" custT="1"/>
      <dgm:spPr/>
      <dgm:t>
        <a:bodyPr/>
        <a:lstStyle/>
        <a:p>
          <a:r>
            <a:rPr lang="fr-FR" sz="1400" dirty="0"/>
            <a:t>Informations socio-</a:t>
          </a:r>
          <a:r>
            <a:rPr lang="fr-FR" sz="1400" dirty="0" err="1"/>
            <a:t>éduco</a:t>
          </a:r>
          <a:r>
            <a:rPr lang="fr-FR" sz="1400" dirty="0"/>
            <a:t>-économiques des indicateurs par thème</a:t>
          </a:r>
        </a:p>
      </dgm:t>
    </dgm:pt>
    <dgm:pt modelId="{05F348F4-9CF7-4443-AD60-3960192559A2}" type="parTrans" cxnId="{08CAFBA8-924D-4772-899B-5E58DB25E022}">
      <dgm:prSet/>
      <dgm:spPr/>
      <dgm:t>
        <a:bodyPr/>
        <a:lstStyle/>
        <a:p>
          <a:endParaRPr lang="fr-FR"/>
        </a:p>
      </dgm:t>
    </dgm:pt>
    <dgm:pt modelId="{A6E77D96-E776-48D5-9B69-F62F77B99366}" type="sibTrans" cxnId="{08CAFBA8-924D-4772-899B-5E58DB25E022}">
      <dgm:prSet/>
      <dgm:spPr/>
      <dgm:t>
        <a:bodyPr/>
        <a:lstStyle/>
        <a:p>
          <a:endParaRPr lang="fr-FR"/>
        </a:p>
      </dgm:t>
    </dgm:pt>
    <dgm:pt modelId="{332AE8E2-C296-4691-BEEC-F05B77AB4299}">
      <dgm:prSet phldrT="[Texte]" custT="1"/>
      <dgm:spPr/>
      <dgm:t>
        <a:bodyPr/>
        <a:lstStyle/>
        <a:p>
          <a:r>
            <a:rPr lang="fr-FR" sz="1400" dirty="0"/>
            <a:t>Nous avons 3665 lignes et 21 colonnes</a:t>
          </a:r>
        </a:p>
      </dgm:t>
    </dgm:pt>
    <dgm:pt modelId="{EDF0DCB1-C0F4-4159-AF7A-DB9BE52AB9A5}" type="parTrans" cxnId="{2C389668-8246-4E71-8A6A-0F50BB3A2EA7}">
      <dgm:prSet/>
      <dgm:spPr/>
      <dgm:t>
        <a:bodyPr/>
        <a:lstStyle/>
        <a:p>
          <a:endParaRPr lang="fr-FR"/>
        </a:p>
      </dgm:t>
    </dgm:pt>
    <dgm:pt modelId="{33A2AD68-58AC-41D6-AB4B-D27586CA97CC}" type="sibTrans" cxnId="{2C389668-8246-4E71-8A6A-0F50BB3A2EA7}">
      <dgm:prSet/>
      <dgm:spPr/>
      <dgm:t>
        <a:bodyPr/>
        <a:lstStyle/>
        <a:p>
          <a:endParaRPr lang="fr-FR"/>
        </a:p>
      </dgm:t>
    </dgm:pt>
    <dgm:pt modelId="{DB6E5733-AAC7-4094-B10A-9BFDF1024B59}">
      <dgm:prSet phldrT="[Texte]" custT="1"/>
      <dgm:spPr/>
      <dgm:t>
        <a:bodyPr/>
        <a:lstStyle/>
        <a:p>
          <a:r>
            <a:rPr lang="fr-FR" sz="1400" dirty="0"/>
            <a:t>Aucune valeur manquante dans les 3 premières colonnes et pas de valeur dans la dernière</a:t>
          </a:r>
        </a:p>
      </dgm:t>
    </dgm:pt>
    <dgm:pt modelId="{F745FAA6-D003-4A62-9F42-2C7D1BD8432A}" type="parTrans" cxnId="{86E48F08-A55B-4A16-81B3-B8AD1DAA184E}">
      <dgm:prSet/>
      <dgm:spPr/>
      <dgm:t>
        <a:bodyPr/>
        <a:lstStyle/>
        <a:p>
          <a:endParaRPr lang="fr-FR"/>
        </a:p>
      </dgm:t>
    </dgm:pt>
    <dgm:pt modelId="{FDD31968-B918-4F9A-A0B2-FDEF26A1CC62}" type="sibTrans" cxnId="{86E48F08-A55B-4A16-81B3-B8AD1DAA184E}">
      <dgm:prSet/>
      <dgm:spPr/>
      <dgm:t>
        <a:bodyPr/>
        <a:lstStyle/>
        <a:p>
          <a:endParaRPr lang="fr-FR"/>
        </a:p>
      </dgm:t>
    </dgm:pt>
    <dgm:pt modelId="{FEFE1DAE-D3EA-4BD3-B922-02422C4D85E3}">
      <dgm:prSet phldrT="[Texte]" custT="1"/>
      <dgm:spPr/>
      <dgm:t>
        <a:bodyPr/>
        <a:lstStyle/>
        <a:p>
          <a:r>
            <a:rPr lang="fr-FR" sz="1400" dirty="0"/>
            <a:t>Toutes les valeurs manquantes dans la dernière colonne et aucune dans les premières</a:t>
          </a:r>
        </a:p>
      </dgm:t>
    </dgm:pt>
    <dgm:pt modelId="{6459C643-24AB-4191-A66C-EA1E91F53184}" type="parTrans" cxnId="{7C2AF21A-4B24-47A8-9FDE-962E3BC6CE37}">
      <dgm:prSet/>
      <dgm:spPr/>
      <dgm:t>
        <a:bodyPr/>
        <a:lstStyle/>
        <a:p>
          <a:endParaRPr lang="fr-FR"/>
        </a:p>
      </dgm:t>
    </dgm:pt>
    <dgm:pt modelId="{F6B97492-C0D3-450D-8FF1-4BCEC69D2E86}" type="sibTrans" cxnId="{7C2AF21A-4B24-47A8-9FDE-962E3BC6CE37}">
      <dgm:prSet/>
      <dgm:spPr/>
      <dgm:t>
        <a:bodyPr/>
        <a:lstStyle/>
        <a:p>
          <a:endParaRPr lang="fr-FR"/>
        </a:p>
      </dgm:t>
    </dgm:pt>
    <dgm:pt modelId="{8CDD99D3-51BE-4890-A194-D6C6CC94181C}">
      <dgm:prSet phldrT="[Texte]" custT="1"/>
      <dgm:spPr/>
      <dgm:t>
        <a:bodyPr/>
        <a:lstStyle/>
        <a:p>
          <a:r>
            <a:rPr lang="fr-FR" sz="1400" dirty="0"/>
            <a:t>Nous avons la majorité des valeurs manquantes dans ce jeu de données</a:t>
          </a:r>
        </a:p>
      </dgm:t>
    </dgm:pt>
    <dgm:pt modelId="{2E8182C6-746C-4D95-ABDA-BA9D5313747D}" type="parTrans" cxnId="{567CDF9D-0413-485E-B863-9C94D815A4CC}">
      <dgm:prSet/>
      <dgm:spPr/>
      <dgm:t>
        <a:bodyPr/>
        <a:lstStyle/>
        <a:p>
          <a:endParaRPr lang="fr-FR"/>
        </a:p>
      </dgm:t>
    </dgm:pt>
    <dgm:pt modelId="{186FB16E-8DB2-4DCD-8220-3D1E303F52DC}" type="sibTrans" cxnId="{567CDF9D-0413-485E-B863-9C94D815A4CC}">
      <dgm:prSet/>
      <dgm:spPr/>
      <dgm:t>
        <a:bodyPr/>
        <a:lstStyle/>
        <a:p>
          <a:endParaRPr lang="fr-FR"/>
        </a:p>
      </dgm:t>
    </dgm:pt>
    <dgm:pt modelId="{75F8BA3A-0DBF-4967-A18D-D30203063072}" type="pres">
      <dgm:prSet presAssocID="{7347CB77-5005-451D-A575-B724B09E0124}" presName="Name0" presStyleCnt="0">
        <dgm:presLayoutVars>
          <dgm:dir/>
          <dgm:animLvl val="lvl"/>
          <dgm:resizeHandles val="exact"/>
        </dgm:presLayoutVars>
      </dgm:prSet>
      <dgm:spPr/>
    </dgm:pt>
    <dgm:pt modelId="{E370838F-CE1B-4350-B9A0-EB3123C46255}" type="pres">
      <dgm:prSet presAssocID="{EE28733C-9C71-491F-9734-4C69E6FE5422}" presName="composite" presStyleCnt="0"/>
      <dgm:spPr/>
    </dgm:pt>
    <dgm:pt modelId="{BF752390-9CDF-4215-972C-49C96FFD1AED}" type="pres">
      <dgm:prSet presAssocID="{EE28733C-9C71-491F-9734-4C69E6FE54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0D85A4C-91A8-44EC-9458-83A062C91ABA}" type="pres">
      <dgm:prSet presAssocID="{EE28733C-9C71-491F-9734-4C69E6FE5422}" presName="desTx" presStyleLbl="alignAccFollowNode1" presStyleIdx="0" presStyleCnt="3">
        <dgm:presLayoutVars>
          <dgm:bulletEnabled val="1"/>
        </dgm:presLayoutVars>
      </dgm:prSet>
      <dgm:spPr/>
    </dgm:pt>
    <dgm:pt modelId="{B094A872-1DDB-4FF3-8356-427624E9BABA}" type="pres">
      <dgm:prSet presAssocID="{65F94AAF-C2D1-4F61-A3F8-B0AD3E40269C}" presName="space" presStyleCnt="0"/>
      <dgm:spPr/>
    </dgm:pt>
    <dgm:pt modelId="{8782C11C-5C9C-451D-B7B6-7A4670FFA41C}" type="pres">
      <dgm:prSet presAssocID="{8E6BA517-CB6E-484F-A7D3-A8DB275A6D41}" presName="composite" presStyleCnt="0"/>
      <dgm:spPr/>
    </dgm:pt>
    <dgm:pt modelId="{CC08CA45-CB1D-4F1D-824A-05FF2E01FEEB}" type="pres">
      <dgm:prSet presAssocID="{8E6BA517-CB6E-484F-A7D3-A8DB275A6D4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53EA999-9152-4D7A-A38B-859361C85601}" type="pres">
      <dgm:prSet presAssocID="{8E6BA517-CB6E-484F-A7D3-A8DB275A6D41}" presName="desTx" presStyleLbl="alignAccFollowNode1" presStyleIdx="1" presStyleCnt="3">
        <dgm:presLayoutVars>
          <dgm:bulletEnabled val="1"/>
        </dgm:presLayoutVars>
      </dgm:prSet>
      <dgm:spPr/>
    </dgm:pt>
    <dgm:pt modelId="{ECDAD78C-765B-44FC-94F2-E6DD32FF3E33}" type="pres">
      <dgm:prSet presAssocID="{372670C9-2447-4E59-ADF3-D32256958014}" presName="space" presStyleCnt="0"/>
      <dgm:spPr/>
    </dgm:pt>
    <dgm:pt modelId="{2894E218-AC32-4E13-AABA-201E1B785831}" type="pres">
      <dgm:prSet presAssocID="{4367A9BF-9C34-40BD-9268-688CA1BEE966}" presName="composite" presStyleCnt="0"/>
      <dgm:spPr/>
    </dgm:pt>
    <dgm:pt modelId="{6858FD9F-6CE5-41E0-8F87-B6961535ECEF}" type="pres">
      <dgm:prSet presAssocID="{4367A9BF-9C34-40BD-9268-688CA1BEE96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141C85E-0EC0-461D-B207-9EDA499DC0A3}" type="pres">
      <dgm:prSet presAssocID="{4367A9BF-9C34-40BD-9268-688CA1BEE96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6E48F08-A55B-4A16-81B3-B8AD1DAA184E}" srcId="{EE28733C-9C71-491F-9734-4C69E6FE5422}" destId="{DB6E5733-AAC7-4094-B10A-9BFDF1024B59}" srcOrd="2" destOrd="0" parTransId="{F745FAA6-D003-4A62-9F42-2C7D1BD8432A}" sibTransId="{FDD31968-B918-4F9A-A0B2-FDEF26A1CC62}"/>
    <dgm:cxn modelId="{88ED9708-50AB-4CBF-BE0C-F27E57B7860B}" type="presOf" srcId="{7347CB77-5005-451D-A575-B724B09E0124}" destId="{75F8BA3A-0DBF-4967-A18D-D30203063072}" srcOrd="0" destOrd="0" presId="urn:microsoft.com/office/officeart/2005/8/layout/hList1"/>
    <dgm:cxn modelId="{56EB1F09-77C6-41F8-BD3B-731181D18A24}" srcId="{EE28733C-9C71-491F-9734-4C69E6FE5422}" destId="{E103B407-078B-4F62-81B5-8FFF41CBA59A}" srcOrd="1" destOrd="0" parTransId="{0A4E8FCB-D793-4DF7-BD2E-8343CF22A1C1}" sibTransId="{D84B173A-2F03-433B-A91C-EDE0F56D878F}"/>
    <dgm:cxn modelId="{7C2AF21A-4B24-47A8-9FDE-962E3BC6CE37}" srcId="{8E6BA517-CB6E-484F-A7D3-A8DB275A6D41}" destId="{FEFE1DAE-D3EA-4BD3-B922-02422C4D85E3}" srcOrd="2" destOrd="0" parTransId="{6459C643-24AB-4191-A66C-EA1E91F53184}" sibTransId="{F6B97492-C0D3-450D-8FF1-4BCEC69D2E86}"/>
    <dgm:cxn modelId="{9D5C8826-F847-4D2E-963F-8E5EB98C28FB}" type="presOf" srcId="{DB6E5733-AAC7-4094-B10A-9BFDF1024B59}" destId="{50D85A4C-91A8-44EC-9458-83A062C91ABA}" srcOrd="0" destOrd="2" presId="urn:microsoft.com/office/officeart/2005/8/layout/hList1"/>
    <dgm:cxn modelId="{55EAC236-0A58-4627-A375-A2CCE0AE92EF}" srcId="{8E6BA517-CB6E-484F-A7D3-A8DB275A6D41}" destId="{25A34D0D-78A1-4869-965F-388B40A1E58A}" srcOrd="1" destOrd="0" parTransId="{9F8A7746-A684-4F62-A4DA-B9C9D8D5B143}" sibTransId="{6E0E5888-B48F-4105-8ADB-C17A602739E1}"/>
    <dgm:cxn modelId="{BF5E633A-A516-41AF-94E8-BE3BB4C6B3CF}" srcId="{7347CB77-5005-451D-A575-B724B09E0124}" destId="{8E6BA517-CB6E-484F-A7D3-A8DB275A6D41}" srcOrd="1" destOrd="0" parTransId="{591C5A21-18D6-4AB8-8877-32D87FF076B8}" sibTransId="{372670C9-2447-4E59-ADF3-D32256958014}"/>
    <dgm:cxn modelId="{612E025D-6D96-48D6-B30A-95B95445AD71}" type="presOf" srcId="{4367A9BF-9C34-40BD-9268-688CA1BEE966}" destId="{6858FD9F-6CE5-41E0-8F87-B6961535ECEF}" srcOrd="0" destOrd="0" presId="urn:microsoft.com/office/officeart/2005/8/layout/hList1"/>
    <dgm:cxn modelId="{83FCE35F-F509-45A0-8F07-BFF18391EE80}" type="presOf" srcId="{25A34D0D-78A1-4869-965F-388B40A1E58A}" destId="{E53EA999-9152-4D7A-A38B-859361C85601}" srcOrd="0" destOrd="1" presId="urn:microsoft.com/office/officeart/2005/8/layout/hList1"/>
    <dgm:cxn modelId="{2C389668-8246-4E71-8A6A-0F50BB3A2EA7}" srcId="{4367A9BF-9C34-40BD-9268-688CA1BEE966}" destId="{332AE8E2-C296-4691-BEEC-F05B77AB4299}" srcOrd="1" destOrd="0" parTransId="{EDF0DCB1-C0F4-4159-AF7A-DB9BE52AB9A5}" sibTransId="{33A2AD68-58AC-41D6-AB4B-D27586CA97CC}"/>
    <dgm:cxn modelId="{618CAB77-4913-4CDC-8959-0F2F4B1D61F8}" srcId="{7347CB77-5005-451D-A575-B724B09E0124}" destId="{EE28733C-9C71-491F-9734-4C69E6FE5422}" srcOrd="0" destOrd="0" parTransId="{F5B194D5-D0D3-4611-9D70-EA32C9EA1AA0}" sibTransId="{65F94AAF-C2D1-4F61-A3F8-B0AD3E40269C}"/>
    <dgm:cxn modelId="{FE010C98-DB6E-465B-A475-390E8AFD606D}" srcId="{7347CB77-5005-451D-A575-B724B09E0124}" destId="{4367A9BF-9C34-40BD-9268-688CA1BEE966}" srcOrd="2" destOrd="0" parTransId="{EB3179EF-624E-4982-A8C9-47553F43D9E6}" sibTransId="{EAB6DF20-6DD2-4FEA-A946-186BC3AB5132}"/>
    <dgm:cxn modelId="{567CDF9D-0413-485E-B863-9C94D815A4CC}" srcId="{4367A9BF-9C34-40BD-9268-688CA1BEE966}" destId="{8CDD99D3-51BE-4890-A194-D6C6CC94181C}" srcOrd="2" destOrd="0" parTransId="{2E8182C6-746C-4D95-ABDA-BA9D5313747D}" sibTransId="{186FB16E-8DB2-4DCD-8220-3D1E303F52DC}"/>
    <dgm:cxn modelId="{C17CAF9E-A992-4C75-B650-69B061A5AF38}" type="presOf" srcId="{D06C5116-209E-49BC-B186-9B7D4AA7A223}" destId="{E53EA999-9152-4D7A-A38B-859361C85601}" srcOrd="0" destOrd="0" presId="urn:microsoft.com/office/officeart/2005/8/layout/hList1"/>
    <dgm:cxn modelId="{08CAFBA8-924D-4772-899B-5E58DB25E022}" srcId="{4367A9BF-9C34-40BD-9268-688CA1BEE966}" destId="{AB07CFED-2CD8-4DCD-842A-29B842595310}" srcOrd="0" destOrd="0" parTransId="{05F348F4-9CF7-4443-AD60-3960192559A2}" sibTransId="{A6E77D96-E776-48D5-9B69-F62F77B99366}"/>
    <dgm:cxn modelId="{2E73FCAF-4811-45F5-9AD5-E7F572990C22}" type="presOf" srcId="{2649784F-AF98-4BB2-95E4-742583A67430}" destId="{50D85A4C-91A8-44EC-9458-83A062C91ABA}" srcOrd="0" destOrd="0" presId="urn:microsoft.com/office/officeart/2005/8/layout/hList1"/>
    <dgm:cxn modelId="{44AEE4B4-59F4-4C59-A1FD-0334291EBC23}" type="presOf" srcId="{EE28733C-9C71-491F-9734-4C69E6FE5422}" destId="{BF752390-9CDF-4215-972C-49C96FFD1AED}" srcOrd="0" destOrd="0" presId="urn:microsoft.com/office/officeart/2005/8/layout/hList1"/>
    <dgm:cxn modelId="{051164B8-9CEC-4529-BE12-940177460319}" srcId="{EE28733C-9C71-491F-9734-4C69E6FE5422}" destId="{2649784F-AF98-4BB2-95E4-742583A67430}" srcOrd="0" destOrd="0" parTransId="{62EE3B76-C4C0-4FD8-92E2-C8BE2D66219B}" sibTransId="{E77936C3-E9AF-4327-B517-266594F81EB6}"/>
    <dgm:cxn modelId="{A6980AD8-F3D4-4450-BFE6-28EAD3B2AB0C}" srcId="{8E6BA517-CB6E-484F-A7D3-A8DB275A6D41}" destId="{D06C5116-209E-49BC-B186-9B7D4AA7A223}" srcOrd="0" destOrd="0" parTransId="{54FFA3A7-E7E0-4383-8B1F-1EB7F7681350}" sibTransId="{6B1519C4-2B3D-4ED1-AFC7-440E8BEADC8A}"/>
    <dgm:cxn modelId="{DB4A01DA-E481-48BA-9D4A-CF7BDC0B7C98}" type="presOf" srcId="{FEFE1DAE-D3EA-4BD3-B922-02422C4D85E3}" destId="{E53EA999-9152-4D7A-A38B-859361C85601}" srcOrd="0" destOrd="2" presId="urn:microsoft.com/office/officeart/2005/8/layout/hList1"/>
    <dgm:cxn modelId="{4D5488DA-1988-4869-93F9-C33D30140EE1}" type="presOf" srcId="{AB07CFED-2CD8-4DCD-842A-29B842595310}" destId="{6141C85E-0EC0-461D-B207-9EDA499DC0A3}" srcOrd="0" destOrd="0" presId="urn:microsoft.com/office/officeart/2005/8/layout/hList1"/>
    <dgm:cxn modelId="{F00954DB-3C5D-49BF-81E1-3E428598F4C2}" type="presOf" srcId="{332AE8E2-C296-4691-BEEC-F05B77AB4299}" destId="{6141C85E-0EC0-461D-B207-9EDA499DC0A3}" srcOrd="0" destOrd="1" presId="urn:microsoft.com/office/officeart/2005/8/layout/hList1"/>
    <dgm:cxn modelId="{86A306DF-6319-4AFE-A5F5-491CA183D118}" type="presOf" srcId="{8E6BA517-CB6E-484F-A7D3-A8DB275A6D41}" destId="{CC08CA45-CB1D-4F1D-824A-05FF2E01FEEB}" srcOrd="0" destOrd="0" presId="urn:microsoft.com/office/officeart/2005/8/layout/hList1"/>
    <dgm:cxn modelId="{49152FE2-5CF5-44E2-BD49-F6F360368C57}" type="presOf" srcId="{E103B407-078B-4F62-81B5-8FFF41CBA59A}" destId="{50D85A4C-91A8-44EC-9458-83A062C91ABA}" srcOrd="0" destOrd="1" presId="urn:microsoft.com/office/officeart/2005/8/layout/hList1"/>
    <dgm:cxn modelId="{28D7CEEA-907B-45FA-8DE1-FC9B357212DC}" type="presOf" srcId="{8CDD99D3-51BE-4890-A194-D6C6CC94181C}" destId="{6141C85E-0EC0-461D-B207-9EDA499DC0A3}" srcOrd="0" destOrd="2" presId="urn:microsoft.com/office/officeart/2005/8/layout/hList1"/>
    <dgm:cxn modelId="{6DC82C7D-ECFE-4468-B0F3-AAC0EFD891C3}" type="presParOf" srcId="{75F8BA3A-0DBF-4967-A18D-D30203063072}" destId="{E370838F-CE1B-4350-B9A0-EB3123C46255}" srcOrd="0" destOrd="0" presId="urn:microsoft.com/office/officeart/2005/8/layout/hList1"/>
    <dgm:cxn modelId="{4DCF3892-2240-4EB4-AF39-9F3E14EFAA7B}" type="presParOf" srcId="{E370838F-CE1B-4350-B9A0-EB3123C46255}" destId="{BF752390-9CDF-4215-972C-49C96FFD1AED}" srcOrd="0" destOrd="0" presId="urn:microsoft.com/office/officeart/2005/8/layout/hList1"/>
    <dgm:cxn modelId="{45C8B325-236E-4D47-8795-A4D5A3DCA960}" type="presParOf" srcId="{E370838F-CE1B-4350-B9A0-EB3123C46255}" destId="{50D85A4C-91A8-44EC-9458-83A062C91ABA}" srcOrd="1" destOrd="0" presId="urn:microsoft.com/office/officeart/2005/8/layout/hList1"/>
    <dgm:cxn modelId="{27097CEF-41A6-4CBE-BB57-E83B5AD74B0E}" type="presParOf" srcId="{75F8BA3A-0DBF-4967-A18D-D30203063072}" destId="{B094A872-1DDB-4FF3-8356-427624E9BABA}" srcOrd="1" destOrd="0" presId="urn:microsoft.com/office/officeart/2005/8/layout/hList1"/>
    <dgm:cxn modelId="{62B2F26C-F78B-4B77-9B4B-F1794036EA89}" type="presParOf" srcId="{75F8BA3A-0DBF-4967-A18D-D30203063072}" destId="{8782C11C-5C9C-451D-B7B6-7A4670FFA41C}" srcOrd="2" destOrd="0" presId="urn:microsoft.com/office/officeart/2005/8/layout/hList1"/>
    <dgm:cxn modelId="{7348A83A-8CD8-4C41-B538-BF91E4AAEEFA}" type="presParOf" srcId="{8782C11C-5C9C-451D-B7B6-7A4670FFA41C}" destId="{CC08CA45-CB1D-4F1D-824A-05FF2E01FEEB}" srcOrd="0" destOrd="0" presId="urn:microsoft.com/office/officeart/2005/8/layout/hList1"/>
    <dgm:cxn modelId="{ED7F7A33-28F7-4176-AF58-1AABF4287157}" type="presParOf" srcId="{8782C11C-5C9C-451D-B7B6-7A4670FFA41C}" destId="{E53EA999-9152-4D7A-A38B-859361C85601}" srcOrd="1" destOrd="0" presId="urn:microsoft.com/office/officeart/2005/8/layout/hList1"/>
    <dgm:cxn modelId="{6C1FDDB8-6D99-4153-85B7-DCEF0DC8DA92}" type="presParOf" srcId="{75F8BA3A-0DBF-4967-A18D-D30203063072}" destId="{ECDAD78C-765B-44FC-94F2-E6DD32FF3E33}" srcOrd="3" destOrd="0" presId="urn:microsoft.com/office/officeart/2005/8/layout/hList1"/>
    <dgm:cxn modelId="{C95C2738-CB19-400B-886F-14912CE0F957}" type="presParOf" srcId="{75F8BA3A-0DBF-4967-A18D-D30203063072}" destId="{2894E218-AC32-4E13-AABA-201E1B785831}" srcOrd="4" destOrd="0" presId="urn:microsoft.com/office/officeart/2005/8/layout/hList1"/>
    <dgm:cxn modelId="{03139949-E6B9-43DD-9C42-A56B9B764BCD}" type="presParOf" srcId="{2894E218-AC32-4E13-AABA-201E1B785831}" destId="{6858FD9F-6CE5-41E0-8F87-B6961535ECEF}" srcOrd="0" destOrd="0" presId="urn:microsoft.com/office/officeart/2005/8/layout/hList1"/>
    <dgm:cxn modelId="{71490CCD-4BB7-4643-931E-1B2A33269F0B}" type="presParOf" srcId="{2894E218-AC32-4E13-AABA-201E1B785831}" destId="{6141C85E-0EC0-461D-B207-9EDA499DC0A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47CB77-5005-451D-A575-B724B09E0124}" type="doc">
      <dgm:prSet loTypeId="urn:microsoft.com/office/officeart/2005/8/layout/h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E28733C-9C71-491F-9734-4C69E6FE5422}">
      <dgm:prSet phldrT="[Texte]"/>
      <dgm:spPr/>
      <dgm:t>
        <a:bodyPr/>
        <a:lstStyle/>
        <a:p>
          <a:r>
            <a:rPr lang="fr-FR" b="0" i="0" dirty="0"/>
            <a:t>EdStatsCountry.csv</a:t>
          </a:r>
          <a:endParaRPr lang="fr-FR" dirty="0"/>
        </a:p>
      </dgm:t>
    </dgm:pt>
    <dgm:pt modelId="{F5B194D5-D0D3-4611-9D70-EA32C9EA1AA0}" type="parTrans" cxnId="{618CAB77-4913-4CDC-8959-0F2F4B1D61F8}">
      <dgm:prSet/>
      <dgm:spPr/>
      <dgm:t>
        <a:bodyPr/>
        <a:lstStyle/>
        <a:p>
          <a:endParaRPr lang="fr-FR"/>
        </a:p>
      </dgm:t>
    </dgm:pt>
    <dgm:pt modelId="{65F94AAF-C2D1-4F61-A3F8-B0AD3E40269C}" type="sibTrans" cxnId="{618CAB77-4913-4CDC-8959-0F2F4B1D61F8}">
      <dgm:prSet/>
      <dgm:spPr/>
      <dgm:t>
        <a:bodyPr/>
        <a:lstStyle/>
        <a:p>
          <a:endParaRPr lang="fr-FR"/>
        </a:p>
      </dgm:t>
    </dgm:pt>
    <dgm:pt modelId="{2649784F-AF98-4BB2-95E4-742583A67430}">
      <dgm:prSet phldrT="[Texte]"/>
      <dgm:spPr/>
      <dgm:t>
        <a:bodyPr/>
        <a:lstStyle/>
        <a:p>
          <a:r>
            <a:rPr lang="fr-FR" dirty="0"/>
            <a:t> Informations géographique sur les pays par régions, données économiques globales et dates de référence</a:t>
          </a:r>
        </a:p>
      </dgm:t>
    </dgm:pt>
    <dgm:pt modelId="{62EE3B76-C4C0-4FD8-92E2-C8BE2D66219B}" type="parTrans" cxnId="{051164B8-9CEC-4529-BE12-940177460319}">
      <dgm:prSet/>
      <dgm:spPr/>
      <dgm:t>
        <a:bodyPr/>
        <a:lstStyle/>
        <a:p>
          <a:endParaRPr lang="fr-FR"/>
        </a:p>
      </dgm:t>
    </dgm:pt>
    <dgm:pt modelId="{E77936C3-E9AF-4327-B517-266594F81EB6}" type="sibTrans" cxnId="{051164B8-9CEC-4529-BE12-940177460319}">
      <dgm:prSet/>
      <dgm:spPr/>
      <dgm:t>
        <a:bodyPr/>
        <a:lstStyle/>
        <a:p>
          <a:endParaRPr lang="fr-FR"/>
        </a:p>
      </dgm:t>
    </dgm:pt>
    <dgm:pt modelId="{E103B407-078B-4F62-81B5-8FFF41CBA59A}">
      <dgm:prSet phldrT="[Texte]"/>
      <dgm:spPr/>
      <dgm:t>
        <a:bodyPr/>
        <a:lstStyle/>
        <a:p>
          <a:r>
            <a:rPr lang="fr-FR" dirty="0"/>
            <a:t> Nous avons 241 lignes et 32 colonnes</a:t>
          </a:r>
        </a:p>
      </dgm:t>
    </dgm:pt>
    <dgm:pt modelId="{0A4E8FCB-D793-4DF7-BD2E-8343CF22A1C1}" type="parTrans" cxnId="{56EB1F09-77C6-41F8-BD3B-731181D18A24}">
      <dgm:prSet/>
      <dgm:spPr/>
      <dgm:t>
        <a:bodyPr/>
        <a:lstStyle/>
        <a:p>
          <a:endParaRPr lang="fr-FR"/>
        </a:p>
      </dgm:t>
    </dgm:pt>
    <dgm:pt modelId="{D84B173A-2F03-433B-A91C-EDE0F56D878F}" type="sibTrans" cxnId="{56EB1F09-77C6-41F8-BD3B-731181D18A24}">
      <dgm:prSet/>
      <dgm:spPr/>
      <dgm:t>
        <a:bodyPr/>
        <a:lstStyle/>
        <a:p>
          <a:endParaRPr lang="fr-FR"/>
        </a:p>
      </dgm:t>
    </dgm:pt>
    <dgm:pt modelId="{8E6BA517-CB6E-484F-A7D3-A8DB275A6D41}">
      <dgm:prSet phldrT="[Texte]"/>
      <dgm:spPr/>
      <dgm:t>
        <a:bodyPr/>
        <a:lstStyle/>
        <a:p>
          <a:r>
            <a:rPr lang="fr-FR" b="0" i="0" dirty="0"/>
            <a:t>EdStatsData.csv</a:t>
          </a:r>
          <a:endParaRPr lang="fr-FR" dirty="0"/>
        </a:p>
      </dgm:t>
    </dgm:pt>
    <dgm:pt modelId="{591C5A21-18D6-4AB8-8877-32D87FF076B8}" type="parTrans" cxnId="{BF5E633A-A516-41AF-94E8-BE3BB4C6B3CF}">
      <dgm:prSet/>
      <dgm:spPr/>
      <dgm:t>
        <a:bodyPr/>
        <a:lstStyle/>
        <a:p>
          <a:endParaRPr lang="fr-FR"/>
        </a:p>
      </dgm:t>
    </dgm:pt>
    <dgm:pt modelId="{372670C9-2447-4E59-ADF3-D32256958014}" type="sibTrans" cxnId="{BF5E633A-A516-41AF-94E8-BE3BB4C6B3CF}">
      <dgm:prSet/>
      <dgm:spPr/>
      <dgm:t>
        <a:bodyPr/>
        <a:lstStyle/>
        <a:p>
          <a:endParaRPr lang="fr-FR"/>
        </a:p>
      </dgm:t>
    </dgm:pt>
    <dgm:pt modelId="{D06C5116-209E-49BC-B186-9B7D4AA7A223}">
      <dgm:prSet phldrT="[Texte]"/>
      <dgm:spPr/>
      <dgm:t>
        <a:bodyPr/>
        <a:lstStyle/>
        <a:p>
          <a:r>
            <a:rPr lang="fr-FR" dirty="0"/>
            <a:t> Informations des indicateurs par pays ou regroupement sur plusieurs années</a:t>
          </a:r>
        </a:p>
      </dgm:t>
    </dgm:pt>
    <dgm:pt modelId="{54FFA3A7-E7E0-4383-8B1F-1EB7F7681350}" type="parTrans" cxnId="{A6980AD8-F3D4-4450-BFE6-28EAD3B2AB0C}">
      <dgm:prSet/>
      <dgm:spPr/>
      <dgm:t>
        <a:bodyPr/>
        <a:lstStyle/>
        <a:p>
          <a:endParaRPr lang="fr-FR"/>
        </a:p>
      </dgm:t>
    </dgm:pt>
    <dgm:pt modelId="{6B1519C4-2B3D-4ED1-AFC7-440E8BEADC8A}" type="sibTrans" cxnId="{A6980AD8-F3D4-4450-BFE6-28EAD3B2AB0C}">
      <dgm:prSet/>
      <dgm:spPr/>
      <dgm:t>
        <a:bodyPr/>
        <a:lstStyle/>
        <a:p>
          <a:endParaRPr lang="fr-FR"/>
        </a:p>
      </dgm:t>
    </dgm:pt>
    <dgm:pt modelId="{25A34D0D-78A1-4869-965F-388B40A1E58A}">
      <dgm:prSet phldrT="[Texte]"/>
      <dgm:spPr/>
      <dgm:t>
        <a:bodyPr/>
        <a:lstStyle/>
        <a:p>
          <a:r>
            <a:rPr lang="fr-FR" dirty="0"/>
            <a:t> Nous avons 886930 lignes et 70 colonnes</a:t>
          </a:r>
        </a:p>
      </dgm:t>
    </dgm:pt>
    <dgm:pt modelId="{9F8A7746-A684-4F62-A4DA-B9C9D8D5B143}" type="parTrans" cxnId="{55EAC236-0A58-4627-A375-A2CCE0AE92EF}">
      <dgm:prSet/>
      <dgm:spPr/>
      <dgm:t>
        <a:bodyPr/>
        <a:lstStyle/>
        <a:p>
          <a:endParaRPr lang="fr-FR"/>
        </a:p>
      </dgm:t>
    </dgm:pt>
    <dgm:pt modelId="{6E0E5888-B48F-4105-8ADB-C17A602739E1}" type="sibTrans" cxnId="{55EAC236-0A58-4627-A375-A2CCE0AE92EF}">
      <dgm:prSet/>
      <dgm:spPr/>
      <dgm:t>
        <a:bodyPr/>
        <a:lstStyle/>
        <a:p>
          <a:endParaRPr lang="fr-FR"/>
        </a:p>
      </dgm:t>
    </dgm:pt>
    <dgm:pt modelId="{F8542438-2D57-4879-AE26-7AC87845BEC4}">
      <dgm:prSet phldrT="[Texte]"/>
      <dgm:spPr/>
      <dgm:t>
        <a:bodyPr/>
        <a:lstStyle/>
        <a:p>
          <a:r>
            <a:rPr lang="fr-FR" dirty="0"/>
            <a:t> Nous avons des valeurs manquantes dans toutes les colonnes sauf les 3 premières </a:t>
          </a:r>
        </a:p>
      </dgm:t>
    </dgm:pt>
    <dgm:pt modelId="{603E0E26-5948-4FC4-846C-68856A735222}" type="parTrans" cxnId="{94DE4BE7-9B77-4992-A6D9-269701FC7A9F}">
      <dgm:prSet/>
      <dgm:spPr/>
      <dgm:t>
        <a:bodyPr/>
        <a:lstStyle/>
        <a:p>
          <a:endParaRPr lang="fr-FR"/>
        </a:p>
      </dgm:t>
    </dgm:pt>
    <dgm:pt modelId="{2F9EE4A9-DF47-4ADF-B193-4EB4C01F1383}" type="sibTrans" cxnId="{94DE4BE7-9B77-4992-A6D9-269701FC7A9F}">
      <dgm:prSet/>
      <dgm:spPr/>
      <dgm:t>
        <a:bodyPr/>
        <a:lstStyle/>
        <a:p>
          <a:endParaRPr lang="fr-FR"/>
        </a:p>
      </dgm:t>
    </dgm:pt>
    <dgm:pt modelId="{8CD0FADE-2583-41C7-862E-E22A2990D8F7}">
      <dgm:prSet phldrT="[Texte]"/>
      <dgm:spPr/>
      <dgm:t>
        <a:bodyPr/>
        <a:lstStyle/>
        <a:p>
          <a:endParaRPr lang="fr-FR" dirty="0"/>
        </a:p>
      </dgm:t>
    </dgm:pt>
    <dgm:pt modelId="{01D5C7B1-DB49-4AC5-9AB3-8CE876308A97}" type="parTrans" cxnId="{69A7EF32-E48B-4BCC-B042-014C3EBFD676}">
      <dgm:prSet/>
      <dgm:spPr/>
      <dgm:t>
        <a:bodyPr/>
        <a:lstStyle/>
        <a:p>
          <a:endParaRPr lang="fr-FR"/>
        </a:p>
      </dgm:t>
    </dgm:pt>
    <dgm:pt modelId="{5CD6C452-8353-4C6C-9977-7AF9633B9636}" type="sibTrans" cxnId="{69A7EF32-E48B-4BCC-B042-014C3EBFD676}">
      <dgm:prSet/>
      <dgm:spPr/>
      <dgm:t>
        <a:bodyPr/>
        <a:lstStyle/>
        <a:p>
          <a:endParaRPr lang="fr-FR"/>
        </a:p>
      </dgm:t>
    </dgm:pt>
    <dgm:pt modelId="{84CABF3C-E43F-4037-8D16-B3D4A569A197}">
      <dgm:prSet phldrT="[Texte]"/>
      <dgm:spPr/>
      <dgm:t>
        <a:bodyPr/>
        <a:lstStyle/>
        <a:p>
          <a:r>
            <a:rPr lang="fr-FR" dirty="0"/>
            <a:t> Nous avons la majorité des valeurs manquantes dans ce jeu de donnée, pas de doublons</a:t>
          </a:r>
        </a:p>
      </dgm:t>
    </dgm:pt>
    <dgm:pt modelId="{C304B518-B3F7-41FE-898C-58E2CCE414FC}" type="parTrans" cxnId="{C4C0C69A-611D-4AB6-BC87-ED50D5DBDBCD}">
      <dgm:prSet/>
      <dgm:spPr/>
      <dgm:t>
        <a:bodyPr/>
        <a:lstStyle/>
        <a:p>
          <a:endParaRPr lang="fr-FR"/>
        </a:p>
      </dgm:t>
    </dgm:pt>
    <dgm:pt modelId="{5F492062-80B9-41FA-A5A3-4432645E28A0}" type="sibTrans" cxnId="{C4C0C69A-611D-4AB6-BC87-ED50D5DBDBCD}">
      <dgm:prSet/>
      <dgm:spPr/>
      <dgm:t>
        <a:bodyPr/>
        <a:lstStyle/>
        <a:p>
          <a:endParaRPr lang="fr-FR"/>
        </a:p>
      </dgm:t>
    </dgm:pt>
    <dgm:pt modelId="{75F8BA3A-0DBF-4967-A18D-D30203063072}" type="pres">
      <dgm:prSet presAssocID="{7347CB77-5005-451D-A575-B724B09E0124}" presName="Name0" presStyleCnt="0">
        <dgm:presLayoutVars>
          <dgm:dir/>
          <dgm:animLvl val="lvl"/>
          <dgm:resizeHandles val="exact"/>
        </dgm:presLayoutVars>
      </dgm:prSet>
      <dgm:spPr/>
    </dgm:pt>
    <dgm:pt modelId="{E370838F-CE1B-4350-B9A0-EB3123C46255}" type="pres">
      <dgm:prSet presAssocID="{EE28733C-9C71-491F-9734-4C69E6FE5422}" presName="composite" presStyleCnt="0"/>
      <dgm:spPr/>
    </dgm:pt>
    <dgm:pt modelId="{BF752390-9CDF-4215-972C-49C96FFD1AED}" type="pres">
      <dgm:prSet presAssocID="{EE28733C-9C71-491F-9734-4C69E6FE542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0D85A4C-91A8-44EC-9458-83A062C91ABA}" type="pres">
      <dgm:prSet presAssocID="{EE28733C-9C71-491F-9734-4C69E6FE5422}" presName="desTx" presStyleLbl="alignAccFollowNode1" presStyleIdx="0" presStyleCnt="2">
        <dgm:presLayoutVars>
          <dgm:bulletEnabled val="1"/>
        </dgm:presLayoutVars>
      </dgm:prSet>
      <dgm:spPr/>
    </dgm:pt>
    <dgm:pt modelId="{B094A872-1DDB-4FF3-8356-427624E9BABA}" type="pres">
      <dgm:prSet presAssocID="{65F94AAF-C2D1-4F61-A3F8-B0AD3E40269C}" presName="space" presStyleCnt="0"/>
      <dgm:spPr/>
    </dgm:pt>
    <dgm:pt modelId="{8782C11C-5C9C-451D-B7B6-7A4670FFA41C}" type="pres">
      <dgm:prSet presAssocID="{8E6BA517-CB6E-484F-A7D3-A8DB275A6D41}" presName="composite" presStyleCnt="0"/>
      <dgm:spPr/>
    </dgm:pt>
    <dgm:pt modelId="{CC08CA45-CB1D-4F1D-824A-05FF2E01FEEB}" type="pres">
      <dgm:prSet presAssocID="{8E6BA517-CB6E-484F-A7D3-A8DB275A6D4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53EA999-9152-4D7A-A38B-859361C85601}" type="pres">
      <dgm:prSet presAssocID="{8E6BA517-CB6E-484F-A7D3-A8DB275A6D4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3BEF107-5FFC-450C-BB96-2C0AF5F46E19}" type="presOf" srcId="{84CABF3C-E43F-4037-8D16-B3D4A569A197}" destId="{E53EA999-9152-4D7A-A38B-859361C85601}" srcOrd="0" destOrd="2" presId="urn:microsoft.com/office/officeart/2005/8/layout/hList1"/>
    <dgm:cxn modelId="{88ED9708-50AB-4CBF-BE0C-F27E57B7860B}" type="presOf" srcId="{7347CB77-5005-451D-A575-B724B09E0124}" destId="{75F8BA3A-0DBF-4967-A18D-D30203063072}" srcOrd="0" destOrd="0" presId="urn:microsoft.com/office/officeart/2005/8/layout/hList1"/>
    <dgm:cxn modelId="{56EB1F09-77C6-41F8-BD3B-731181D18A24}" srcId="{EE28733C-9C71-491F-9734-4C69E6FE5422}" destId="{E103B407-078B-4F62-81B5-8FFF41CBA59A}" srcOrd="1" destOrd="0" parTransId="{0A4E8FCB-D793-4DF7-BD2E-8343CF22A1C1}" sibTransId="{D84B173A-2F03-433B-A91C-EDE0F56D878F}"/>
    <dgm:cxn modelId="{69A7EF32-E48B-4BCC-B042-014C3EBFD676}" srcId="{8E6BA517-CB6E-484F-A7D3-A8DB275A6D41}" destId="{8CD0FADE-2583-41C7-862E-E22A2990D8F7}" srcOrd="3" destOrd="0" parTransId="{01D5C7B1-DB49-4AC5-9AB3-8CE876308A97}" sibTransId="{5CD6C452-8353-4C6C-9977-7AF9633B9636}"/>
    <dgm:cxn modelId="{55EAC236-0A58-4627-A375-A2CCE0AE92EF}" srcId="{8E6BA517-CB6E-484F-A7D3-A8DB275A6D41}" destId="{25A34D0D-78A1-4869-965F-388B40A1E58A}" srcOrd="1" destOrd="0" parTransId="{9F8A7746-A684-4F62-A4DA-B9C9D8D5B143}" sibTransId="{6E0E5888-B48F-4105-8ADB-C17A602739E1}"/>
    <dgm:cxn modelId="{F91EE936-107F-41FC-97C7-575AA1E0F876}" type="presOf" srcId="{8CD0FADE-2583-41C7-862E-E22A2990D8F7}" destId="{E53EA999-9152-4D7A-A38B-859361C85601}" srcOrd="0" destOrd="3" presId="urn:microsoft.com/office/officeart/2005/8/layout/hList1"/>
    <dgm:cxn modelId="{BF5E633A-A516-41AF-94E8-BE3BB4C6B3CF}" srcId="{7347CB77-5005-451D-A575-B724B09E0124}" destId="{8E6BA517-CB6E-484F-A7D3-A8DB275A6D41}" srcOrd="1" destOrd="0" parTransId="{591C5A21-18D6-4AB8-8877-32D87FF076B8}" sibTransId="{372670C9-2447-4E59-ADF3-D32256958014}"/>
    <dgm:cxn modelId="{BB7C805F-842A-4FD9-87E4-909BF9635C74}" type="presOf" srcId="{F8542438-2D57-4879-AE26-7AC87845BEC4}" destId="{50D85A4C-91A8-44EC-9458-83A062C91ABA}" srcOrd="0" destOrd="2" presId="urn:microsoft.com/office/officeart/2005/8/layout/hList1"/>
    <dgm:cxn modelId="{83FCE35F-F509-45A0-8F07-BFF18391EE80}" type="presOf" srcId="{25A34D0D-78A1-4869-965F-388B40A1E58A}" destId="{E53EA999-9152-4D7A-A38B-859361C85601}" srcOrd="0" destOrd="1" presId="urn:microsoft.com/office/officeart/2005/8/layout/hList1"/>
    <dgm:cxn modelId="{618CAB77-4913-4CDC-8959-0F2F4B1D61F8}" srcId="{7347CB77-5005-451D-A575-B724B09E0124}" destId="{EE28733C-9C71-491F-9734-4C69E6FE5422}" srcOrd="0" destOrd="0" parTransId="{F5B194D5-D0D3-4611-9D70-EA32C9EA1AA0}" sibTransId="{65F94AAF-C2D1-4F61-A3F8-B0AD3E40269C}"/>
    <dgm:cxn modelId="{C4C0C69A-611D-4AB6-BC87-ED50D5DBDBCD}" srcId="{8E6BA517-CB6E-484F-A7D3-A8DB275A6D41}" destId="{84CABF3C-E43F-4037-8D16-B3D4A569A197}" srcOrd="2" destOrd="0" parTransId="{C304B518-B3F7-41FE-898C-58E2CCE414FC}" sibTransId="{5F492062-80B9-41FA-A5A3-4432645E28A0}"/>
    <dgm:cxn modelId="{C17CAF9E-A992-4C75-B650-69B061A5AF38}" type="presOf" srcId="{D06C5116-209E-49BC-B186-9B7D4AA7A223}" destId="{E53EA999-9152-4D7A-A38B-859361C85601}" srcOrd="0" destOrd="0" presId="urn:microsoft.com/office/officeart/2005/8/layout/hList1"/>
    <dgm:cxn modelId="{2E73FCAF-4811-45F5-9AD5-E7F572990C22}" type="presOf" srcId="{2649784F-AF98-4BB2-95E4-742583A67430}" destId="{50D85A4C-91A8-44EC-9458-83A062C91ABA}" srcOrd="0" destOrd="0" presId="urn:microsoft.com/office/officeart/2005/8/layout/hList1"/>
    <dgm:cxn modelId="{44AEE4B4-59F4-4C59-A1FD-0334291EBC23}" type="presOf" srcId="{EE28733C-9C71-491F-9734-4C69E6FE5422}" destId="{BF752390-9CDF-4215-972C-49C96FFD1AED}" srcOrd="0" destOrd="0" presId="urn:microsoft.com/office/officeart/2005/8/layout/hList1"/>
    <dgm:cxn modelId="{051164B8-9CEC-4529-BE12-940177460319}" srcId="{EE28733C-9C71-491F-9734-4C69E6FE5422}" destId="{2649784F-AF98-4BB2-95E4-742583A67430}" srcOrd="0" destOrd="0" parTransId="{62EE3B76-C4C0-4FD8-92E2-C8BE2D66219B}" sibTransId="{E77936C3-E9AF-4327-B517-266594F81EB6}"/>
    <dgm:cxn modelId="{A6980AD8-F3D4-4450-BFE6-28EAD3B2AB0C}" srcId="{8E6BA517-CB6E-484F-A7D3-A8DB275A6D41}" destId="{D06C5116-209E-49BC-B186-9B7D4AA7A223}" srcOrd="0" destOrd="0" parTransId="{54FFA3A7-E7E0-4383-8B1F-1EB7F7681350}" sibTransId="{6B1519C4-2B3D-4ED1-AFC7-440E8BEADC8A}"/>
    <dgm:cxn modelId="{86A306DF-6319-4AFE-A5F5-491CA183D118}" type="presOf" srcId="{8E6BA517-CB6E-484F-A7D3-A8DB275A6D41}" destId="{CC08CA45-CB1D-4F1D-824A-05FF2E01FEEB}" srcOrd="0" destOrd="0" presId="urn:microsoft.com/office/officeart/2005/8/layout/hList1"/>
    <dgm:cxn modelId="{49152FE2-5CF5-44E2-BD49-F6F360368C57}" type="presOf" srcId="{E103B407-078B-4F62-81B5-8FFF41CBA59A}" destId="{50D85A4C-91A8-44EC-9458-83A062C91ABA}" srcOrd="0" destOrd="1" presId="urn:microsoft.com/office/officeart/2005/8/layout/hList1"/>
    <dgm:cxn modelId="{94DE4BE7-9B77-4992-A6D9-269701FC7A9F}" srcId="{EE28733C-9C71-491F-9734-4C69E6FE5422}" destId="{F8542438-2D57-4879-AE26-7AC87845BEC4}" srcOrd="2" destOrd="0" parTransId="{603E0E26-5948-4FC4-846C-68856A735222}" sibTransId="{2F9EE4A9-DF47-4ADF-B193-4EB4C01F1383}"/>
    <dgm:cxn modelId="{6DC82C7D-ECFE-4468-B0F3-AAC0EFD891C3}" type="presParOf" srcId="{75F8BA3A-0DBF-4967-A18D-D30203063072}" destId="{E370838F-CE1B-4350-B9A0-EB3123C46255}" srcOrd="0" destOrd="0" presId="urn:microsoft.com/office/officeart/2005/8/layout/hList1"/>
    <dgm:cxn modelId="{4DCF3892-2240-4EB4-AF39-9F3E14EFAA7B}" type="presParOf" srcId="{E370838F-CE1B-4350-B9A0-EB3123C46255}" destId="{BF752390-9CDF-4215-972C-49C96FFD1AED}" srcOrd="0" destOrd="0" presId="urn:microsoft.com/office/officeart/2005/8/layout/hList1"/>
    <dgm:cxn modelId="{45C8B325-236E-4D47-8795-A4D5A3DCA960}" type="presParOf" srcId="{E370838F-CE1B-4350-B9A0-EB3123C46255}" destId="{50D85A4C-91A8-44EC-9458-83A062C91ABA}" srcOrd="1" destOrd="0" presId="urn:microsoft.com/office/officeart/2005/8/layout/hList1"/>
    <dgm:cxn modelId="{27097CEF-41A6-4CBE-BB57-E83B5AD74B0E}" type="presParOf" srcId="{75F8BA3A-0DBF-4967-A18D-D30203063072}" destId="{B094A872-1DDB-4FF3-8356-427624E9BABA}" srcOrd="1" destOrd="0" presId="urn:microsoft.com/office/officeart/2005/8/layout/hList1"/>
    <dgm:cxn modelId="{62B2F26C-F78B-4B77-9B4B-F1794036EA89}" type="presParOf" srcId="{75F8BA3A-0DBF-4967-A18D-D30203063072}" destId="{8782C11C-5C9C-451D-B7B6-7A4670FFA41C}" srcOrd="2" destOrd="0" presId="urn:microsoft.com/office/officeart/2005/8/layout/hList1"/>
    <dgm:cxn modelId="{7348A83A-8CD8-4C41-B538-BF91E4AAEEFA}" type="presParOf" srcId="{8782C11C-5C9C-451D-B7B6-7A4670FFA41C}" destId="{CC08CA45-CB1D-4F1D-824A-05FF2E01FEEB}" srcOrd="0" destOrd="0" presId="urn:microsoft.com/office/officeart/2005/8/layout/hList1"/>
    <dgm:cxn modelId="{ED7F7A33-28F7-4176-AF58-1AABF4287157}" type="presParOf" srcId="{8782C11C-5C9C-451D-B7B6-7A4670FFA41C}" destId="{E53EA999-9152-4D7A-A38B-859361C8560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B1D0A6-254C-4406-B924-B00411AD17F0}" type="doc">
      <dgm:prSet loTypeId="urn:microsoft.com/office/officeart/2005/8/layout/vList6" loCatId="list" qsTypeId="urn:microsoft.com/office/officeart/2005/8/quickstyle/3d3" qsCatId="3D" csTypeId="urn:microsoft.com/office/officeart/2005/8/colors/accent1_2" csCatId="accent1" phldr="1"/>
      <dgm:spPr/>
    </dgm:pt>
    <dgm:pt modelId="{2DA84B79-CEBF-4A48-B3AB-6072CB4D0BA7}">
      <dgm:prSet phldrT="[Texte]" custT="1"/>
      <dgm:spPr/>
      <dgm:t>
        <a:bodyPr/>
        <a:lstStyle/>
        <a:p>
          <a:r>
            <a:rPr lang="fr-FR" sz="2400" b="0" i="0" dirty="0"/>
            <a:t>La population</a:t>
          </a:r>
          <a:endParaRPr lang="fr-FR" sz="2400" dirty="0"/>
        </a:p>
      </dgm:t>
    </dgm:pt>
    <dgm:pt modelId="{72B291D0-C83A-4B2E-81A3-60EA3CAC25BB}" type="parTrans" cxnId="{3362AA73-CD62-4A2E-9987-B605C426F4A1}">
      <dgm:prSet/>
      <dgm:spPr/>
      <dgm:t>
        <a:bodyPr/>
        <a:lstStyle/>
        <a:p>
          <a:endParaRPr lang="fr-FR"/>
        </a:p>
      </dgm:t>
    </dgm:pt>
    <dgm:pt modelId="{2E60F249-7653-410F-A896-F5F8975BCADE}" type="sibTrans" cxnId="{3362AA73-CD62-4A2E-9987-B605C426F4A1}">
      <dgm:prSet/>
      <dgm:spPr/>
      <dgm:t>
        <a:bodyPr/>
        <a:lstStyle/>
        <a:p>
          <a:endParaRPr lang="fr-FR"/>
        </a:p>
      </dgm:t>
    </dgm:pt>
    <dgm:pt modelId="{6ADC4781-5B31-453F-B5AD-5DE8BDD4A769}">
      <dgm:prSet phldrT="[Texte]" custT="1"/>
      <dgm:spPr/>
      <dgm:t>
        <a:bodyPr/>
        <a:lstStyle/>
        <a:p>
          <a:r>
            <a:rPr lang="fr-FR" sz="2400" b="0" i="0" dirty="0"/>
            <a:t>Enseignement secondaire</a:t>
          </a:r>
          <a:endParaRPr lang="fr-FR" sz="2400" dirty="0"/>
        </a:p>
      </dgm:t>
    </dgm:pt>
    <dgm:pt modelId="{15BC23E2-9E31-42C2-AC0B-B599E072114C}" type="parTrans" cxnId="{01C019EB-8DFD-47DD-A682-F66C95218C8D}">
      <dgm:prSet/>
      <dgm:spPr/>
      <dgm:t>
        <a:bodyPr/>
        <a:lstStyle/>
        <a:p>
          <a:endParaRPr lang="fr-FR"/>
        </a:p>
      </dgm:t>
    </dgm:pt>
    <dgm:pt modelId="{B263E1D6-27CA-434B-A385-C4941CC2E643}" type="sibTrans" cxnId="{01C019EB-8DFD-47DD-A682-F66C95218C8D}">
      <dgm:prSet/>
      <dgm:spPr/>
      <dgm:t>
        <a:bodyPr/>
        <a:lstStyle/>
        <a:p>
          <a:endParaRPr lang="fr-FR"/>
        </a:p>
      </dgm:t>
    </dgm:pt>
    <dgm:pt modelId="{EAA2CFBD-68BC-4A92-A287-84D824EADC49}">
      <dgm:prSet phldrT="[Texte]" custT="1"/>
      <dgm:spPr/>
      <dgm:t>
        <a:bodyPr/>
        <a:lstStyle/>
        <a:p>
          <a:r>
            <a:rPr lang="fr-FR" sz="2400" b="0" i="0" dirty="0"/>
            <a:t>Enseignement supérieur</a:t>
          </a:r>
          <a:endParaRPr lang="fr-FR" sz="2400" dirty="0"/>
        </a:p>
      </dgm:t>
    </dgm:pt>
    <dgm:pt modelId="{A3322539-110F-4520-A416-A7F69A0E6819}" type="parTrans" cxnId="{3B16F309-0A5C-43E6-8A16-579833AB131B}">
      <dgm:prSet/>
      <dgm:spPr/>
      <dgm:t>
        <a:bodyPr/>
        <a:lstStyle/>
        <a:p>
          <a:endParaRPr lang="fr-FR"/>
        </a:p>
      </dgm:t>
    </dgm:pt>
    <dgm:pt modelId="{81F07425-945D-487F-ABE0-FA9DC7E2B041}" type="sibTrans" cxnId="{3B16F309-0A5C-43E6-8A16-579833AB131B}">
      <dgm:prSet/>
      <dgm:spPr/>
      <dgm:t>
        <a:bodyPr/>
        <a:lstStyle/>
        <a:p>
          <a:endParaRPr lang="fr-FR"/>
        </a:p>
      </dgm:t>
    </dgm:pt>
    <dgm:pt modelId="{AACF7877-9CE7-42DF-9DF0-98E658A03CCD}">
      <dgm:prSet/>
      <dgm:spPr/>
      <dgm:t>
        <a:bodyPr/>
        <a:lstStyle/>
        <a:p>
          <a:endParaRPr lang="fr-FR" dirty="0"/>
        </a:p>
      </dgm:t>
    </dgm:pt>
    <dgm:pt modelId="{36FD7E82-7B90-4171-AAE3-8CC633C5FA76}" type="parTrans" cxnId="{15333675-B9AB-41A3-BE58-A30529E9A1E9}">
      <dgm:prSet/>
      <dgm:spPr/>
      <dgm:t>
        <a:bodyPr/>
        <a:lstStyle/>
        <a:p>
          <a:endParaRPr lang="fr-FR"/>
        </a:p>
      </dgm:t>
    </dgm:pt>
    <dgm:pt modelId="{7D282ABC-2107-4234-B9FE-83C5421F1491}" type="sibTrans" cxnId="{15333675-B9AB-41A3-BE58-A30529E9A1E9}">
      <dgm:prSet/>
      <dgm:spPr/>
      <dgm:t>
        <a:bodyPr/>
        <a:lstStyle/>
        <a:p>
          <a:endParaRPr lang="fr-FR"/>
        </a:p>
      </dgm:t>
    </dgm:pt>
    <dgm:pt modelId="{5BE3507E-476A-48FC-8BFB-CA6A83740E49}" type="pres">
      <dgm:prSet presAssocID="{0CB1D0A6-254C-4406-B924-B00411AD17F0}" presName="Name0" presStyleCnt="0">
        <dgm:presLayoutVars>
          <dgm:dir/>
          <dgm:animLvl val="lvl"/>
          <dgm:resizeHandles/>
        </dgm:presLayoutVars>
      </dgm:prSet>
      <dgm:spPr/>
    </dgm:pt>
    <dgm:pt modelId="{BBFED0FE-F8FD-4619-95A2-017AA9ACFD2C}" type="pres">
      <dgm:prSet presAssocID="{2DA84B79-CEBF-4A48-B3AB-6072CB4D0BA7}" presName="linNode" presStyleCnt="0"/>
      <dgm:spPr/>
    </dgm:pt>
    <dgm:pt modelId="{0A1808D8-F8FC-46BD-99C8-393104ACB6C5}" type="pres">
      <dgm:prSet presAssocID="{2DA84B79-CEBF-4A48-B3AB-6072CB4D0BA7}" presName="parentShp" presStyleLbl="node1" presStyleIdx="0" presStyleCnt="3">
        <dgm:presLayoutVars>
          <dgm:bulletEnabled val="1"/>
        </dgm:presLayoutVars>
      </dgm:prSet>
      <dgm:spPr/>
    </dgm:pt>
    <dgm:pt modelId="{D0AF0F95-78E4-4365-8A97-879DF3F53745}" type="pres">
      <dgm:prSet presAssocID="{2DA84B79-CEBF-4A48-B3AB-6072CB4D0BA7}" presName="childShp" presStyleLbl="bgAccFollowNode1" presStyleIdx="0" presStyleCnt="3">
        <dgm:presLayoutVars>
          <dgm:bulletEnabled val="1"/>
        </dgm:presLayoutVars>
      </dgm:prSet>
      <dgm:spPr/>
    </dgm:pt>
    <dgm:pt modelId="{23E3AD12-ABDE-443B-9972-DE341F5BD2AF}" type="pres">
      <dgm:prSet presAssocID="{2E60F249-7653-410F-A896-F5F8975BCADE}" presName="spacing" presStyleCnt="0"/>
      <dgm:spPr/>
    </dgm:pt>
    <dgm:pt modelId="{C0A137B1-B7BC-49D2-9E39-846194C526F4}" type="pres">
      <dgm:prSet presAssocID="{6ADC4781-5B31-453F-B5AD-5DE8BDD4A769}" presName="linNode" presStyleCnt="0"/>
      <dgm:spPr/>
    </dgm:pt>
    <dgm:pt modelId="{AB621C4F-48CA-48D7-B5DF-B40427F749BE}" type="pres">
      <dgm:prSet presAssocID="{6ADC4781-5B31-453F-B5AD-5DE8BDD4A769}" presName="parentShp" presStyleLbl="node1" presStyleIdx="1" presStyleCnt="3">
        <dgm:presLayoutVars>
          <dgm:bulletEnabled val="1"/>
        </dgm:presLayoutVars>
      </dgm:prSet>
      <dgm:spPr/>
    </dgm:pt>
    <dgm:pt modelId="{0D5C023C-D293-433B-B0F3-AEF51F33670C}" type="pres">
      <dgm:prSet presAssocID="{6ADC4781-5B31-453F-B5AD-5DE8BDD4A769}" presName="childShp" presStyleLbl="bgAccFollowNode1" presStyleIdx="1" presStyleCnt="3">
        <dgm:presLayoutVars>
          <dgm:bulletEnabled val="1"/>
        </dgm:presLayoutVars>
      </dgm:prSet>
      <dgm:spPr/>
    </dgm:pt>
    <dgm:pt modelId="{5A3D80D1-5396-4462-9169-504B25CD536A}" type="pres">
      <dgm:prSet presAssocID="{B263E1D6-27CA-434B-A385-C4941CC2E643}" presName="spacing" presStyleCnt="0"/>
      <dgm:spPr/>
    </dgm:pt>
    <dgm:pt modelId="{8094DAC9-DD6D-48F8-9F5D-8605BA3BB5A6}" type="pres">
      <dgm:prSet presAssocID="{EAA2CFBD-68BC-4A92-A287-84D824EADC49}" presName="linNode" presStyleCnt="0"/>
      <dgm:spPr/>
    </dgm:pt>
    <dgm:pt modelId="{D2A57185-B9D3-4552-83E3-5D37293144F1}" type="pres">
      <dgm:prSet presAssocID="{EAA2CFBD-68BC-4A92-A287-84D824EADC49}" presName="parentShp" presStyleLbl="node1" presStyleIdx="2" presStyleCnt="3">
        <dgm:presLayoutVars>
          <dgm:bulletEnabled val="1"/>
        </dgm:presLayoutVars>
      </dgm:prSet>
      <dgm:spPr/>
    </dgm:pt>
    <dgm:pt modelId="{C52B5081-1206-4266-9BDC-7DC6527B3925}" type="pres">
      <dgm:prSet presAssocID="{EAA2CFBD-68BC-4A92-A287-84D824EADC49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3B16F309-0A5C-43E6-8A16-579833AB131B}" srcId="{0CB1D0A6-254C-4406-B924-B00411AD17F0}" destId="{EAA2CFBD-68BC-4A92-A287-84D824EADC49}" srcOrd="2" destOrd="0" parTransId="{A3322539-110F-4520-A416-A7F69A0E6819}" sibTransId="{81F07425-945D-487F-ABE0-FA9DC7E2B041}"/>
    <dgm:cxn modelId="{631C1D3A-40CA-4B96-BC52-812328EF1ABB}" type="presOf" srcId="{0CB1D0A6-254C-4406-B924-B00411AD17F0}" destId="{5BE3507E-476A-48FC-8BFB-CA6A83740E49}" srcOrd="0" destOrd="0" presId="urn:microsoft.com/office/officeart/2005/8/layout/vList6"/>
    <dgm:cxn modelId="{B126B25D-C64A-4136-B1BF-EB71D3D384C7}" type="presOf" srcId="{6ADC4781-5B31-453F-B5AD-5DE8BDD4A769}" destId="{AB621C4F-48CA-48D7-B5DF-B40427F749BE}" srcOrd="0" destOrd="0" presId="urn:microsoft.com/office/officeart/2005/8/layout/vList6"/>
    <dgm:cxn modelId="{5FED2652-3ECF-4046-AD7D-294F529C5D94}" type="presOf" srcId="{EAA2CFBD-68BC-4A92-A287-84D824EADC49}" destId="{D2A57185-B9D3-4552-83E3-5D37293144F1}" srcOrd="0" destOrd="0" presId="urn:microsoft.com/office/officeart/2005/8/layout/vList6"/>
    <dgm:cxn modelId="{3362AA73-CD62-4A2E-9987-B605C426F4A1}" srcId="{0CB1D0A6-254C-4406-B924-B00411AD17F0}" destId="{2DA84B79-CEBF-4A48-B3AB-6072CB4D0BA7}" srcOrd="0" destOrd="0" parTransId="{72B291D0-C83A-4B2E-81A3-60EA3CAC25BB}" sibTransId="{2E60F249-7653-410F-A896-F5F8975BCADE}"/>
    <dgm:cxn modelId="{15333675-B9AB-41A3-BE58-A30529E9A1E9}" srcId="{6ADC4781-5B31-453F-B5AD-5DE8BDD4A769}" destId="{AACF7877-9CE7-42DF-9DF0-98E658A03CCD}" srcOrd="0" destOrd="0" parTransId="{36FD7E82-7B90-4171-AAE3-8CC633C5FA76}" sibTransId="{7D282ABC-2107-4234-B9FE-83C5421F1491}"/>
    <dgm:cxn modelId="{64845575-CB16-4FB6-B630-EB8609C95FEE}" type="presOf" srcId="{AACF7877-9CE7-42DF-9DF0-98E658A03CCD}" destId="{0D5C023C-D293-433B-B0F3-AEF51F33670C}" srcOrd="0" destOrd="0" presId="urn:microsoft.com/office/officeart/2005/8/layout/vList6"/>
    <dgm:cxn modelId="{449B98C6-3FF1-4068-A6E0-65EAAEB47672}" type="presOf" srcId="{2DA84B79-CEBF-4A48-B3AB-6072CB4D0BA7}" destId="{0A1808D8-F8FC-46BD-99C8-393104ACB6C5}" srcOrd="0" destOrd="0" presId="urn:microsoft.com/office/officeart/2005/8/layout/vList6"/>
    <dgm:cxn modelId="{01C019EB-8DFD-47DD-A682-F66C95218C8D}" srcId="{0CB1D0A6-254C-4406-B924-B00411AD17F0}" destId="{6ADC4781-5B31-453F-B5AD-5DE8BDD4A769}" srcOrd="1" destOrd="0" parTransId="{15BC23E2-9E31-42C2-AC0B-B599E072114C}" sibTransId="{B263E1D6-27CA-434B-A385-C4941CC2E643}"/>
    <dgm:cxn modelId="{96285437-4837-4DA8-A09C-68F0A4B5A528}" type="presParOf" srcId="{5BE3507E-476A-48FC-8BFB-CA6A83740E49}" destId="{BBFED0FE-F8FD-4619-95A2-017AA9ACFD2C}" srcOrd="0" destOrd="0" presId="urn:microsoft.com/office/officeart/2005/8/layout/vList6"/>
    <dgm:cxn modelId="{725C0616-F346-4C71-A7C2-34E1FEE9D989}" type="presParOf" srcId="{BBFED0FE-F8FD-4619-95A2-017AA9ACFD2C}" destId="{0A1808D8-F8FC-46BD-99C8-393104ACB6C5}" srcOrd="0" destOrd="0" presId="urn:microsoft.com/office/officeart/2005/8/layout/vList6"/>
    <dgm:cxn modelId="{361E4FB4-5F76-4557-8B02-ED11E89B1BBB}" type="presParOf" srcId="{BBFED0FE-F8FD-4619-95A2-017AA9ACFD2C}" destId="{D0AF0F95-78E4-4365-8A97-879DF3F53745}" srcOrd="1" destOrd="0" presId="urn:microsoft.com/office/officeart/2005/8/layout/vList6"/>
    <dgm:cxn modelId="{AA393795-C09B-4401-9416-B93625A2EC4A}" type="presParOf" srcId="{5BE3507E-476A-48FC-8BFB-CA6A83740E49}" destId="{23E3AD12-ABDE-443B-9972-DE341F5BD2AF}" srcOrd="1" destOrd="0" presId="urn:microsoft.com/office/officeart/2005/8/layout/vList6"/>
    <dgm:cxn modelId="{08C0191A-44C9-4986-9E81-7E9F81900DCB}" type="presParOf" srcId="{5BE3507E-476A-48FC-8BFB-CA6A83740E49}" destId="{C0A137B1-B7BC-49D2-9E39-846194C526F4}" srcOrd="2" destOrd="0" presId="urn:microsoft.com/office/officeart/2005/8/layout/vList6"/>
    <dgm:cxn modelId="{0F30EA52-2EC3-4759-80C3-769A09C1A7DA}" type="presParOf" srcId="{C0A137B1-B7BC-49D2-9E39-846194C526F4}" destId="{AB621C4F-48CA-48D7-B5DF-B40427F749BE}" srcOrd="0" destOrd="0" presId="urn:microsoft.com/office/officeart/2005/8/layout/vList6"/>
    <dgm:cxn modelId="{7434A327-6629-47CB-8ADC-177D4BA66C76}" type="presParOf" srcId="{C0A137B1-B7BC-49D2-9E39-846194C526F4}" destId="{0D5C023C-D293-433B-B0F3-AEF51F33670C}" srcOrd="1" destOrd="0" presId="urn:microsoft.com/office/officeart/2005/8/layout/vList6"/>
    <dgm:cxn modelId="{BAFF0D08-7580-471D-8587-451B3F003382}" type="presParOf" srcId="{5BE3507E-476A-48FC-8BFB-CA6A83740E49}" destId="{5A3D80D1-5396-4462-9169-504B25CD536A}" srcOrd="3" destOrd="0" presId="urn:microsoft.com/office/officeart/2005/8/layout/vList6"/>
    <dgm:cxn modelId="{4E8F379A-8040-4157-A6F2-036A73D91082}" type="presParOf" srcId="{5BE3507E-476A-48FC-8BFB-CA6A83740E49}" destId="{8094DAC9-DD6D-48F8-9F5D-8605BA3BB5A6}" srcOrd="4" destOrd="0" presId="urn:microsoft.com/office/officeart/2005/8/layout/vList6"/>
    <dgm:cxn modelId="{89F3F72D-CDAE-413F-975D-6B359D9D75AF}" type="presParOf" srcId="{8094DAC9-DD6D-48F8-9F5D-8605BA3BB5A6}" destId="{D2A57185-B9D3-4552-83E3-5D37293144F1}" srcOrd="0" destOrd="0" presId="urn:microsoft.com/office/officeart/2005/8/layout/vList6"/>
    <dgm:cxn modelId="{C5355DCA-8326-465D-B09C-94A22BB9B18C}" type="presParOf" srcId="{8094DAC9-DD6D-48F8-9F5D-8605BA3BB5A6}" destId="{C52B5081-1206-4266-9BDC-7DC6527B392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B1D0A6-254C-4406-B924-B00411AD17F0}" type="doc">
      <dgm:prSet loTypeId="urn:microsoft.com/office/officeart/2005/8/layout/vList6" loCatId="list" qsTypeId="urn:microsoft.com/office/officeart/2005/8/quickstyle/3d3" qsCatId="3D" csTypeId="urn:microsoft.com/office/officeart/2005/8/colors/accent1_2" csCatId="accent1" phldr="1"/>
      <dgm:spPr/>
    </dgm:pt>
    <dgm:pt modelId="{EAA2CFBD-68BC-4A92-A287-84D824EADC49}">
      <dgm:prSet phldrT="[Texte]" custT="1"/>
      <dgm:spPr/>
      <dgm:t>
        <a:bodyPr/>
        <a:lstStyle/>
        <a:p>
          <a:r>
            <a:rPr lang="fr-FR" sz="2400" b="0" i="0" dirty="0"/>
            <a:t>Utilisation d'internet </a:t>
          </a:r>
          <a:endParaRPr lang="fr-FR" sz="2400" dirty="0"/>
        </a:p>
      </dgm:t>
    </dgm:pt>
    <dgm:pt modelId="{A3322539-110F-4520-A416-A7F69A0E6819}" type="parTrans" cxnId="{3B16F309-0A5C-43E6-8A16-579833AB131B}">
      <dgm:prSet/>
      <dgm:spPr/>
      <dgm:t>
        <a:bodyPr/>
        <a:lstStyle/>
        <a:p>
          <a:endParaRPr lang="fr-FR"/>
        </a:p>
      </dgm:t>
    </dgm:pt>
    <dgm:pt modelId="{81F07425-945D-487F-ABE0-FA9DC7E2B041}" type="sibTrans" cxnId="{3B16F309-0A5C-43E6-8A16-579833AB131B}">
      <dgm:prSet/>
      <dgm:spPr/>
      <dgm:t>
        <a:bodyPr/>
        <a:lstStyle/>
        <a:p>
          <a:endParaRPr lang="fr-FR"/>
        </a:p>
      </dgm:t>
    </dgm:pt>
    <dgm:pt modelId="{5BE3507E-476A-48FC-8BFB-CA6A83740E49}" type="pres">
      <dgm:prSet presAssocID="{0CB1D0A6-254C-4406-B924-B00411AD17F0}" presName="Name0" presStyleCnt="0">
        <dgm:presLayoutVars>
          <dgm:dir/>
          <dgm:animLvl val="lvl"/>
          <dgm:resizeHandles/>
        </dgm:presLayoutVars>
      </dgm:prSet>
      <dgm:spPr/>
    </dgm:pt>
    <dgm:pt modelId="{8094DAC9-DD6D-48F8-9F5D-8605BA3BB5A6}" type="pres">
      <dgm:prSet presAssocID="{EAA2CFBD-68BC-4A92-A287-84D824EADC49}" presName="linNode" presStyleCnt="0"/>
      <dgm:spPr/>
    </dgm:pt>
    <dgm:pt modelId="{D2A57185-B9D3-4552-83E3-5D37293144F1}" type="pres">
      <dgm:prSet presAssocID="{EAA2CFBD-68BC-4A92-A287-84D824EADC49}" presName="parentShp" presStyleLbl="node1" presStyleIdx="0" presStyleCnt="1" custLinFactNeighborX="0" custLinFactNeighborY="-10667">
        <dgm:presLayoutVars>
          <dgm:bulletEnabled val="1"/>
        </dgm:presLayoutVars>
      </dgm:prSet>
      <dgm:spPr/>
    </dgm:pt>
    <dgm:pt modelId="{C52B5081-1206-4266-9BDC-7DC6527B3925}" type="pres">
      <dgm:prSet presAssocID="{EAA2CFBD-68BC-4A92-A287-84D824EADC49}" presName="childShp" presStyleLbl="bgAccFollowNode1" presStyleIdx="0" presStyleCnt="1">
        <dgm:presLayoutVars>
          <dgm:bulletEnabled val="1"/>
        </dgm:presLayoutVars>
      </dgm:prSet>
      <dgm:spPr/>
    </dgm:pt>
  </dgm:ptLst>
  <dgm:cxnLst>
    <dgm:cxn modelId="{3B16F309-0A5C-43E6-8A16-579833AB131B}" srcId="{0CB1D0A6-254C-4406-B924-B00411AD17F0}" destId="{EAA2CFBD-68BC-4A92-A287-84D824EADC49}" srcOrd="0" destOrd="0" parTransId="{A3322539-110F-4520-A416-A7F69A0E6819}" sibTransId="{81F07425-945D-487F-ABE0-FA9DC7E2B041}"/>
    <dgm:cxn modelId="{631C1D3A-40CA-4B96-BC52-812328EF1ABB}" type="presOf" srcId="{0CB1D0A6-254C-4406-B924-B00411AD17F0}" destId="{5BE3507E-476A-48FC-8BFB-CA6A83740E49}" srcOrd="0" destOrd="0" presId="urn:microsoft.com/office/officeart/2005/8/layout/vList6"/>
    <dgm:cxn modelId="{5FED2652-3ECF-4046-AD7D-294F529C5D94}" type="presOf" srcId="{EAA2CFBD-68BC-4A92-A287-84D824EADC49}" destId="{D2A57185-B9D3-4552-83E3-5D37293144F1}" srcOrd="0" destOrd="0" presId="urn:microsoft.com/office/officeart/2005/8/layout/vList6"/>
    <dgm:cxn modelId="{4E8F379A-8040-4157-A6F2-036A73D91082}" type="presParOf" srcId="{5BE3507E-476A-48FC-8BFB-CA6A83740E49}" destId="{8094DAC9-DD6D-48F8-9F5D-8605BA3BB5A6}" srcOrd="0" destOrd="0" presId="urn:microsoft.com/office/officeart/2005/8/layout/vList6"/>
    <dgm:cxn modelId="{89F3F72D-CDAE-413F-975D-6B359D9D75AF}" type="presParOf" srcId="{8094DAC9-DD6D-48F8-9F5D-8605BA3BB5A6}" destId="{D2A57185-B9D3-4552-83E3-5D37293144F1}" srcOrd="0" destOrd="0" presId="urn:microsoft.com/office/officeart/2005/8/layout/vList6"/>
    <dgm:cxn modelId="{C5355DCA-8326-465D-B09C-94A22BB9B18C}" type="presParOf" srcId="{8094DAC9-DD6D-48F8-9F5D-8605BA3BB5A6}" destId="{C52B5081-1206-4266-9BDC-7DC6527B392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52390-9CDF-4215-972C-49C96FFD1AED}">
      <dsp:nvSpPr>
        <dsp:cNvPr id="0" name=""/>
        <dsp:cNvSpPr/>
      </dsp:nvSpPr>
      <dsp:spPr>
        <a:xfrm>
          <a:off x="3272" y="13033"/>
          <a:ext cx="3191073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i="0" kern="1200" dirty="0"/>
            <a:t>EdStatsCountry-Series.csv</a:t>
          </a:r>
          <a:endParaRPr lang="fr-FR" sz="2100" kern="1200" dirty="0"/>
        </a:p>
      </dsp:txBody>
      <dsp:txXfrm>
        <a:off x="3272" y="13033"/>
        <a:ext cx="3191073" cy="604800"/>
      </dsp:txXfrm>
    </dsp:sp>
    <dsp:sp modelId="{50D85A4C-91A8-44EC-9458-83A062C91ABA}">
      <dsp:nvSpPr>
        <dsp:cNvPr id="0" name=""/>
        <dsp:cNvSpPr/>
      </dsp:nvSpPr>
      <dsp:spPr>
        <a:xfrm>
          <a:off x="3272" y="617833"/>
          <a:ext cx="3191073" cy="16212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Informations sur la source des indicateurs par pays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Nous avons 613 lignes et 4 colonnes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Aucune valeur manquante dans les 3 premières colonnes et pas de valeur dans la dernière</a:t>
          </a:r>
        </a:p>
      </dsp:txBody>
      <dsp:txXfrm>
        <a:off x="3272" y="617833"/>
        <a:ext cx="3191073" cy="1621265"/>
      </dsp:txXfrm>
    </dsp:sp>
    <dsp:sp modelId="{CC08CA45-CB1D-4F1D-824A-05FF2E01FEEB}">
      <dsp:nvSpPr>
        <dsp:cNvPr id="0" name=""/>
        <dsp:cNvSpPr/>
      </dsp:nvSpPr>
      <dsp:spPr>
        <a:xfrm>
          <a:off x="3641096" y="13033"/>
          <a:ext cx="3191073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i="0" kern="1200" dirty="0"/>
            <a:t>EdStatsFootNote.csv</a:t>
          </a:r>
          <a:endParaRPr lang="fr-FR" sz="2100" kern="1200" dirty="0"/>
        </a:p>
      </dsp:txBody>
      <dsp:txXfrm>
        <a:off x="3641096" y="13033"/>
        <a:ext cx="3191073" cy="604800"/>
      </dsp:txXfrm>
    </dsp:sp>
    <dsp:sp modelId="{E53EA999-9152-4D7A-A38B-859361C85601}">
      <dsp:nvSpPr>
        <dsp:cNvPr id="0" name=""/>
        <dsp:cNvSpPr/>
      </dsp:nvSpPr>
      <dsp:spPr>
        <a:xfrm>
          <a:off x="3641096" y="617833"/>
          <a:ext cx="3191073" cy="16212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Informations sur l’année d’origine/incertitude des indicateurs par pays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Nous avons 643638 lignes et 5 colonnes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Toutes les valeurs manquantes dans la dernière colonne et aucune dans les premières</a:t>
          </a:r>
        </a:p>
      </dsp:txBody>
      <dsp:txXfrm>
        <a:off x="3641096" y="617833"/>
        <a:ext cx="3191073" cy="1621265"/>
      </dsp:txXfrm>
    </dsp:sp>
    <dsp:sp modelId="{6858FD9F-6CE5-41E0-8F87-B6961535ECEF}">
      <dsp:nvSpPr>
        <dsp:cNvPr id="0" name=""/>
        <dsp:cNvSpPr/>
      </dsp:nvSpPr>
      <dsp:spPr>
        <a:xfrm>
          <a:off x="7278920" y="13033"/>
          <a:ext cx="3191073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i="0" kern="1200" dirty="0"/>
            <a:t>EdStatsSeries.csv</a:t>
          </a:r>
          <a:endParaRPr lang="fr-FR" sz="2100" kern="1200" dirty="0"/>
        </a:p>
      </dsp:txBody>
      <dsp:txXfrm>
        <a:off x="7278920" y="13033"/>
        <a:ext cx="3191073" cy="604800"/>
      </dsp:txXfrm>
    </dsp:sp>
    <dsp:sp modelId="{6141C85E-0EC0-461D-B207-9EDA499DC0A3}">
      <dsp:nvSpPr>
        <dsp:cNvPr id="0" name=""/>
        <dsp:cNvSpPr/>
      </dsp:nvSpPr>
      <dsp:spPr>
        <a:xfrm>
          <a:off x="7278920" y="617833"/>
          <a:ext cx="3191073" cy="16212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Informations socio-</a:t>
          </a:r>
          <a:r>
            <a:rPr lang="fr-FR" sz="1400" kern="1200" dirty="0" err="1"/>
            <a:t>éduco</a:t>
          </a:r>
          <a:r>
            <a:rPr lang="fr-FR" sz="1400" kern="1200" dirty="0"/>
            <a:t>-économiques des indicateurs par thème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Nous avons 3665 lignes et 21 colonnes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Nous avons la majorité des valeurs manquantes dans ce jeu de données</a:t>
          </a:r>
        </a:p>
      </dsp:txBody>
      <dsp:txXfrm>
        <a:off x="7278920" y="617833"/>
        <a:ext cx="3191073" cy="16212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52390-9CDF-4215-972C-49C96FFD1AED}">
      <dsp:nvSpPr>
        <dsp:cNvPr id="0" name=""/>
        <dsp:cNvSpPr/>
      </dsp:nvSpPr>
      <dsp:spPr>
        <a:xfrm>
          <a:off x="38" y="124037"/>
          <a:ext cx="3730835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0" i="0" kern="1200" dirty="0"/>
            <a:t>EdStatsCountry.csv</a:t>
          </a:r>
          <a:endParaRPr lang="fr-FR" sz="1500" kern="1200" dirty="0"/>
        </a:p>
      </dsp:txBody>
      <dsp:txXfrm>
        <a:off x="38" y="124037"/>
        <a:ext cx="3730835" cy="432000"/>
      </dsp:txXfrm>
    </dsp:sp>
    <dsp:sp modelId="{50D85A4C-91A8-44EC-9458-83A062C91ABA}">
      <dsp:nvSpPr>
        <dsp:cNvPr id="0" name=""/>
        <dsp:cNvSpPr/>
      </dsp:nvSpPr>
      <dsp:spPr>
        <a:xfrm>
          <a:off x="38" y="556037"/>
          <a:ext cx="3730835" cy="18091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 Informations géographique sur les pays par régions, données économiques globales et dates de référence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 Nous avons 241 lignes et 32 colonnes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 Nous avons des valeurs manquantes dans toutes les colonnes sauf les 3 premières </a:t>
          </a:r>
        </a:p>
      </dsp:txBody>
      <dsp:txXfrm>
        <a:off x="38" y="556037"/>
        <a:ext cx="3730835" cy="1809126"/>
      </dsp:txXfrm>
    </dsp:sp>
    <dsp:sp modelId="{CC08CA45-CB1D-4F1D-824A-05FF2E01FEEB}">
      <dsp:nvSpPr>
        <dsp:cNvPr id="0" name=""/>
        <dsp:cNvSpPr/>
      </dsp:nvSpPr>
      <dsp:spPr>
        <a:xfrm>
          <a:off x="4253191" y="124037"/>
          <a:ext cx="3730835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0" i="0" kern="1200" dirty="0"/>
            <a:t>EdStatsData.csv</a:t>
          </a:r>
          <a:endParaRPr lang="fr-FR" sz="1500" kern="1200" dirty="0"/>
        </a:p>
      </dsp:txBody>
      <dsp:txXfrm>
        <a:off x="4253191" y="124037"/>
        <a:ext cx="3730835" cy="432000"/>
      </dsp:txXfrm>
    </dsp:sp>
    <dsp:sp modelId="{E53EA999-9152-4D7A-A38B-859361C85601}">
      <dsp:nvSpPr>
        <dsp:cNvPr id="0" name=""/>
        <dsp:cNvSpPr/>
      </dsp:nvSpPr>
      <dsp:spPr>
        <a:xfrm>
          <a:off x="4253191" y="556037"/>
          <a:ext cx="3730835" cy="18091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 Informations des indicateurs par pays ou regroupement sur plusieurs années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 Nous avons 886930 lignes et 70 colonnes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 Nous avons la majorité des valeurs manquantes dans ce jeu de donnée, pas de doublons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500" kern="1200" dirty="0"/>
        </a:p>
      </dsp:txBody>
      <dsp:txXfrm>
        <a:off x="4253191" y="556037"/>
        <a:ext cx="3730835" cy="18091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F0F95-78E4-4365-8A97-879DF3F53745}">
      <dsp:nvSpPr>
        <dsp:cNvPr id="0" name=""/>
        <dsp:cNvSpPr/>
      </dsp:nvSpPr>
      <dsp:spPr>
        <a:xfrm>
          <a:off x="3552612" y="0"/>
          <a:ext cx="5328919" cy="72760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1808D8-F8FC-46BD-99C8-393104ACB6C5}">
      <dsp:nvSpPr>
        <dsp:cNvPr id="0" name=""/>
        <dsp:cNvSpPr/>
      </dsp:nvSpPr>
      <dsp:spPr>
        <a:xfrm>
          <a:off x="0" y="0"/>
          <a:ext cx="3552612" cy="7276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0" i="0" kern="1200" dirty="0"/>
            <a:t>La population</a:t>
          </a:r>
          <a:endParaRPr lang="fr-FR" sz="2400" kern="1200" dirty="0"/>
        </a:p>
      </dsp:txBody>
      <dsp:txXfrm>
        <a:off x="35519" y="35519"/>
        <a:ext cx="3481574" cy="656565"/>
      </dsp:txXfrm>
    </dsp:sp>
    <dsp:sp modelId="{0D5C023C-D293-433B-B0F3-AEF51F33670C}">
      <dsp:nvSpPr>
        <dsp:cNvPr id="0" name=""/>
        <dsp:cNvSpPr/>
      </dsp:nvSpPr>
      <dsp:spPr>
        <a:xfrm>
          <a:off x="3552612" y="800364"/>
          <a:ext cx="5328919" cy="72760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3500" kern="1200" dirty="0"/>
        </a:p>
      </dsp:txBody>
      <dsp:txXfrm>
        <a:off x="3552612" y="891314"/>
        <a:ext cx="5056068" cy="545703"/>
      </dsp:txXfrm>
    </dsp:sp>
    <dsp:sp modelId="{AB621C4F-48CA-48D7-B5DF-B40427F749BE}">
      <dsp:nvSpPr>
        <dsp:cNvPr id="0" name=""/>
        <dsp:cNvSpPr/>
      </dsp:nvSpPr>
      <dsp:spPr>
        <a:xfrm>
          <a:off x="0" y="800364"/>
          <a:ext cx="3552612" cy="7276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0" i="0" kern="1200" dirty="0"/>
            <a:t>Enseignement secondaire</a:t>
          </a:r>
          <a:endParaRPr lang="fr-FR" sz="2400" kern="1200" dirty="0"/>
        </a:p>
      </dsp:txBody>
      <dsp:txXfrm>
        <a:off x="35519" y="835883"/>
        <a:ext cx="3481574" cy="656565"/>
      </dsp:txXfrm>
    </dsp:sp>
    <dsp:sp modelId="{C52B5081-1206-4266-9BDC-7DC6527B3925}">
      <dsp:nvSpPr>
        <dsp:cNvPr id="0" name=""/>
        <dsp:cNvSpPr/>
      </dsp:nvSpPr>
      <dsp:spPr>
        <a:xfrm>
          <a:off x="3552612" y="1600728"/>
          <a:ext cx="5328919" cy="72760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57185-B9D3-4552-83E3-5D37293144F1}">
      <dsp:nvSpPr>
        <dsp:cNvPr id="0" name=""/>
        <dsp:cNvSpPr/>
      </dsp:nvSpPr>
      <dsp:spPr>
        <a:xfrm>
          <a:off x="0" y="1600728"/>
          <a:ext cx="3552612" cy="7276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0" i="0" kern="1200" dirty="0"/>
            <a:t>Enseignement supérieur</a:t>
          </a:r>
          <a:endParaRPr lang="fr-FR" sz="2400" kern="1200" dirty="0"/>
        </a:p>
      </dsp:txBody>
      <dsp:txXfrm>
        <a:off x="35519" y="1636247"/>
        <a:ext cx="3481574" cy="6565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B5081-1206-4266-9BDC-7DC6527B3925}">
      <dsp:nvSpPr>
        <dsp:cNvPr id="0" name=""/>
        <dsp:cNvSpPr/>
      </dsp:nvSpPr>
      <dsp:spPr>
        <a:xfrm>
          <a:off x="3552612" y="0"/>
          <a:ext cx="5328919" cy="6773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57185-B9D3-4552-83E3-5D37293144F1}">
      <dsp:nvSpPr>
        <dsp:cNvPr id="0" name=""/>
        <dsp:cNvSpPr/>
      </dsp:nvSpPr>
      <dsp:spPr>
        <a:xfrm>
          <a:off x="0" y="0"/>
          <a:ext cx="3552612" cy="6773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0" i="0" kern="1200" dirty="0"/>
            <a:t>Utilisation d'internet </a:t>
          </a:r>
          <a:endParaRPr lang="fr-FR" sz="2400" kern="1200" dirty="0"/>
        </a:p>
      </dsp:txBody>
      <dsp:txXfrm>
        <a:off x="33065" y="33065"/>
        <a:ext cx="3486482" cy="6112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C413DF1-E3C7-FB50-1898-65702C2CF6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53FEB51-F236-2D54-4548-234B45B922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CD973-F83F-4761-95FE-E00AB09576C1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311BB2D-286D-E0E9-BE2E-0187B663BD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TIDIANE Barry                                                                                                                    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0A4FB0-8106-E4F3-86C4-1D20F440B0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0BF7A-1B0F-4E0E-93BB-3AF62CC8C5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93133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2534C-40C6-4E33-AFAF-A87FF7D26B1B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TIDIANE Barry                                                                                                                   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11D6F-9719-49D4-A316-6BF019A39F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8932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Il permet à une équipe de pouvoir créer et partager des rapports sous forme de document/code, facilitant ainsi la productivité et la collaboration</a:t>
            </a:r>
            <a:endParaRPr lang="fr-FR" dirty="0"/>
          </a:p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BA3F83-FC33-75A3-9A57-99891F9AD7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TIDIANE Barry                                                                                                                    1</a:t>
            </a:r>
          </a:p>
        </p:txBody>
      </p:sp>
    </p:spTree>
    <p:extLst>
      <p:ext uri="{BB962C8B-B14F-4D97-AF65-F5344CB8AC3E}">
        <p14:creationId xmlns:p14="http://schemas.microsoft.com/office/powerpoint/2010/main" val="2663107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85AD3-4DAF-028D-2D0B-4BE103ED4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CD789B-A494-142F-2588-D099D6565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34CFE1-2920-D254-9FF5-2BC518A3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7B4D-DE3C-4D41-97E2-7244A5EAE34F}" type="datetime1">
              <a:rPr lang="fr-FR" smtClean="0"/>
              <a:t>30/01/2023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B39160-0C69-7222-E77D-298A457D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TIDIANE Barry                                                              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C2EC15-15E6-48B6-2F4F-827EF68E7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10F7-9663-4CAE-86BF-13C1C837BC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34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D59491-4449-8565-AE4F-DB662E423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BC69A9-A6C6-A3EF-5EF7-11CE8F4C8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B311FB-B356-9C38-CD5F-2B19216B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2892-14B7-4D93-87BF-DCB70F942389}" type="datetime1">
              <a:rPr lang="fr-FR" smtClean="0"/>
              <a:t>30/01/2023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77CEF6-03A3-4B72-9476-F85479DA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TIDIANE Barry                                                              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318048-C43B-DD6B-1555-7B342DF4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10F7-9663-4CAE-86BF-13C1C837BC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79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65AA976-A724-30F4-2706-C67196E56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9E63D6-CEB2-4998-2723-4486B8DB2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91BF7C-6F05-D73D-A5D0-D464998DB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A686-2C96-4004-9178-DB632D451F35}" type="datetime1">
              <a:rPr lang="fr-FR" smtClean="0"/>
              <a:t>30/01/2023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D75346-1002-4BB2-0DF5-BAC3FD12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TIDIANE Barry                                                              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15791D-68E1-78F1-1B0A-A704D4C57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10F7-9663-4CAE-86BF-13C1C837BC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66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DD232-A4F5-4306-F9FA-0D6AD6A4D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837B9E-B4FB-7E6D-2062-C45DF78B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A88143-09C5-24A6-3540-1325E130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E7FC-DE08-45E2-8DD9-BA38EFD38F28}" type="datetime1">
              <a:rPr lang="fr-FR" smtClean="0"/>
              <a:t>30/01/2023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E223F1-0BF5-7BED-F4FF-FAA77223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TIDIANE Barry                                                              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99B5B9-662F-9612-C177-A83C7978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10F7-9663-4CAE-86BF-13C1C837BC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81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4AE355-9894-CD16-59C4-DB23DF721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744E79-BD0F-8263-9076-D03B7AE04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316BD8-9E4E-8958-90FB-97CDBCAAD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74FE-8A51-4912-8D0B-A85E09E1A2B8}" type="datetime1">
              <a:rPr lang="fr-FR" smtClean="0"/>
              <a:t>30/01/2023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A5A68E-7271-8841-A7F6-0A8A1029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TIDIANE Barry                                                              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65A7E9-CA34-4F43-1BDD-845F0F00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10F7-9663-4CAE-86BF-13C1C837BC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88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801DC-4852-5BA2-2A4F-4DECEC03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A6FED8-9C3C-C7FE-3797-09836D51E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B751F0-FCB7-651B-38AB-9D1CE83DD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BA0BD6-DB85-E1D1-CBBC-661646A72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5E3F-485F-449D-9B0E-AF1D311B639D}" type="datetime1">
              <a:rPr lang="fr-FR" smtClean="0"/>
              <a:t>30/01/2023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D55238-1996-5E58-69AC-0021E4FB0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TIDIANE Barry                                                                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EF7B70-68D7-0B2A-F217-9B1794DDF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10F7-9663-4CAE-86BF-13C1C837BC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31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ACA1AE-5877-28AC-70A2-510FC4C8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9CF768-04A7-70C9-1682-7C8B31C9A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CBF2F9-F18E-AE47-B53E-14F21BB97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2959DF-AF50-B9E0-2FF8-40AA933F3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AB7945C-B74F-3931-E858-5C6C38784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A8CEC3C-C160-C7F9-9AF0-75CDB733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167C-9D2D-483C-B4F0-76A2A18415DB}" type="datetime1">
              <a:rPr lang="fr-FR" smtClean="0"/>
              <a:t>30/01/2023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948EAA9-D9E3-40BA-5A53-1610C1F2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TIDIANE Barry                                                                 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C9D748E-BA89-FE1F-84E8-7ECAE8D6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10F7-9663-4CAE-86BF-13C1C837BC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75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51F82-287D-9C33-8184-2BED3A26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9BFC1A4-F0E4-20CA-34C8-C4F0816B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B93E-98DB-4754-B460-67AA905612D7}" type="datetime1">
              <a:rPr lang="fr-FR" smtClean="0"/>
              <a:t>30/01/2023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3AD4DD-7F40-F464-7018-D21F1A280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TIDIANE Barry                                                                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7902BC-C6BC-09CB-792B-B71AC18D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10F7-9663-4CAE-86BF-13C1C837BC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21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E6C554F-E30F-7351-1916-CAFB58FE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B0AF-B804-4DF1-B139-7DF23797B445}" type="datetime1">
              <a:rPr lang="fr-FR" smtClean="0"/>
              <a:t>30/01/2023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C73E3CD-E531-D328-3F65-661F29D76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TIDIANE Barry                                                                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1D66A8-CC72-A6A3-D947-3F9AD32D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10F7-9663-4CAE-86BF-13C1C837BC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13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6ACEE-868F-261F-F8ED-4DC39EC5E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2AB5AA-DF36-2F93-15E8-D35D2D7D4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28846F-D0A0-2E22-7F8D-D955E90AE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B9FE63-23BB-1073-95D2-9C59DCC1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DEC3-E6F0-4EC6-AF91-C78754E13845}" type="datetime1">
              <a:rPr lang="fr-FR" smtClean="0"/>
              <a:t>30/01/2023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B63C83-905F-E63E-A651-B568E650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TIDIANE Barry                                                                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4B24BC-B709-D609-3EBC-25CCE44F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10F7-9663-4CAE-86BF-13C1C837BC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92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322910-F588-0E0E-A484-247C65329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C13A5D0-451C-0523-57EC-95D0C94CE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A3DEFD-1707-AA7A-2A12-CEC0D2003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A35947-B523-322D-8800-6B44E5EE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A8AD-2FDC-441A-8C87-B988ED66D172}" type="datetime1">
              <a:rPr lang="fr-FR" smtClean="0"/>
              <a:t>30/01/2023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899857-7D9D-24E6-82E4-43FF083AB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TIDIANE Barry                                                                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8E2557-54A1-74B3-3A63-6F56F02A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10F7-9663-4CAE-86BF-13C1C837BC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5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031BFC2-BE45-3305-E7D8-BBB127180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EBA17C-A975-D61E-0983-C54E123E3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AAB1F9-EC6B-27B0-D2DD-F28F20195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18432-8631-4DA9-A6EB-DC4C6EDFACDE}" type="datetime1">
              <a:rPr lang="fr-FR" smtClean="0"/>
              <a:t>30/01/2023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CB1B1-E7C8-9359-1F86-4023C27A5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TIDIANE Barry                                                              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76662D-3D82-215D-7FBE-DBED6CAD1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310F7-9663-4CAE-86BF-13C1C837BC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38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fr/view-image.php?image=353602&amp;picture=panda-dans-le-zoo-de-chiang-mai-thailan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DC7FA-BC7E-9C9E-9664-9DDE53B4F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3" y="64030"/>
            <a:ext cx="9144000" cy="1579844"/>
          </a:xfrm>
        </p:spPr>
        <p:txBody>
          <a:bodyPr>
            <a:normAutofit fontScale="90000"/>
          </a:bodyPr>
          <a:lstStyle/>
          <a:p>
            <a:r>
              <a:rPr lang="fr-F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Analysez des données de systèmes éducatifs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7F60B9D-2CCC-5565-6CB2-2A5D5E1EF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116" y="1643874"/>
            <a:ext cx="8446158" cy="5150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3073054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37FFA-82D3-1893-BC6F-713F5934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431801"/>
            <a:ext cx="9474200" cy="516467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271A38"/>
                </a:solidFill>
                <a:latin typeface="Inter"/>
              </a:rPr>
              <a:t>Choix des indicateurs et des axes de prospection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AAA1D43D-F384-0A2F-D05B-C9054B9E64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5461787"/>
              </p:ext>
            </p:extLst>
          </p:nvPr>
        </p:nvGraphicFramePr>
        <p:xfrm>
          <a:off x="660400" y="1667934"/>
          <a:ext cx="8881532" cy="2328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77E342FB-362B-A83D-B957-A6862269D0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4723853"/>
              </p:ext>
            </p:extLst>
          </p:nvPr>
        </p:nvGraphicFramePr>
        <p:xfrm>
          <a:off x="660400" y="4114799"/>
          <a:ext cx="8881532" cy="677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BEF61BAB-D58B-2F6A-3BAB-7F32296952B8}"/>
              </a:ext>
            </a:extLst>
          </p:cNvPr>
          <p:cNvSpPr txBox="1"/>
          <p:nvPr/>
        </p:nvSpPr>
        <p:spPr>
          <a:xfrm>
            <a:off x="5503334" y="1273199"/>
            <a:ext cx="2421467" cy="370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axes de prospection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35DF870-746F-457C-B05E-EC6E8B10493D}"/>
              </a:ext>
            </a:extLst>
          </p:cNvPr>
          <p:cNvSpPr txBox="1"/>
          <p:nvPr/>
        </p:nvSpPr>
        <p:spPr>
          <a:xfrm>
            <a:off x="9685866" y="1297000"/>
            <a:ext cx="2421467" cy="370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Indicateurs retenus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9FBDE2A-5160-00F2-9F64-0FBA479625A6}"/>
              </a:ext>
            </a:extLst>
          </p:cNvPr>
          <p:cNvSpPr txBox="1"/>
          <p:nvPr/>
        </p:nvSpPr>
        <p:spPr>
          <a:xfrm>
            <a:off x="9685866" y="1832000"/>
            <a:ext cx="162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00FF"/>
                </a:solidFill>
                <a:effectLst/>
                <a:latin typeface="Helvetica Neue"/>
              </a:rPr>
              <a:t>SP.POP.TOTL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F099618-8314-20A2-A5AB-2C8BCB8F79BF}"/>
              </a:ext>
            </a:extLst>
          </p:cNvPr>
          <p:cNvSpPr txBox="1"/>
          <p:nvPr/>
        </p:nvSpPr>
        <p:spPr>
          <a:xfrm>
            <a:off x="9685866" y="2647434"/>
            <a:ext cx="175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00FF"/>
                </a:solidFill>
                <a:effectLst/>
                <a:latin typeface="Helvetica Neue"/>
              </a:rPr>
              <a:t>SE.SEC.ENRR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6A82647-A56F-4EFA-E817-9184DEB439C4}"/>
              </a:ext>
            </a:extLst>
          </p:cNvPr>
          <p:cNvSpPr txBox="1"/>
          <p:nvPr/>
        </p:nvSpPr>
        <p:spPr>
          <a:xfrm>
            <a:off x="9685866" y="3429000"/>
            <a:ext cx="1761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00FF"/>
                </a:solidFill>
                <a:effectLst/>
                <a:latin typeface="Helvetica Neue"/>
              </a:rPr>
              <a:t>SE.TER.ENRR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8D93EBF-0BEB-A317-D936-A8A9071382A2}"/>
              </a:ext>
            </a:extLst>
          </p:cNvPr>
          <p:cNvSpPr txBox="1"/>
          <p:nvPr/>
        </p:nvSpPr>
        <p:spPr>
          <a:xfrm>
            <a:off x="9541932" y="4230699"/>
            <a:ext cx="1921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00FF"/>
                </a:solidFill>
                <a:effectLst/>
                <a:latin typeface="Helvetica Neue"/>
              </a:rPr>
              <a:t>IT.NET.USER.P2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D478F53-12E9-1908-9849-64C35CCD8FEE}"/>
              </a:ext>
            </a:extLst>
          </p:cNvPr>
          <p:cNvSpPr txBox="1"/>
          <p:nvPr/>
        </p:nvSpPr>
        <p:spPr>
          <a:xfrm>
            <a:off x="4275668" y="1854203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Population totale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524D1A8-19A7-82C3-16C4-BF041D7997F2}"/>
              </a:ext>
            </a:extLst>
          </p:cNvPr>
          <p:cNvSpPr txBox="1"/>
          <p:nvPr/>
        </p:nvSpPr>
        <p:spPr>
          <a:xfrm>
            <a:off x="4275668" y="3333002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Taux brut de scolarisation dans l'enseignement supérieur, les deux sexes (%)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FB2F981-2EC6-9363-3331-AEFBD3D2C9CA}"/>
              </a:ext>
            </a:extLst>
          </p:cNvPr>
          <p:cNvSpPr txBox="1"/>
          <p:nvPr/>
        </p:nvSpPr>
        <p:spPr>
          <a:xfrm>
            <a:off x="4275668" y="2508934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Taux brut de scolarisation, secondaire, les deux sexes (%)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824EFDA-8AB2-1B1C-FD1C-E5ADEAD451B7}"/>
              </a:ext>
            </a:extLst>
          </p:cNvPr>
          <p:cNvSpPr txBox="1"/>
          <p:nvPr/>
        </p:nvSpPr>
        <p:spPr>
          <a:xfrm>
            <a:off x="4275667" y="4251864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Utilisateurs d’internet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E23999-7BDB-5BB9-63B2-3085595E2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10F7-9663-4CAE-86BF-13C1C837BC16}" type="slidenum">
              <a:rPr lang="fr-FR" b="1" smtClean="0">
                <a:solidFill>
                  <a:schemeClr val="tx1"/>
                </a:solidFill>
              </a:rPr>
              <a:t>10</a:t>
            </a:fld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17" name="Espace réservé du pied de page 16">
            <a:extLst>
              <a:ext uri="{FF2B5EF4-FFF2-40B4-BE49-F238E27FC236}">
                <a16:creationId xmlns:a16="http://schemas.microsoft.com/office/drawing/2014/main" id="{2C3D1103-C162-8F47-9D42-6BF068A3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051943" y="6356350"/>
            <a:ext cx="4114800" cy="365125"/>
          </a:xfrm>
        </p:spPr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TIDIANE Barry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96442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4BEED8-AFC0-3AC5-0E39-A82E5EE6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189" y="270934"/>
            <a:ext cx="7432144" cy="74506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271A38"/>
                </a:solidFill>
                <a:latin typeface="Inter"/>
              </a:rPr>
              <a:t>Analyse des indicteurs retenus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E3DF034-22E3-2C18-C03C-50EED3933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60" y="1087563"/>
            <a:ext cx="9820540" cy="549950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647745-DA28-1011-CAC2-79D1F402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10F7-9663-4CAE-86BF-13C1C837BC16}" type="slidenum">
              <a:rPr lang="fr-FR" b="1" smtClean="0">
                <a:solidFill>
                  <a:schemeClr val="tx1"/>
                </a:solidFill>
              </a:rPr>
              <a:t>11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749B821-7225-E684-B86D-3B71D0C3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45876" y="6300812"/>
            <a:ext cx="4114800" cy="365125"/>
          </a:xfrm>
        </p:spPr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TIDIANE Barry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1079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4B818D-729C-F025-D41C-FF15EE327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87400"/>
            <a:ext cx="3932237" cy="1024467"/>
          </a:xfrm>
        </p:spPr>
        <p:txBody>
          <a:bodyPr>
            <a:normAutofit fontScale="90000"/>
          </a:bodyPr>
          <a:lstStyle/>
          <a:p>
            <a:r>
              <a:rPr lang="fr-FR" sz="2900" b="1" dirty="0">
                <a:solidFill>
                  <a:srgbClr val="271A38"/>
                </a:solidFill>
                <a:latin typeface="Inter"/>
              </a:rPr>
              <a:t>La visualisation de données à l’aide de Missingo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C8EF013-2787-78F8-41E3-D6D019ECE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719" y="987425"/>
            <a:ext cx="5415138" cy="4873625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ECEC54-F873-C039-2903-B275387A6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>
                <a:solidFill>
                  <a:srgbClr val="292929"/>
                </a:solidFill>
                <a:latin typeface="source-serif-pro"/>
              </a:rPr>
              <a:t>U</a:t>
            </a:r>
            <a:r>
              <a:rPr lang="fr-FR" b="0" i="0" dirty="0">
                <a:solidFill>
                  <a:srgbClr val="292929"/>
                </a:solidFill>
                <a:effectLst/>
                <a:latin typeface="source-serif-pro"/>
              </a:rPr>
              <a:t>ne bibliothèque qui fournit une série de visualisations pour comprendre la présence et la distribution des données manquantes dans une base de données pandas</a:t>
            </a:r>
          </a:p>
          <a:p>
            <a:r>
              <a:rPr lang="fr-FR" dirty="0">
                <a:solidFill>
                  <a:srgbClr val="292929"/>
                </a:solidFill>
                <a:latin typeface="source-serif-pro"/>
              </a:rPr>
              <a:t>Exemple de la visualisation du dataframe basé l’indicateur de la population totale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5AF8481-EABA-1F68-A753-1AB6D39B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10F7-9663-4CAE-86BF-13C1C837BC16}" type="slidenum">
              <a:rPr lang="fr-FR" b="1" smtClean="0">
                <a:solidFill>
                  <a:schemeClr val="tx1"/>
                </a:solidFill>
              </a:rPr>
              <a:t>12</a:t>
            </a:fld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E4471854-783B-D9CD-FC0C-A2CDBFB8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032934" y="6356349"/>
            <a:ext cx="4114800" cy="365125"/>
          </a:xfrm>
        </p:spPr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TIDIANE Barry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3696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259161-8CC7-9C95-B9E5-DD9FC026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16467"/>
            <a:ext cx="3932237" cy="1100667"/>
          </a:xfrm>
        </p:spPr>
        <p:txBody>
          <a:bodyPr/>
          <a:lstStyle/>
          <a:p>
            <a:r>
              <a:rPr lang="fr-FR" sz="2900" b="1" dirty="0">
                <a:solidFill>
                  <a:srgbClr val="271A38"/>
                </a:solidFill>
                <a:latin typeface="Inter"/>
              </a:rPr>
              <a:t>L’utilisation de graphiques statistiques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1F8AC8B-8A5C-6ADA-F4CB-E77ED667B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95249"/>
            <a:ext cx="5410200" cy="6762751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281845-A504-2B0C-C37F-05350E37A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On remarque que Le taux de scolarisation dans l'enseignement supérieur est plus inégal entre les pays que le taux de scolarisation au niveau de l'enseignement secondaire</a:t>
            </a:r>
          </a:p>
          <a:p>
            <a:r>
              <a:rPr lang="fr-FR" dirty="0"/>
              <a:t>Pour l'indicateur numérique, forme bimodale, on distingue 3 groupes de pays répartis autour de 20%, 65% et 85%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C6BD70D-7BCC-6BFB-0EEF-CF82DBCF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10F7-9663-4CAE-86BF-13C1C837BC16}" type="slidenum">
              <a:rPr lang="fr-FR" b="1" smtClean="0">
                <a:solidFill>
                  <a:schemeClr val="tx1"/>
                </a:solidFill>
              </a:rPr>
              <a:t>13</a:t>
            </a:fld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C68E742-EB09-EE4D-0581-2668E46F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042987" y="6351587"/>
            <a:ext cx="4114800" cy="365125"/>
          </a:xfrm>
        </p:spPr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TIDIANE Barry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99030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D49B98-840E-A7E7-B3B2-0A814655F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894" y="431800"/>
            <a:ext cx="10336212" cy="609600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271A38"/>
                </a:solidFill>
                <a:latin typeface="Inter"/>
              </a:rPr>
              <a:t>Création de score en fonction des différents indicateurs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82D46AA-2409-DBFA-FADB-E890F451B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696" y="1303866"/>
            <a:ext cx="7564171" cy="459628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EB16D54-69C1-BAE9-177C-1EB6FE03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10F7-9663-4CAE-86BF-13C1C837BC16}" type="slidenum">
              <a:rPr lang="fr-FR" b="1" smtClean="0">
                <a:solidFill>
                  <a:schemeClr val="tx1"/>
                </a:solidFill>
              </a:rPr>
              <a:t>14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26AA49C0-B7F3-665B-D1B0-93172BDCB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29506" y="6356349"/>
            <a:ext cx="4114800" cy="365125"/>
          </a:xfrm>
        </p:spPr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TIDIANE Barry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6403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FD03F9-28FC-7CC4-5A76-A1E17ED7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99533"/>
            <a:ext cx="3932237" cy="1134534"/>
          </a:xfrm>
        </p:spPr>
        <p:txBody>
          <a:bodyPr>
            <a:normAutofit/>
          </a:bodyPr>
          <a:lstStyle/>
          <a:p>
            <a:r>
              <a:rPr lang="fr-FR" sz="2900" b="1" dirty="0">
                <a:solidFill>
                  <a:srgbClr val="271A38"/>
                </a:solidFill>
                <a:latin typeface="Inter"/>
              </a:rPr>
              <a:t>Indicateurs manquants par pays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7BB147D-A500-1E91-D860-2258FFF50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745" y="1843880"/>
            <a:ext cx="8273521" cy="4136761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F2C3D1-02D0-ECC5-BF01-F3527C963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86000"/>
            <a:ext cx="2724679" cy="3582988"/>
          </a:xfrm>
        </p:spPr>
        <p:txBody>
          <a:bodyPr/>
          <a:lstStyle/>
          <a:p>
            <a:r>
              <a:rPr lang="fr-FR" dirty="0"/>
              <a:t>Possibilité de se faire une bonne vision de nos données manquantes en utilisant heatmap qui est une fonction de seaborn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61735CF-1299-FC79-81E8-6D580975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10F7-9663-4CAE-86BF-13C1C837BC16}" type="slidenum">
              <a:rPr lang="fr-FR" b="1" smtClean="0">
                <a:solidFill>
                  <a:schemeClr val="tx1"/>
                </a:solidFill>
              </a:rPr>
              <a:t>15</a:t>
            </a:fld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EB956F9-CF8F-1CA3-7119-7AC1A024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11370" y="6356349"/>
            <a:ext cx="4114800" cy="365125"/>
          </a:xfrm>
        </p:spPr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TIDIANE Barry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217686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BF0B7-BED1-8C65-4CA1-81AA880EA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8800"/>
            <a:ext cx="3932237" cy="1498599"/>
          </a:xfrm>
        </p:spPr>
        <p:txBody>
          <a:bodyPr>
            <a:normAutofit/>
          </a:bodyPr>
          <a:lstStyle/>
          <a:p>
            <a:r>
              <a:rPr lang="fr-FR" sz="2900" b="1" dirty="0">
                <a:solidFill>
                  <a:srgbClr val="271A38"/>
                </a:solidFill>
                <a:latin typeface="Inter"/>
              </a:rPr>
              <a:t>Ajoutons une explication avec radar plot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B04D663-11CD-A19D-5929-4F9FD7432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00" y="117476"/>
            <a:ext cx="6663266" cy="6663266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6B84A6-1588-099B-A28D-74CB5260D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Une méthode qui nous permet de représenter les différents scores de chaque pays sous forme graphique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BB7656E-D597-A447-6856-10A7B7A5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10F7-9663-4CAE-86BF-13C1C837BC16}" type="slidenum">
              <a:rPr lang="fr-FR" b="1" smtClean="0">
                <a:solidFill>
                  <a:schemeClr val="tx1"/>
                </a:solidFill>
              </a:rPr>
              <a:t>16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7B9E2E27-276F-6316-4F44-14EAF622C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058333" y="6362700"/>
            <a:ext cx="4114800" cy="365125"/>
          </a:xfrm>
        </p:spPr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TIDIANE Barry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912240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5BFCF-472D-CB9C-07D6-002168FE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4711"/>
            <a:ext cx="3410479" cy="1202267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271A38"/>
                </a:solidFill>
                <a:latin typeface="Inter"/>
              </a:rPr>
              <a:t>Analyse des perspectives à venir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C6D92A-873F-CF0F-97E6-AE0B101D8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L'analyse des perspectives nous permets de conclure que les pays du top 5 seront potentiellement bon pour les années à venir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304BA6D-B4E6-EC30-05EB-3C0BBF714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33" y="457201"/>
            <a:ext cx="5266267" cy="174981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ED91AC0-ABDB-7200-7ABB-3EDA8A946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225" y="2634646"/>
            <a:ext cx="5405174" cy="183878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0AB8CD1-53BC-D649-7A5A-9DE0A2CBC416}"/>
              </a:ext>
            </a:extLst>
          </p:cNvPr>
          <p:cNvSpPr txBox="1"/>
          <p:nvPr/>
        </p:nvSpPr>
        <p:spPr>
          <a:xfrm>
            <a:off x="7716310" y="2265314"/>
            <a:ext cx="133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Année 2014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2F34372-6D38-6BBA-8B2E-61BB59FF459C}"/>
              </a:ext>
            </a:extLst>
          </p:cNvPr>
          <p:cNvSpPr txBox="1"/>
          <p:nvPr/>
        </p:nvSpPr>
        <p:spPr>
          <a:xfrm>
            <a:off x="7716310" y="4420687"/>
            <a:ext cx="133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Année 2015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94C0E4C-A13C-56CA-7B9A-DE2E58F6A8AB}"/>
              </a:ext>
            </a:extLst>
          </p:cNvPr>
          <p:cNvSpPr txBox="1"/>
          <p:nvPr/>
        </p:nvSpPr>
        <p:spPr>
          <a:xfrm>
            <a:off x="7716310" y="185379"/>
            <a:ext cx="133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Année 2013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F26D4F8-27B7-CC4F-0116-306399349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33" y="4790019"/>
            <a:ext cx="5266266" cy="1698002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96E20A-57C8-BA43-C6A3-8BA62691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10F7-9663-4CAE-86BF-13C1C837BC16}" type="slidenum">
              <a:rPr lang="fr-FR" b="1" smtClean="0">
                <a:solidFill>
                  <a:schemeClr val="tx1"/>
                </a:solidFill>
              </a:rPr>
              <a:t>17</a:t>
            </a:fld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92EF4964-50FF-E3DA-A2E1-D1DB46A2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43000" y="6379633"/>
            <a:ext cx="4114800" cy="365125"/>
          </a:xfrm>
        </p:spPr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TIDIANE Barry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97123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C0E32B-4C1C-97B8-B9CE-64AF6A74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271A38"/>
                </a:solidFill>
                <a:latin typeface="Inter"/>
              </a:rPr>
              <a:t>Conclusion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038B13B-9085-0ECF-F6B4-78E3CE2D9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511" y="977168"/>
            <a:ext cx="7118756" cy="40012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34002F-FDF5-CE91-078D-C6463A9A9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Après toutes ces analyses et prospections, nous pouvons conseiller au client ces pays du top 5 potentiellement favorable pour le projet. toutefois, il faudra faire attention à la Finlande qui a le </a:t>
            </a:r>
            <a:r>
              <a:rPr lang="fr-FR"/>
              <a:t>score  de</a:t>
            </a:r>
            <a:r>
              <a:rPr lang="fr-FR" dirty="0"/>
              <a:t> </a:t>
            </a:r>
            <a:r>
              <a:rPr lang="fr-FR"/>
              <a:t>son </a:t>
            </a:r>
            <a:r>
              <a:rPr lang="fr-FR" dirty="0"/>
              <a:t>indicateur internet qui diminue au cours des années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FBF4CFA-EAE1-341A-C930-2D85576D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10F7-9663-4CAE-86BF-13C1C837BC16}" type="slidenum">
              <a:rPr lang="fr-FR" b="1" smtClean="0">
                <a:solidFill>
                  <a:schemeClr val="tx1"/>
                </a:solidFill>
              </a:rPr>
              <a:t>18</a:t>
            </a:fld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8F57BBD0-41BE-052F-89F2-256A311A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34533" y="6354233"/>
            <a:ext cx="4114800" cy="365125"/>
          </a:xfrm>
        </p:spPr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TIDIANE Barry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44594860"/>
      </p:ext>
    </p:extLst>
  </p:cSld>
  <p:clrMapOvr>
    <a:masterClrMapping/>
  </p:clrMapOvr>
  <p:transition spd="slow">
    <p:wheel spokes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2B5C3B-CFF0-CB1D-2277-D0F94B762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399" y="457200"/>
            <a:ext cx="10066867" cy="618067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271A38"/>
                </a:solidFill>
                <a:latin typeface="Inter"/>
              </a:rPr>
              <a:t>Quelques liens qui ont servi pour le projet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A44CCC-AE63-81CC-0A94-53758B4C533A}"/>
              </a:ext>
            </a:extLst>
          </p:cNvPr>
          <p:cNvSpPr txBox="1"/>
          <p:nvPr/>
        </p:nvSpPr>
        <p:spPr>
          <a:xfrm>
            <a:off x="2370667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https://www.python-graph-gallery.com/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33E99E0-481E-0626-B348-83D738CFA16B}"/>
              </a:ext>
            </a:extLst>
          </p:cNvPr>
          <p:cNvSpPr txBox="1"/>
          <p:nvPr/>
        </p:nvSpPr>
        <p:spPr>
          <a:xfrm>
            <a:off x="2370667" y="24454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https://matplotlib.org/stable/gallery/specialty_plots/radar_chart.html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8D71566-5A2D-DEA8-F626-99EB812A76DE}"/>
              </a:ext>
            </a:extLst>
          </p:cNvPr>
          <p:cNvSpPr txBox="1"/>
          <p:nvPr/>
        </p:nvSpPr>
        <p:spPr>
          <a:xfrm>
            <a:off x="2370667" y="16479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https://analyticsindiamag.com/tutorial-on-missingno-python-tool-to-visualize-missing-values/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03354DF-5314-3838-04C2-9F315B81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10F7-9663-4CAE-86BF-13C1C837BC16}" type="slidenum">
              <a:rPr lang="fr-FR" b="1" smtClean="0">
                <a:solidFill>
                  <a:schemeClr val="tx1"/>
                </a:solidFill>
              </a:rPr>
              <a:t>19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0B5A0ECB-062F-B58F-77AA-6A96007C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094117" y="6356349"/>
            <a:ext cx="4114800" cy="365125"/>
          </a:xfrm>
        </p:spPr>
        <p:txBody>
          <a:bodyPr/>
          <a:lstStyle/>
          <a:p>
            <a:r>
              <a:rPr lang="fr-FR" b="1">
                <a:solidFill>
                  <a:schemeClr val="tx1"/>
                </a:solidFill>
              </a:rPr>
              <a:t>TIDIANE Barry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81174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09C643-422F-38C2-A7BC-27A5FA8E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800" y="390526"/>
            <a:ext cx="10160000" cy="51540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9E8B0E8-BC79-5FBD-6438-3284F2A48456}"/>
              </a:ext>
            </a:extLst>
          </p:cNvPr>
          <p:cNvSpPr txBox="1"/>
          <p:nvPr/>
        </p:nvSpPr>
        <p:spPr>
          <a:xfrm>
            <a:off x="1816607" y="1176867"/>
            <a:ext cx="9029193" cy="318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1. Importation des données………………………………………………………………………………………………………………………………………………..3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CD091D7-8CC9-B8B4-88F5-72AFA66DE710}"/>
              </a:ext>
            </a:extLst>
          </p:cNvPr>
          <p:cNvSpPr txBox="1"/>
          <p:nvPr/>
        </p:nvSpPr>
        <p:spPr>
          <a:xfrm>
            <a:off x="1816607" y="2431785"/>
            <a:ext cx="90291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2. Exploration des données (edStatsData.csv)…………………………………………………………………………………………………………………….8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826494A-BFD7-6FDA-A7E8-F48D2872794E}"/>
              </a:ext>
            </a:extLst>
          </p:cNvPr>
          <p:cNvSpPr txBox="1"/>
          <p:nvPr/>
        </p:nvSpPr>
        <p:spPr>
          <a:xfrm>
            <a:off x="1816608" y="2696045"/>
            <a:ext cx="9029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3. Choix des indicateurs et des axes de prospection…………………………………………………………………………………………………………...9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53ED642-BB5D-F44B-2F96-24F1700DEE1C}"/>
              </a:ext>
            </a:extLst>
          </p:cNvPr>
          <p:cNvSpPr txBox="1"/>
          <p:nvPr/>
        </p:nvSpPr>
        <p:spPr>
          <a:xfrm>
            <a:off x="1816607" y="2943590"/>
            <a:ext cx="9029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4. Analyse des indicteurs retenus……………………………………………………………………………………………………………………………………….10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4871125-50B0-92BF-591F-214D4C17A5AC}"/>
              </a:ext>
            </a:extLst>
          </p:cNvPr>
          <p:cNvSpPr txBox="1"/>
          <p:nvPr/>
        </p:nvSpPr>
        <p:spPr>
          <a:xfrm>
            <a:off x="1816607" y="3708125"/>
            <a:ext cx="90291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5. Création de score en fonction des différents indicateurs………………………………………………………………………………………………..13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981DCA-11FF-CD4E-A6C5-0FB4F7FA2F0A}"/>
              </a:ext>
            </a:extLst>
          </p:cNvPr>
          <p:cNvSpPr txBox="1"/>
          <p:nvPr/>
        </p:nvSpPr>
        <p:spPr>
          <a:xfrm>
            <a:off x="1816608" y="4570468"/>
            <a:ext cx="9139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6. Analyse des perspectives à venir…………………………………………………………………………………………………………………………………….17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F95DC84-D5DC-10F8-7166-59695A5BB7F9}"/>
              </a:ext>
            </a:extLst>
          </p:cNvPr>
          <p:cNvSpPr txBox="1"/>
          <p:nvPr/>
        </p:nvSpPr>
        <p:spPr>
          <a:xfrm>
            <a:off x="1816607" y="4838641"/>
            <a:ext cx="91392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7. Conclusion………………………………………………………………………………………………………………………………………………………………………18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5D2F2FC-42BA-7A02-1BEB-832731CBE540}"/>
              </a:ext>
            </a:extLst>
          </p:cNvPr>
          <p:cNvSpPr txBox="1"/>
          <p:nvPr/>
        </p:nvSpPr>
        <p:spPr>
          <a:xfrm>
            <a:off x="2040466" y="1486735"/>
            <a:ext cx="88053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1.1. Installez Python via Anaconda…………………………………………………………………………………………………………………………………4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FC09FA3-B581-618E-8A27-D2B347CA2831}"/>
              </a:ext>
            </a:extLst>
          </p:cNvPr>
          <p:cNvSpPr txBox="1"/>
          <p:nvPr/>
        </p:nvSpPr>
        <p:spPr>
          <a:xfrm>
            <a:off x="2040467" y="1731019"/>
            <a:ext cx="88053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1.2. </a:t>
            </a:r>
            <a:r>
              <a:rPr lang="fr-FR" sz="1400" dirty="0" err="1"/>
              <a:t>Jupyter</a:t>
            </a:r>
            <a:r>
              <a:rPr lang="fr-FR" sz="1400" dirty="0"/>
              <a:t> Notebook……………………………………………………………………………………………………………………………………………………5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FFFF91D-2E4F-1FF2-EE33-E5D82098AF0F}"/>
              </a:ext>
            </a:extLst>
          </p:cNvPr>
          <p:cNvSpPr txBox="1"/>
          <p:nvPr/>
        </p:nvSpPr>
        <p:spPr>
          <a:xfrm>
            <a:off x="2040467" y="1940094"/>
            <a:ext cx="88053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1.3. Installation de package…………………………………………………………………………………………………………………………………………...6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39C0DE4-AE94-08D7-9E41-FDF89195C4D1}"/>
              </a:ext>
            </a:extLst>
          </p:cNvPr>
          <p:cNvSpPr txBox="1"/>
          <p:nvPr/>
        </p:nvSpPr>
        <p:spPr>
          <a:xfrm>
            <a:off x="2040467" y="2149168"/>
            <a:ext cx="88053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1.4. Moyens d’importation de nos données…………………………………………………………………………………………………………………..7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AC9BC95-8B55-9ECD-85EC-61D7A0D131F8}"/>
              </a:ext>
            </a:extLst>
          </p:cNvPr>
          <p:cNvSpPr txBox="1"/>
          <p:nvPr/>
        </p:nvSpPr>
        <p:spPr>
          <a:xfrm>
            <a:off x="2040466" y="3225621"/>
            <a:ext cx="88053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4.1. La visualisation de données à l’aide de Missingo…………………………………………………………………………………………………….11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36F09D9-2184-474F-D4AF-153A1315ECB3}"/>
              </a:ext>
            </a:extLst>
          </p:cNvPr>
          <p:cNvSpPr txBox="1"/>
          <p:nvPr/>
        </p:nvSpPr>
        <p:spPr>
          <a:xfrm>
            <a:off x="2040467" y="3459761"/>
            <a:ext cx="88053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4.2. L’utilisation de graphiques statistiques…………………………………………………………………………………………………………………..12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9E0547A-EEC0-9C66-5E33-D62051348802}"/>
              </a:ext>
            </a:extLst>
          </p:cNvPr>
          <p:cNvSpPr txBox="1"/>
          <p:nvPr/>
        </p:nvSpPr>
        <p:spPr>
          <a:xfrm>
            <a:off x="2040465" y="3942265"/>
            <a:ext cx="89154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5.1. Indicateurs manquants par pays……………………………………………………………………………………………………………………………..14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97314F2-1A19-259A-3A38-FF54D418770E}"/>
              </a:ext>
            </a:extLst>
          </p:cNvPr>
          <p:cNvSpPr txBox="1"/>
          <p:nvPr/>
        </p:nvSpPr>
        <p:spPr>
          <a:xfrm>
            <a:off x="2040466" y="4164883"/>
            <a:ext cx="8915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5.2. Ajoutons une explication avec radar plot………………………………………………………………………………………………………………..15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7A0094D-3AE4-B11C-D795-C40F97BF6EEC}"/>
              </a:ext>
            </a:extLst>
          </p:cNvPr>
          <p:cNvSpPr txBox="1"/>
          <p:nvPr/>
        </p:nvSpPr>
        <p:spPr>
          <a:xfrm>
            <a:off x="2040467" y="4364327"/>
            <a:ext cx="9017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5.3.Analyse des perspectives à venir……………………………………………………………………………………………………………………………..16</a:t>
            </a:r>
          </a:p>
        </p:txBody>
      </p:sp>
      <p:sp>
        <p:nvSpPr>
          <p:cNvPr id="28" name="Espace réservé du numéro de diapositive 27">
            <a:extLst>
              <a:ext uri="{FF2B5EF4-FFF2-40B4-BE49-F238E27FC236}">
                <a16:creationId xmlns:a16="http://schemas.microsoft.com/office/drawing/2014/main" id="{1DB4F95C-19D0-A0BF-55E7-BCFEA0ACC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10F7-9663-4CAE-86BF-13C1C837BC16}" type="slidenum">
              <a:rPr lang="fr-FR" b="1" smtClean="0">
                <a:solidFill>
                  <a:schemeClr val="tx1"/>
                </a:solidFill>
              </a:rPr>
              <a:t>2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3" name="Espace réservé du pied de page 32">
            <a:extLst>
              <a:ext uri="{FF2B5EF4-FFF2-40B4-BE49-F238E27FC236}">
                <a16:creationId xmlns:a16="http://schemas.microsoft.com/office/drawing/2014/main" id="{56F59136-3816-2B1B-32FC-A34B22ED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092200" y="6359452"/>
            <a:ext cx="4114800" cy="365125"/>
          </a:xfrm>
        </p:spPr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TIDIANE Barry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387038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CEA557-8F40-C1AB-C16B-5E3B0ED3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1273" y="386291"/>
            <a:ext cx="5166519" cy="567267"/>
          </a:xfrm>
        </p:spPr>
        <p:txBody>
          <a:bodyPr>
            <a:noAutofit/>
          </a:bodyPr>
          <a:lstStyle/>
          <a:p>
            <a:r>
              <a:rPr lang="fr-FR" b="1" dirty="0">
                <a:solidFill>
                  <a:srgbClr val="271A38"/>
                </a:solidFill>
                <a:latin typeface="Inter"/>
              </a:rPr>
              <a:t>Importation des données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D2F961C1-0ABC-6915-15F0-58DC58779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67" y="1480608"/>
            <a:ext cx="10430933" cy="5215467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A2F9BE4-0F28-CC2F-0237-8F837F48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83A2-07C9-4B99-8952-A301D4462962}" type="slidenum">
              <a:rPr lang="fr-FR" b="1" smtClean="0">
                <a:solidFill>
                  <a:schemeClr val="tx1"/>
                </a:solidFill>
              </a:rPr>
              <a:t>3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39FDC8B-C2B5-BD15-A4D2-2DD85ABE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19200" y="6330950"/>
            <a:ext cx="4114800" cy="365125"/>
          </a:xfrm>
        </p:spPr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TIDIANE Barry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55566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CE1E53-5330-8B12-88E5-8F691EC7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520" y="1210733"/>
            <a:ext cx="3932237" cy="1600200"/>
          </a:xfrm>
        </p:spPr>
        <p:txBody>
          <a:bodyPr/>
          <a:lstStyle/>
          <a:p>
            <a:r>
              <a:rPr lang="fr-FR" b="1" i="0" dirty="0">
                <a:solidFill>
                  <a:srgbClr val="271A38"/>
                </a:solidFill>
                <a:effectLst/>
                <a:latin typeface="Inter"/>
              </a:rPr>
              <a:t>Installez Python via Anaconda</a:t>
            </a:r>
            <a:br>
              <a:rPr lang="fr-FR" b="1" i="0" dirty="0">
                <a:solidFill>
                  <a:srgbClr val="271A38"/>
                </a:solidFill>
                <a:effectLst/>
                <a:latin typeface="Inter"/>
              </a:rPr>
            </a:b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4F64B2-9D70-9984-C24B-048854F88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0521" y="2894807"/>
            <a:ext cx="3932237" cy="2269860"/>
          </a:xfrm>
        </p:spPr>
        <p:txBody>
          <a:bodyPr/>
          <a:lstStyle/>
          <a:p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Anaconda permet d’installer Python, </a:t>
            </a:r>
            <a:r>
              <a:rPr lang="fr-FR" b="0" i="0" dirty="0" err="1">
                <a:solidFill>
                  <a:srgbClr val="271A38"/>
                </a:solidFill>
                <a:effectLst/>
                <a:latin typeface="Inter"/>
              </a:rPr>
              <a:t>Jupyter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 Notebook et des dizaines de packages scientifiques, dont certains indispensables à l’analyse de données </a:t>
            </a:r>
            <a:endParaRPr lang="fr-FR" dirty="0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DC78DDE1-E678-3407-5523-403119CEE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202" y="1014129"/>
            <a:ext cx="7480066" cy="4292977"/>
          </a:xfrm>
          <a:prstGeom prst="roundRect">
            <a:avLst>
              <a:gd name="adj" fmla="val 11111"/>
            </a:avLst>
          </a:prstGeom>
          <a:ln w="190500" cap="rnd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3256AF2-F7BD-235C-CFD9-296415BDE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10F7-9663-4CAE-86BF-13C1C837BC16}" type="slidenum">
              <a:rPr lang="fr-FR" b="1" smtClean="0">
                <a:solidFill>
                  <a:schemeClr val="tx1"/>
                </a:solidFill>
              </a:rPr>
              <a:t>4</a:t>
            </a:fld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59E66F55-DB82-7032-BA5E-B68FB9B2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092200" y="6356350"/>
            <a:ext cx="4114800" cy="365125"/>
          </a:xfrm>
        </p:spPr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TIDIANE Barry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127247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0F1FA-81E1-12E6-DCD5-A1CA72C82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8906"/>
            <a:ext cx="3932237" cy="1398494"/>
          </a:xfrm>
        </p:spPr>
        <p:txBody>
          <a:bodyPr/>
          <a:lstStyle/>
          <a:p>
            <a:r>
              <a:rPr lang="fr-FR" b="1" i="0" dirty="0" err="1">
                <a:solidFill>
                  <a:srgbClr val="271A38"/>
                </a:solidFill>
                <a:effectLst/>
                <a:latin typeface="Inter"/>
              </a:rPr>
              <a:t>Jupyter</a:t>
            </a:r>
            <a:r>
              <a:rPr lang="fr-FR" b="1" i="0" dirty="0">
                <a:solidFill>
                  <a:srgbClr val="271A38"/>
                </a:solidFill>
                <a:effectLst/>
                <a:latin typeface="Inter"/>
              </a:rPr>
              <a:t> Notebook</a:t>
            </a:r>
            <a:br>
              <a:rPr lang="fr-FR" b="1" i="0" dirty="0">
                <a:solidFill>
                  <a:srgbClr val="271A38"/>
                </a:solidFill>
                <a:effectLst/>
                <a:latin typeface="Inter"/>
              </a:rPr>
            </a:b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606B72-72B8-D4B2-A786-013DB3117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C’est </a:t>
            </a:r>
            <a:r>
              <a:rPr lang="fr-FR" b="0" i="0" dirty="0">
                <a:solidFill>
                  <a:srgbClr val="171717"/>
                </a:solidFill>
                <a:effectLst/>
                <a:latin typeface="-apple-system"/>
              </a:rPr>
              <a:t>un moyen populaire de collaborer et de partager du code, des rapports et des analyses de données</a:t>
            </a:r>
            <a:endParaRPr lang="fr-FR" dirty="0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0636320A-D32D-ACC8-3A68-AE1B4AC2F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474" y="851647"/>
            <a:ext cx="7084125" cy="5017341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D2C8DB4-B804-5AA3-70EF-07924B99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10F7-9663-4CAE-86BF-13C1C837BC16}" type="slidenum">
              <a:rPr lang="fr-FR" b="1" smtClean="0">
                <a:solidFill>
                  <a:schemeClr val="tx1"/>
                </a:solidFill>
              </a:rPr>
              <a:t>5</a:t>
            </a:fld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07A1C633-4AB0-967F-C308-D324E352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041400" y="6356349"/>
            <a:ext cx="4114800" cy="365125"/>
          </a:xfrm>
        </p:spPr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TIDIANE Barry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893143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C295D0-A1C9-F7B0-2332-96F6E930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271A38"/>
                </a:solidFill>
                <a:latin typeface="Inter"/>
              </a:rPr>
              <a:t>Installation de package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DF54477E-5B1D-F0CB-685C-07D6A2096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804" y="2974109"/>
            <a:ext cx="5863022" cy="748146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952897-37AA-C6E6-8DFD-5C9D660EF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PIP est l’outil d’installation de prédilection. il est inclus par défaut avec l’installateur de Python</a:t>
            </a:r>
          </a:p>
          <a:p>
            <a:r>
              <a:rPr lang="fr-FR" dirty="0"/>
              <a:t>Nous avons trois possibilités pour installer un package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Directement dans une cellule  de code de notebook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Utilisation du terminal intégré de </a:t>
            </a:r>
            <a:r>
              <a:rPr lang="fr-FR" dirty="0" err="1"/>
              <a:t>Jupyter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Utilisation de l’invite de commande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D058CEF-A72F-CB86-7D2F-A3FD8A19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10F7-9663-4CAE-86BF-13C1C837BC16}" type="slidenum">
              <a:rPr lang="fr-FR" b="1" smtClean="0">
                <a:solidFill>
                  <a:schemeClr val="tx1"/>
                </a:solidFill>
              </a:rPr>
              <a:t>6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74A83059-E805-E51A-D6F8-DB35D378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09134" y="6356349"/>
            <a:ext cx="4114800" cy="365125"/>
          </a:xfrm>
        </p:spPr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TIDIANE Barry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389768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F71338-A9B3-D0CB-8366-E54B6BC6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1186073"/>
            <a:ext cx="3932237" cy="1161473"/>
          </a:xfrm>
        </p:spPr>
        <p:txBody>
          <a:bodyPr/>
          <a:lstStyle/>
          <a:p>
            <a:r>
              <a:rPr lang="fr-FR" b="1" dirty="0">
                <a:solidFill>
                  <a:srgbClr val="271A38"/>
                </a:solidFill>
                <a:latin typeface="Inter"/>
              </a:rPr>
              <a:t>Vérification de la version d’un package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D05C553F-C8DE-691E-14B8-EA2A950CF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863" y="2585198"/>
            <a:ext cx="6453430" cy="931726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E041E2-EDA8-C3B2-521D-3D2EDF73B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2475" y="2468148"/>
            <a:ext cx="3932237" cy="3811588"/>
          </a:xfrm>
        </p:spPr>
        <p:txBody>
          <a:bodyPr/>
          <a:lstStyle/>
          <a:p>
            <a:r>
              <a:rPr lang="fr-FR" dirty="0"/>
              <a:t>Il est très utile d’avoir une cohérence entre les versions de packages afin de simplifier l’utilisation de notre code aux autres membres de l’équipe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5599BD4-4808-6D39-BCCE-62910C229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17" y="1758462"/>
            <a:ext cx="6731594" cy="30773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6A1BE10-A5D9-3F6D-2D61-C687E3B1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10F7-9663-4CAE-86BF-13C1C837BC16}" type="slidenum">
              <a:rPr lang="fr-FR" b="1" smtClean="0">
                <a:solidFill>
                  <a:schemeClr val="tx1"/>
                </a:solidFill>
              </a:rPr>
              <a:t>7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A1379F94-24B4-89B1-CE64-C748D271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025105" y="6356349"/>
            <a:ext cx="4114800" cy="365125"/>
          </a:xfrm>
        </p:spPr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TIDIANE Barry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522004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D1AAF3-C997-CFD4-BBF4-928AA8775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811141"/>
            <a:ext cx="3932237" cy="1600200"/>
          </a:xfrm>
        </p:spPr>
        <p:txBody>
          <a:bodyPr/>
          <a:lstStyle/>
          <a:p>
            <a:r>
              <a:rPr lang="fr-FR" b="1" dirty="0">
                <a:solidFill>
                  <a:srgbClr val="271A38"/>
                </a:solidFill>
                <a:latin typeface="Inter"/>
              </a:rPr>
              <a:t>Moyens d’importation de nos données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32EC3EF5-7198-FDBD-B0C7-0CEB5ADCC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85267" y="931697"/>
            <a:ext cx="7238999" cy="4822228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4DA3BF-7D85-58CE-F0F9-D9DA4285E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675467"/>
            <a:ext cx="3932237" cy="3811588"/>
          </a:xfrm>
        </p:spPr>
        <p:txBody>
          <a:bodyPr/>
          <a:lstStyle/>
          <a:p>
            <a:r>
              <a:rPr lang="fr-FR" dirty="0"/>
              <a:t>Importation de la bibliothèque pandas notre espace de travail avec la commande :    </a:t>
            </a:r>
            <a:r>
              <a:rPr lang="fr-FR" dirty="0">
                <a:solidFill>
                  <a:srgbClr val="FF0000"/>
                </a:solidFill>
              </a:rPr>
              <a:t>Import pandas as pd</a:t>
            </a:r>
          </a:p>
          <a:p>
            <a:r>
              <a:rPr lang="fr-FR" dirty="0"/>
              <a:t>Pandas nous permet de lire nos données CSV en utilisant la formule suivante :                   </a:t>
            </a:r>
            <a:r>
              <a:rPr lang="fr-FR" dirty="0">
                <a:solidFill>
                  <a:srgbClr val="FF0000"/>
                </a:solidFill>
              </a:rPr>
              <a:t>pd. read_csv(fileName.csv)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D037BED-8ABE-4B88-E1A8-BD1DEC70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493" y="6366405"/>
            <a:ext cx="2743200" cy="365125"/>
          </a:xfrm>
        </p:spPr>
        <p:txBody>
          <a:bodyPr/>
          <a:lstStyle/>
          <a:p>
            <a:fld id="{5BF310F7-9663-4CAE-86BF-13C1C837BC16}" type="slidenum">
              <a:rPr lang="fr-FR" b="1" smtClean="0">
                <a:solidFill>
                  <a:schemeClr val="tx1"/>
                </a:solidFill>
              </a:rPr>
              <a:t>8</a:t>
            </a:fld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A821FB0-0D5E-0540-D08C-1FDA2BD2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00666" y="6366404"/>
            <a:ext cx="4114800" cy="365125"/>
          </a:xfrm>
        </p:spPr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TIDIANE Barry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5522670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AD6508-8B9A-2F74-FF4A-8BD3A19E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365125"/>
            <a:ext cx="8221133" cy="879475"/>
          </a:xfrm>
        </p:spPr>
        <p:txBody>
          <a:bodyPr/>
          <a:lstStyle/>
          <a:p>
            <a:pPr algn="ctr"/>
            <a:r>
              <a:rPr lang="fr-FR" sz="3200" b="1" dirty="0">
                <a:solidFill>
                  <a:srgbClr val="271A38"/>
                </a:solidFill>
                <a:latin typeface="Inter"/>
              </a:rPr>
              <a:t>Exploration des données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1D205DC4-B785-4296-A237-0E30AFE00D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9254243"/>
              </p:ext>
            </p:extLst>
          </p:nvPr>
        </p:nvGraphicFramePr>
        <p:xfrm>
          <a:off x="1295399" y="1295398"/>
          <a:ext cx="10473267" cy="2252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BEC22B41-63DA-8B85-3D72-67BBE9B13B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1351682"/>
              </p:ext>
            </p:extLst>
          </p:nvPr>
        </p:nvGraphicFramePr>
        <p:xfrm>
          <a:off x="2167467" y="4199467"/>
          <a:ext cx="7984066" cy="2489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18A860-6B13-6C4B-F71C-29EC4D10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10F7-9663-4CAE-86BF-13C1C837BC16}" type="slidenum">
              <a:rPr lang="fr-FR" b="1" smtClean="0">
                <a:solidFill>
                  <a:schemeClr val="tx1"/>
                </a:solidFill>
              </a:rPr>
              <a:t>9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534FDE9D-BD9D-2D99-8A8E-94C633B1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092200" y="6356350"/>
            <a:ext cx="4114800" cy="365125"/>
          </a:xfrm>
        </p:spPr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TIDIANE Barry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2168878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929</Words>
  <Application>Microsoft Office PowerPoint</Application>
  <PresentationFormat>Grand écran</PresentationFormat>
  <Paragraphs>131</Paragraphs>
  <Slides>19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Helvetica Neue</vt:lpstr>
      <vt:lpstr>Inter</vt:lpstr>
      <vt:lpstr>source-serif-pro</vt:lpstr>
      <vt:lpstr>Wingdings</vt:lpstr>
      <vt:lpstr>Thème Office</vt:lpstr>
      <vt:lpstr>Analysez des données de systèmes éducatifs</vt:lpstr>
      <vt:lpstr>SOMMAIRE</vt:lpstr>
      <vt:lpstr>Importation des données</vt:lpstr>
      <vt:lpstr>Installez Python via Anaconda </vt:lpstr>
      <vt:lpstr>Jupyter Notebook </vt:lpstr>
      <vt:lpstr>Installation de package</vt:lpstr>
      <vt:lpstr>Vérification de la version d’un package</vt:lpstr>
      <vt:lpstr>Moyens d’importation de nos données</vt:lpstr>
      <vt:lpstr>Exploration des données</vt:lpstr>
      <vt:lpstr>Choix des indicateurs et des axes de prospection</vt:lpstr>
      <vt:lpstr>Analyse des indicteurs retenus</vt:lpstr>
      <vt:lpstr>La visualisation de données à l’aide de Missingo</vt:lpstr>
      <vt:lpstr>L’utilisation de graphiques statistiques</vt:lpstr>
      <vt:lpstr>Création de score en fonction des différents indicateurs</vt:lpstr>
      <vt:lpstr>Indicateurs manquants par pays</vt:lpstr>
      <vt:lpstr>Ajoutons une explication avec radar plot</vt:lpstr>
      <vt:lpstr>Analyse des perspectives à venir</vt:lpstr>
      <vt:lpstr>Conclusion</vt:lpstr>
      <vt:lpstr>Quelques liens qui ont servi pour le projet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Barry Tidiane</dc:creator>
  <cp:lastModifiedBy>Barry Tidiane</cp:lastModifiedBy>
  <cp:revision>10</cp:revision>
  <dcterms:created xsi:type="dcterms:W3CDTF">2022-12-28T15:56:40Z</dcterms:created>
  <dcterms:modified xsi:type="dcterms:W3CDTF">2023-01-30T00:59:15Z</dcterms:modified>
</cp:coreProperties>
</file>