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Slab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bold.fntdata"/><Relationship Id="rId23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9d97081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9d97081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55aa872c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55aa872c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55aa872c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55aa872c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55aa872ce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55aa872c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55aa872c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55aa872c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55aa872c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55aa872c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5aa872c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5aa872c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5aa872c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5aa872c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55aa872c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55aa872c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55aa872c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55aa872c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55aa872c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55aa872c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55aa872c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55aa872c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55aa872c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55aa872c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55aa872c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55aa872c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5aa872c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5aa872c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55aa872c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55aa872c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34.89.115.182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372475" y="176725"/>
            <a:ext cx="68967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 Baxter Dino Tracker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JavaScript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87900" y="12993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Bringing Java to life on the screen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to test and play around with - Endless variety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 to research new features online - Sound and Images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Connecting Frontend to Backend - </a:t>
            </a:r>
            <a:r>
              <a:rPr lang="en"/>
              <a:t>NIGHTMARE!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&amp; Implementing Learning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87900" y="11441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I feel I would utilise Github a lot more in a group project, as this was a solo project I didn’t find Github to be hugely beneficial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In a group project I appreciate that Github would be an invaluable tool to allow different developers to collaborate in an efficient way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pushed alot more to GitHub when amending my front end, testing and seeing how small changes looked - eg colours and image positions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Demo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http://34.89.115.182</a:t>
            </a:r>
            <a:br>
              <a:rPr lang="en" sz="3600"/>
            </a:br>
            <a:br>
              <a:rPr lang="en" sz="3600"/>
            </a:br>
            <a:r>
              <a:rPr lang="en" sz="3600"/>
              <a:t>~~~ DINOSAURS ~~~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1372475" y="176725"/>
            <a:ext cx="68967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Reflection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I enjoyed, struggled with and what would I do moving forwards?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well?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enjoyed the Frontend aspects most, being able to see immediately the impact and changes of my code, as well as being able to put my own ideas into a real website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took onboard the Database side of things quite quickly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 sense of teamwork and sharing ideas/best practice with other TDPers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difficult?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87900" y="1489825"/>
            <a:ext cx="8368200" cy="32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connecting of the Frontend to the Backend and Database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sheer volume of information to take onboard</a:t>
            </a:r>
            <a:br>
              <a:rPr lang="en"/>
            </a:br>
            <a:r>
              <a:rPr lang="en"/>
              <a:t>- As someone with no background in coding or technology, I found the academy a rewarding, but very challenging 6 weeks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was also quite slow to start Pushing to GitHub so would start doing this earlier in future projects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I like to do moving forward?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separate webpage for each CRUD function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functionality for users to upload a image and sound file for their own dinosaurs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Possibly have Jurassic Park theme tune on repeat in the background of every page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1949075" y="1041325"/>
            <a:ext cx="5685300" cy="17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Any Questions?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Product Journey and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Journey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Website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Self Reflection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406800" y="1114350"/>
            <a:ext cx="68967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Journey and Overview</a:t>
            </a:r>
            <a:endParaRPr/>
          </a:p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Dino Tracker -Wireframes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298400" y="1144125"/>
            <a:ext cx="4553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My aim was to create a website that allowed you to track the Dinosaurs you have captured within the game Ark.</a:t>
            </a:r>
            <a:br>
              <a:rPr lang="en"/>
            </a:br>
            <a:br>
              <a:rPr lang="en"/>
            </a:br>
            <a:r>
              <a:rPr lang="en"/>
              <a:t>This would need to allow for adding new Dinosaurs, Searching tamed Dinosaurs, Updating info on Existing Dinosaurs and Deleting Dinosaurs if they were to die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882" y="1144125"/>
            <a:ext cx="2962267" cy="39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93900" y="3988974"/>
            <a:ext cx="25464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I originally intended to have a different webpage for each section</a:t>
            </a:r>
            <a:endParaRPr sz="1400"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800" y="0"/>
            <a:ext cx="2934200" cy="39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950" y="1144125"/>
            <a:ext cx="3089025" cy="39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" y="0"/>
            <a:ext cx="2934194" cy="39993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23150" y="44674"/>
            <a:ext cx="25464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However, as I went through the training this seemed overly ambitious</a:t>
            </a:r>
            <a:endParaRPr sz="14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209800" y="3988974"/>
            <a:ext cx="25464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So I settled for each section being its own form to appear via a button on the Homepage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Required to Achieve My Aim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SQL to create a Database for the Dinosaurs to be stored into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Java to write the Backend functionality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JavaScript and CSS to develop an attractive Frontend webpage to display the application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about the Cloud to allow the world to access my website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927275" y="273750"/>
            <a:ext cx="68967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Journey</a:t>
            </a:r>
            <a:endParaRPr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Journey from Noob to Number One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 - SQL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2102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Table MyBrain (No SQL Knowledge Char(20))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Insert into MyBrain values(All SQL Info)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MyBrain set Name=’Number 1’ where Name=’Tom’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Delete from MyBrain where feelings=’Concerned’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Java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87900" y="12993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knowledge=0{</a:t>
            </a:r>
            <a:br>
              <a:rPr lang="en"/>
            </a:br>
            <a:r>
              <a:rPr lang="en"/>
              <a:t>	(Screen Down &amp; Listen to Shafeeq);</a:t>
            </a:r>
            <a:br>
              <a:rPr lang="en"/>
            </a:br>
            <a:r>
              <a:rPr lang="en"/>
              <a:t>	}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public static void main - Once a mystery, now so simple!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Sublime “Oh this is a cool system”</a:t>
            </a:r>
            <a:br>
              <a:rPr lang="en"/>
            </a:br>
            <a:r>
              <a:rPr lang="en"/>
              <a:t>	- Eclipse “Oh wow this is much better than Sublime”</a:t>
            </a:r>
            <a:br>
              <a:rPr lang="en"/>
            </a:br>
            <a:r>
              <a:rPr lang="en"/>
              <a:t>			- SpringBoot “Permanently delete the above”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