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9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83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8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3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9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8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26F5-D9E4-48E1-9333-BA17A5AE61F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E181-739F-4387-B516-7DB8AAEA8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6267" y="4008438"/>
            <a:ext cx="8957734" cy="597429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O X do </a:t>
            </a:r>
            <a:r>
              <a:rPr lang="pt-BR" sz="3200" b="1" dirty="0" err="1" smtClean="0"/>
              <a:t>Xamarin.Forms</a:t>
            </a:r>
            <a:r>
              <a:rPr lang="pt-BR" sz="3200" b="1" dirty="0" smtClean="0"/>
              <a:t> - Persistindo dados</a:t>
            </a:r>
            <a:endParaRPr lang="pt-BR" sz="32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34" y="0"/>
            <a:ext cx="8390467" cy="3517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67" y="4436533"/>
            <a:ext cx="4842933" cy="2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It´s</a:t>
            </a:r>
            <a:r>
              <a:rPr lang="pt-BR" dirty="0"/>
              <a:t>-</a:t>
            </a:r>
            <a:r>
              <a:rPr lang="pt-BR" dirty="0" smtClean="0"/>
              <a:t>a me Bertuzzi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Thiago Bertuzzi é desenvolvedor há 11 anos tendo participado de projetos Desktop, Web e agora Mobile utilizando Xamarin.</a:t>
            </a:r>
          </a:p>
          <a:p>
            <a:r>
              <a:rPr lang="pt-BR" dirty="0" smtClean="0"/>
              <a:t>É Líder técnico na NESS</a:t>
            </a:r>
          </a:p>
          <a:p>
            <a:r>
              <a:rPr lang="pt-BR" dirty="0" smtClean="0"/>
              <a:t>Contribui para comunidade Xamarin escrevendo artigos, compartilhando códigos e criando pacotes Nuget.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4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20733" cy="4351338"/>
          </a:xfrm>
        </p:spPr>
        <p:txBody>
          <a:bodyPr/>
          <a:lstStyle/>
          <a:p>
            <a:r>
              <a:rPr lang="pt-BR" dirty="0" smtClean="0"/>
              <a:t>Consumo de </a:t>
            </a:r>
            <a:r>
              <a:rPr lang="pt-BR" dirty="0" err="1" smtClean="0"/>
              <a:t>WebAPI</a:t>
            </a:r>
            <a:endParaRPr lang="pt-BR" dirty="0" smtClean="0"/>
          </a:p>
          <a:p>
            <a:r>
              <a:rPr lang="pt-BR" dirty="0" smtClean="0"/>
              <a:t>E se meu </a:t>
            </a:r>
            <a:r>
              <a:rPr lang="pt-BR" dirty="0" err="1" smtClean="0"/>
              <a:t>App</a:t>
            </a:r>
            <a:r>
              <a:rPr lang="pt-BR" dirty="0" smtClean="0"/>
              <a:t> ficar off-line?</a:t>
            </a:r>
          </a:p>
          <a:p>
            <a:r>
              <a:rPr lang="pt-BR" dirty="0" smtClean="0"/>
              <a:t>Que dados ainda posso acessar?</a:t>
            </a:r>
          </a:p>
          <a:p>
            <a:r>
              <a:rPr lang="pt-BR" dirty="0" smtClean="0"/>
              <a:t>A experiência do usuário será prejudicada?</a:t>
            </a:r>
          </a:p>
          <a:p>
            <a:r>
              <a:rPr lang="pt-BR" dirty="0" smtClean="0"/>
              <a:t>Devo guardar todos os dados no meu </a:t>
            </a:r>
            <a:r>
              <a:rPr lang="pt-BR" dirty="0" err="1" smtClean="0"/>
              <a:t>App</a:t>
            </a:r>
            <a:r>
              <a:rPr lang="pt-BR" dirty="0" smtClean="0"/>
              <a:t> ?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87" y="1825625"/>
            <a:ext cx="5624646" cy="3457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58" y="4412192"/>
            <a:ext cx="2310342" cy="23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Banco de Dados para Dispositivos </a:t>
            </a:r>
            <a:r>
              <a:rPr lang="pt-BR" sz="3200" b="1" dirty="0" smtClean="0"/>
              <a:t>Móveis são todos ruins...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sz="3200" b="1" dirty="0" smtClean="0"/>
              <a:t>Se usados da maneira errada ... :D</a:t>
            </a:r>
            <a:endParaRPr lang="pt-BR" sz="3200" b="1" dirty="0"/>
          </a:p>
        </p:txBody>
      </p:sp>
      <p:pic>
        <p:nvPicPr>
          <p:cNvPr id="1026" name="Picture 2" descr="https://lh3.googleusercontent.com/-a91ZJU8oVqs/WtcvVi_amQI/AAAAAAAAVZM/fDOmg08EbCYSsCWADrwYNRsF3htZH-7rACK8BGAs/s398/2018-04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4" y="2623609"/>
            <a:ext cx="3235325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2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267" y="229658"/>
            <a:ext cx="10515600" cy="1325563"/>
          </a:xfrm>
        </p:spPr>
        <p:txBody>
          <a:bodyPr/>
          <a:lstStyle/>
          <a:p>
            <a:r>
              <a:rPr lang="pt-BR" dirty="0"/>
              <a:t>Persistência de Dados</a:t>
            </a:r>
          </a:p>
        </p:txBody>
      </p:sp>
      <p:pic>
        <p:nvPicPr>
          <p:cNvPr id="2050" name="Picture 2" descr="SQL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49" y="2013215"/>
            <a:ext cx="2622831" cy="120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0" y="1175115"/>
            <a:ext cx="5890518" cy="526949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67267" y="4148667"/>
            <a:ext cx="488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Utilizamos </a:t>
            </a:r>
            <a:r>
              <a:rPr lang="pt-BR" sz="2400" dirty="0" err="1" smtClean="0"/>
              <a:t>SQLIte</a:t>
            </a:r>
            <a:r>
              <a:rPr lang="pt-BR" sz="2400" dirty="0" smtClean="0"/>
              <a:t> se tivermos a necessidade de ter um cenário de dados em modo desconectado</a:t>
            </a:r>
          </a:p>
        </p:txBody>
      </p:sp>
    </p:spTree>
    <p:extLst>
      <p:ext uri="{BB962C8B-B14F-4D97-AF65-F5344CB8AC3E}">
        <p14:creationId xmlns:p14="http://schemas.microsoft.com/office/powerpoint/2010/main" val="16387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 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Xam.Plugins.Settings</a:t>
            </a:r>
            <a:endParaRPr lang="pt-BR" dirty="0" smtClean="0"/>
          </a:p>
          <a:p>
            <a:r>
              <a:rPr lang="pt-BR" dirty="0" smtClean="0"/>
              <a:t>James </a:t>
            </a:r>
            <a:r>
              <a:rPr lang="pt-BR" dirty="0" err="1" smtClean="0"/>
              <a:t>Montemagno</a:t>
            </a:r>
            <a:endParaRPr lang="pt-BR" dirty="0" smtClean="0"/>
          </a:p>
          <a:p>
            <a:r>
              <a:rPr lang="pt-BR" dirty="0" smtClean="0"/>
              <a:t>Não utiliza bancos de dados</a:t>
            </a:r>
          </a:p>
          <a:p>
            <a:r>
              <a:rPr lang="pt-BR" dirty="0" smtClean="0"/>
              <a:t>Grava os dados por plataforma</a:t>
            </a:r>
          </a:p>
          <a:p>
            <a:r>
              <a:rPr lang="pt-BR" dirty="0" smtClean="0"/>
              <a:t>Cuidado com o que armazena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3867415"/>
            <a:ext cx="5400675" cy="2181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45" y="1047751"/>
            <a:ext cx="3744383" cy="2333828"/>
          </a:xfrm>
          <a:prstGeom prst="rect">
            <a:avLst/>
          </a:prstGeom>
        </p:spPr>
      </p:pic>
      <p:pic>
        <p:nvPicPr>
          <p:cNvPr id="3077" name="Picture 5" descr="https://lh3.googleusercontent.com/-H55JDCXYrj4/Wtc2AXlK-cI/AAAAAAAAVZ0/m4wvJT2mEJotgVNe2etZxr4kZ44_YXQ5QCK8BGAs/s398/2018-04-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4" y="4810655"/>
            <a:ext cx="1844675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LiteDB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7529"/>
            <a:ext cx="10515600" cy="4351338"/>
          </a:xfrm>
        </p:spPr>
        <p:txBody>
          <a:bodyPr/>
          <a:lstStyle/>
          <a:p>
            <a:r>
              <a:rPr lang="pt-BR" dirty="0" err="1"/>
              <a:t>LiteDB</a:t>
            </a:r>
            <a:r>
              <a:rPr lang="pt-BR" dirty="0"/>
              <a:t> é uma solução de banco de dados </a:t>
            </a:r>
            <a:r>
              <a:rPr lang="pt-BR" dirty="0" err="1"/>
              <a:t>NoSQL</a:t>
            </a:r>
            <a:r>
              <a:rPr lang="pt-BR" dirty="0"/>
              <a:t> simples e </a:t>
            </a:r>
            <a:r>
              <a:rPr lang="pt-BR" dirty="0" smtClean="0"/>
              <a:t>rápida.</a:t>
            </a:r>
          </a:p>
          <a:p>
            <a:r>
              <a:rPr lang="pt-BR" dirty="0" smtClean="0"/>
              <a:t>Mauricio David (</a:t>
            </a:r>
            <a:r>
              <a:rPr lang="pt-BR" dirty="0" err="1" smtClean="0"/>
              <a:t>Brasillllllllllll</a:t>
            </a:r>
            <a:r>
              <a:rPr lang="pt-BR" dirty="0" smtClean="0"/>
              <a:t> !!!!!!!! )</a:t>
            </a:r>
          </a:p>
          <a:p>
            <a:r>
              <a:rPr lang="pt-BR" dirty="0" smtClean="0"/>
              <a:t>Desenvolvido em C#</a:t>
            </a:r>
          </a:p>
          <a:p>
            <a:r>
              <a:rPr lang="pt-BR" dirty="0" smtClean="0"/>
              <a:t>Compatível </a:t>
            </a:r>
            <a:r>
              <a:rPr lang="pt-BR" dirty="0"/>
              <a:t>com .NET 3.5, 4.x, </a:t>
            </a:r>
            <a:r>
              <a:rPr lang="pt-BR" dirty="0" err="1"/>
              <a:t>NETStandard</a:t>
            </a:r>
            <a:r>
              <a:rPr lang="pt-BR" dirty="0"/>
              <a:t> 1.3 </a:t>
            </a:r>
            <a:r>
              <a:rPr lang="pt-BR" dirty="0" smtClean="0"/>
              <a:t>e 2.0</a:t>
            </a:r>
          </a:p>
          <a:p>
            <a:r>
              <a:rPr lang="pt-BR" dirty="0" smtClean="0"/>
              <a:t>Possui um arquivo Único (como </a:t>
            </a:r>
            <a:r>
              <a:rPr lang="pt-BR" dirty="0" err="1" smtClean="0"/>
              <a:t>SQLIte</a:t>
            </a:r>
            <a:r>
              <a:rPr lang="pt-BR" dirty="0" smtClean="0"/>
              <a:t>)</a:t>
            </a:r>
          </a:p>
          <a:p>
            <a:r>
              <a:rPr lang="pt-BR" dirty="0" smtClean="0"/>
              <a:t>É possível guardar dados, arquivos, imagens e etc. (</a:t>
            </a:r>
            <a:r>
              <a:rPr lang="pt-BR" dirty="0" err="1" smtClean="0"/>
              <a:t>MongoDB</a:t>
            </a:r>
            <a:r>
              <a:rPr lang="pt-BR" dirty="0" smtClean="0"/>
              <a:t>)</a:t>
            </a:r>
          </a:p>
          <a:p>
            <a:r>
              <a:rPr lang="pt-BR" dirty="0" smtClean="0"/>
              <a:t>Desempenho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SQLite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7" y="4859867"/>
            <a:ext cx="3776133" cy="1452033"/>
          </a:xfrm>
          <a:prstGeom prst="rect">
            <a:avLst/>
          </a:prstGeom>
        </p:spPr>
      </p:pic>
      <p:pic>
        <p:nvPicPr>
          <p:cNvPr id="9" name="Picture 5" descr="https://lh3.googleusercontent.com/-H55JDCXYrj4/Wtc2AXlK-cI/AAAAAAAAVZ0/m4wvJT2mEJotgVNe2etZxr4kZ44_YXQ5QCK8BGAs/s398/2018-04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4" y="4810655"/>
            <a:ext cx="1844675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5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467" y="195791"/>
            <a:ext cx="10515600" cy="1057275"/>
          </a:xfrm>
        </p:spPr>
        <p:txBody>
          <a:bodyPr/>
          <a:lstStyle/>
          <a:p>
            <a:r>
              <a:rPr lang="pt-BR" dirty="0" smtClean="0"/>
              <a:t>Desempenho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SQLite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69" y="1419755"/>
            <a:ext cx="5918200" cy="381930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86072" y="5956915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 : https://github.com/mbdavid/LiteDB-Perf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39481" y="5426694"/>
            <a:ext cx="288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 – Default 2 – Criptografado</a:t>
            </a:r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237" y="1511919"/>
            <a:ext cx="3971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7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It´s-a me Bertuzzi</vt:lpstr>
      <vt:lpstr>Web Api</vt:lpstr>
      <vt:lpstr>Persistência de Dados</vt:lpstr>
      <vt:lpstr>Persistência de Dados</vt:lpstr>
      <vt:lpstr>Dados Locais</vt:lpstr>
      <vt:lpstr>LiteDB</vt:lpstr>
      <vt:lpstr>Desempenho vs SQLite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Bertuzzi</dc:creator>
  <cp:lastModifiedBy>Thiago Bertuzzi</cp:lastModifiedBy>
  <cp:revision>18</cp:revision>
  <dcterms:created xsi:type="dcterms:W3CDTF">2018-04-17T12:59:19Z</dcterms:created>
  <dcterms:modified xsi:type="dcterms:W3CDTF">2018-04-18T12:43:02Z</dcterms:modified>
</cp:coreProperties>
</file>