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485A4ED-C33D-42B5-B4B6-C7D004C21662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9398-2142-4769-85BE-E1BDD5370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DE2C0-8385-43C2-832C-E024604FD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3238-7AB2-4DE1-88C5-E2A2018E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C125-CAC5-4764-BFC1-76710624F0B9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03CD0-8C46-4FCD-8FFB-2DC9DD79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79400-5FB1-4465-B34C-8ED9D7AC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A7DF-D746-4BE9-81AE-0BAB6BAF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4DCA-C49D-440C-BEF0-2CD8A212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EBF0D-53A9-4698-9EAC-BD7D376E5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BBB5D-0932-4259-8866-7C0AC7D4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C125-CAC5-4764-BFC1-76710624F0B9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7DEF0-42A5-4B20-B30E-ED04199D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EB45A-C74C-4C61-952F-36E4CA28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A7DF-D746-4BE9-81AE-0BAB6BAF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4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89DC1-2221-4027-A549-944316FE0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F1C71-E805-4FD6-AAD6-485470D2F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74C4F-5F07-4D68-956A-02C79B85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C125-CAC5-4764-BFC1-76710624F0B9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D08EC-BF36-42CE-B92D-DACC77BE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AAC1C-38D4-462E-AEAE-D833AF66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A7DF-D746-4BE9-81AE-0BAB6BAF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5675-24BA-4B2D-B89F-45BA5774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C526-54EE-4494-985A-20AC0F7C9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47DD4-6699-4157-8C3A-5CB92D5D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C125-CAC5-4764-BFC1-76710624F0B9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76E8-BF49-4069-B3A9-9C789DDD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1E809-9FEE-42BF-98E0-E21B300B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A7DF-D746-4BE9-81AE-0BAB6BAF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5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4E1C-1D67-4905-997C-3570A98A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1717B-FBB7-429E-AF9A-AB839F76D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2D74-A604-4885-A2A6-47A699C6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C125-CAC5-4764-BFC1-76710624F0B9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C666F-CB80-40E0-8783-A18C9FF4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6A411-262C-47A6-80A4-115E07C4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A7DF-D746-4BE9-81AE-0BAB6BAF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C5BE-5FFF-4109-8D6D-A06E0AE4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A917-8385-4C88-B688-446FC8C76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4032F-E828-4B9B-B2E3-61CDBC405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1DECE-4419-4DD8-9358-7F4E0D55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C125-CAC5-4764-BFC1-76710624F0B9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2B675-9270-4B69-B242-43C6BE19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2A88-42A9-4AA2-8967-533D6A18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A7DF-D746-4BE9-81AE-0BAB6BAF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9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F073-33CE-4902-8C7D-6E1A6D76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22733-81AB-4FAC-B83A-C0BE13454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CC22F-1059-43E8-87A6-1A96D49C4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846F0-EC55-4FF9-9F2E-0D117DA19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A1E0C-4E37-488B-9B6D-249110796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02C54-C407-41F8-A416-A632E588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C125-CAC5-4764-BFC1-76710624F0B9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A9D6C-0792-417A-9CEB-088F4D4E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B0437-A0E3-4771-AB8D-B532FF86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A7DF-D746-4BE9-81AE-0BAB6BAF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0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BE18-2C06-422E-BD5E-4AADB3A3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D72A6-3A51-4467-A409-FA2BDC02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C125-CAC5-4764-BFC1-76710624F0B9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7D95F-9CCA-46E7-8E06-5EDC05FB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1898E-3903-4DBD-AB3C-E49B457A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A7DF-D746-4BE9-81AE-0BAB6BAF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5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59231-C098-47E4-8125-14ECBD50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C125-CAC5-4764-BFC1-76710624F0B9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E1984-17BA-48D1-97B6-BE5FC928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CB416-A4B0-4D32-8794-E5E1CE87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A7DF-D746-4BE9-81AE-0BAB6BAF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7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F25-E1CB-4B34-A946-1F3D2064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8182-A2AC-431E-954B-A77DE5AEA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E66DD-9456-4078-AB04-1E4662CAD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755B9-C994-4A5F-BA2B-996A6F99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C125-CAC5-4764-BFC1-76710624F0B9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211FA-5757-4A11-B1B3-67686986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336FA-3A42-4890-90B5-6C71E623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A7DF-D746-4BE9-81AE-0BAB6BAF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2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C125-F34B-4A6E-8366-DE4970FC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69009-9F28-4291-BE32-648C4CB8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D6CD4-FF8D-4127-A76D-31B4A47DC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5517D-B8CE-4CBF-A5B2-92362339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C125-CAC5-4764-BFC1-76710624F0B9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08F71-8EAD-406F-9114-56E74D0F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8B678-794C-4479-B3C4-2B20B549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A7DF-D746-4BE9-81AE-0BAB6BAF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9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BA02E-1E8A-4CDC-843D-CC040238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A8D6E-99CD-4372-88B4-951A94F8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5EEA-BDBA-49C3-82B5-0BC377F54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0C125-CAC5-4764-BFC1-76710624F0B9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D4348-E98E-49DA-AAD9-107A32ABD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D171E-BA00-4F8F-9DBC-B6E90BED8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A7DF-D746-4BE9-81AE-0BAB6BAF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5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AA5183-CD36-4F38-993E-2EE558EAA7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6" t="12500" r="14882" b="27157"/>
          <a:stretch/>
        </p:blipFill>
        <p:spPr>
          <a:xfrm>
            <a:off x="6967728" y="1819658"/>
            <a:ext cx="572294" cy="484372"/>
          </a:xfrm>
          <a:prstGeom prst="rect">
            <a:avLst/>
          </a:prstGeom>
        </p:spPr>
      </p:pic>
      <p:pic>
        <p:nvPicPr>
          <p:cNvPr id="1026" name="Picture 2" descr="Mẹ &amp; Bé - Chia sẻ kiến thức, kinh nghiệm nuôi dạy con | aFamily">
            <a:extLst>
              <a:ext uri="{FF2B5EF4-FFF2-40B4-BE49-F238E27FC236}">
                <a16:creationId xmlns:a16="http://schemas.microsoft.com/office/drawing/2014/main" id="{C1CD95C7-06F3-454A-9C15-4EECC26C6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7" t="720" r="41933" b="58640"/>
          <a:stretch/>
        </p:blipFill>
        <p:spPr bwMode="auto">
          <a:xfrm>
            <a:off x="5157216" y="2020824"/>
            <a:ext cx="1307592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7262BF-325D-40FA-9F2D-B1C161434C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8"/>
          <a:stretch/>
        </p:blipFill>
        <p:spPr>
          <a:xfrm>
            <a:off x="1692676" y="430705"/>
            <a:ext cx="9144000" cy="2640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01D388-0B28-4D06-B85F-625E4274E2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8" b="1"/>
          <a:stretch/>
        </p:blipFill>
        <p:spPr>
          <a:xfrm>
            <a:off x="3745712" y="0"/>
            <a:ext cx="5651663" cy="685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926B66-367A-4EB8-919C-C927FF193A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1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ẹ và bé">
            <a:extLst>
              <a:ext uri="{FF2B5EF4-FFF2-40B4-BE49-F238E27FC236}">
                <a16:creationId xmlns:a16="http://schemas.microsoft.com/office/drawing/2014/main" id="{4C4AB15E-3BF2-429A-BD12-69797A3ACB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88" t="8457" r="35023" b="59333"/>
          <a:stretch/>
        </p:blipFill>
        <p:spPr bwMode="auto">
          <a:xfrm>
            <a:off x="10109492" y="267605"/>
            <a:ext cx="1307592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ẹ &amp; Bé - Chia sẻ kiến thức, kinh nghiệm nuôi dạy con | aFamily">
            <a:extLst>
              <a:ext uri="{FF2B5EF4-FFF2-40B4-BE49-F238E27FC236}">
                <a16:creationId xmlns:a16="http://schemas.microsoft.com/office/drawing/2014/main" id="{C1CD95C7-06F3-454A-9C15-4EECC26C6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8" t="3561" r="43610" b="61140"/>
          <a:stretch/>
        </p:blipFill>
        <p:spPr bwMode="auto">
          <a:xfrm>
            <a:off x="8606672" y="348792"/>
            <a:ext cx="1131217" cy="100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C6A829-FBA6-45F4-AA5D-1B778D07E2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82"/>
          <a:stretch/>
        </p:blipFill>
        <p:spPr>
          <a:xfrm>
            <a:off x="887569" y="1493756"/>
            <a:ext cx="10287000" cy="5748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A7743E-A2A2-4B3C-AF54-BF539207A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37" y="2133710"/>
            <a:ext cx="4468382" cy="4468382"/>
          </a:xfrm>
          <a:prstGeom prst="rect">
            <a:avLst/>
          </a:prstGeom>
        </p:spPr>
      </p:pic>
      <p:pic>
        <p:nvPicPr>
          <p:cNvPr id="1030" name="Picture 6" descr="Quà Tặng 8/3 Cho Cô Giáo Với Tranh Phòng Khách Hiện Đại">
            <a:extLst>
              <a:ext uri="{FF2B5EF4-FFF2-40B4-BE49-F238E27FC236}">
                <a16:creationId xmlns:a16="http://schemas.microsoft.com/office/drawing/2014/main" id="{4CE73204-01AE-44A0-B85E-11E42DF92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12"/>
          <a:stretch/>
        </p:blipFill>
        <p:spPr bwMode="auto">
          <a:xfrm>
            <a:off x="-1742283" y="1866403"/>
            <a:ext cx="4494634" cy="446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ẻ đẹp của cô giáo tiểu học là mẫu ảnh nổi tiếng - Người đẹp - Việt Giải Trí">
            <a:extLst>
              <a:ext uri="{FF2B5EF4-FFF2-40B4-BE49-F238E27FC236}">
                <a16:creationId xmlns:a16="http://schemas.microsoft.com/office/drawing/2014/main" id="{C1140455-3490-4C38-B8CE-AE391CC09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46"/>
          <a:stretch/>
        </p:blipFill>
        <p:spPr bwMode="auto">
          <a:xfrm>
            <a:off x="-1716030" y="1866403"/>
            <a:ext cx="4468381" cy="446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85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</dc:creator>
  <cp:lastModifiedBy>WIN</cp:lastModifiedBy>
  <cp:revision>6</cp:revision>
  <dcterms:created xsi:type="dcterms:W3CDTF">2022-03-14T14:24:53Z</dcterms:created>
  <dcterms:modified xsi:type="dcterms:W3CDTF">2022-03-20T15:02:33Z</dcterms:modified>
</cp:coreProperties>
</file>