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122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7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B94F4-86A5-494E-AE99-16D24FA0E77E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425E-6EEA-4B88-B182-E3853362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13317"/>
            <a:ext cx="12192000" cy="7005545"/>
            <a:chOff x="0" y="-113317"/>
            <a:chExt cx="12192000" cy="70055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28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850" y="-113317"/>
              <a:ext cx="1638300" cy="1638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05075" y="1524983"/>
              <a:ext cx="71818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rus-Black" panose="02020500000000000000" pitchFamily="18" charset="0"/>
                  <a:ea typeface="Arrus-Black" panose="02020500000000000000" pitchFamily="18" charset="0"/>
                  <a:cs typeface="Arrus-Black" panose="02020500000000000000" pitchFamily="18" charset="0"/>
                </a:rPr>
                <a:t>THÔNG BÁO </a:t>
              </a: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rus-Black" panose="02020500000000000000" pitchFamily="18" charset="0"/>
                  <a:ea typeface="Arrus-Black" panose="02020500000000000000" pitchFamily="18" charset="0"/>
                  <a:cs typeface="Arrus-Black" panose="02020500000000000000" pitchFamily="18" charset="0"/>
                </a:rPr>
                <a:t>NGHỈ TẾT DƯƠNG LỊCH 2021</a:t>
              </a:r>
              <a:endParaRPr lang="en-US" sz="3200" dirty="0">
                <a:solidFill>
                  <a:srgbClr val="FF0000"/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6100" y="2602201"/>
              <a:ext cx="7200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Amazone" panose="03020702060507090A04" pitchFamily="66" charset="0"/>
                </a:rPr>
                <a:t>Kính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gửi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quý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phụ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huynh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mầm</a:t>
              </a:r>
              <a:r>
                <a:rPr lang="en-US" sz="2400" dirty="0" smtClean="0">
                  <a:latin typeface="Amazone" panose="03020702060507090A04" pitchFamily="66" charset="0"/>
                </a:rPr>
                <a:t> non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Mặt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Trời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Nhỏ</a:t>
              </a:r>
              <a:endParaRPr lang="en-US" sz="2400" dirty="0" smtClean="0">
                <a:latin typeface="Amazone" panose="03020702060507090A04" pitchFamily="66" charset="0"/>
              </a:endParaRPr>
            </a:p>
            <a:p>
              <a:r>
                <a:rPr lang="en-US" sz="2400" dirty="0" err="1" smtClean="0">
                  <a:latin typeface="Amazone" panose="03020702060507090A04" pitchFamily="66" charset="0"/>
                </a:rPr>
                <a:t>Thời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gian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nghỉ</a:t>
              </a:r>
              <a:r>
                <a:rPr lang="en-US" sz="2400" dirty="0" smtClean="0">
                  <a:latin typeface="Amazone" panose="03020702060507090A04" pitchFamily="66" charset="0"/>
                </a:rPr>
                <a:t>: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thứ</a:t>
              </a:r>
              <a:r>
                <a:rPr lang="en-US" sz="2400" dirty="0" smtClean="0">
                  <a:latin typeface="Amazone" panose="03020702060507090A04" pitchFamily="66" charset="0"/>
                </a:rPr>
                <a:t> 6 (01/01/2021)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và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thứ</a:t>
              </a:r>
              <a:r>
                <a:rPr lang="en-US" sz="2400" dirty="0" smtClean="0">
                  <a:latin typeface="Amazone" panose="03020702060507090A04" pitchFamily="66" charset="0"/>
                </a:rPr>
                <a:t> 7 (02/01/2021)</a:t>
              </a:r>
            </a:p>
            <a:p>
              <a:r>
                <a:rPr lang="en-US" sz="2400" dirty="0" err="1" smtClean="0">
                  <a:latin typeface="Amazone" panose="03020702060507090A04" pitchFamily="66" charset="0"/>
                </a:rPr>
                <a:t>Thời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gian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đi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học</a:t>
              </a:r>
              <a:r>
                <a:rPr lang="en-US" sz="2400" dirty="0" smtClean="0">
                  <a:latin typeface="Amazone" panose="03020702060507090A04" pitchFamily="66" charset="0"/>
                </a:rPr>
                <a:t>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lại</a:t>
              </a:r>
              <a:r>
                <a:rPr lang="en-US" sz="2400" dirty="0" smtClean="0">
                  <a:latin typeface="Amazone" panose="03020702060507090A04" pitchFamily="66" charset="0"/>
                </a:rPr>
                <a:t>: </a:t>
              </a:r>
              <a:r>
                <a:rPr lang="en-US" sz="2400" dirty="0" err="1" smtClean="0">
                  <a:latin typeface="Amazone" panose="03020702060507090A04" pitchFamily="66" charset="0"/>
                </a:rPr>
                <a:t>thứ</a:t>
              </a:r>
              <a:r>
                <a:rPr lang="en-US" sz="2400" dirty="0" smtClean="0">
                  <a:latin typeface="Amazone" panose="03020702060507090A04" pitchFamily="66" charset="0"/>
                </a:rPr>
                <a:t> 2 (04/01/2021)</a:t>
              </a:r>
              <a:endParaRPr lang="en-US" sz="2400" dirty="0">
                <a:latin typeface="Amazone" panose="03020702060507090A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1250" y="3929881"/>
              <a:ext cx="7905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Chúc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gia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đình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các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bé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năm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mới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dồi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dào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sức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khỏe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và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gặp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nhiều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 may </a:t>
              </a:r>
              <a:r>
                <a:rPr lang="en-US" sz="2000" dirty="0" err="1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mắn</a:t>
              </a:r>
              <a:r>
                <a:rPr lang="en-US" sz="2000" dirty="0" smtClean="0">
                  <a:latin typeface="BrushScript" panose="02020500000000000000" pitchFamily="18" charset="0"/>
                  <a:ea typeface="BrushScript" panose="02020500000000000000" pitchFamily="18" charset="0"/>
                  <a:cs typeface="BrushScript" panose="02020500000000000000" pitchFamily="18" charset="0"/>
                </a:rPr>
                <a:t>.</a:t>
              </a:r>
              <a:endParaRPr lang="en-US" sz="2000" dirty="0">
                <a:latin typeface="BrushScript" panose="02020500000000000000" pitchFamily="18" charset="0"/>
                <a:ea typeface="BrushScript" panose="02020500000000000000" pitchFamily="18" charset="0"/>
                <a:cs typeface="BrushScript" panose="02020500000000000000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82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Amazone</vt:lpstr>
      <vt:lpstr>Arial</vt:lpstr>
      <vt:lpstr>Arrus-Black</vt:lpstr>
      <vt:lpstr>BrushScript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2020-12-31T03:33:50Z</dcterms:created>
  <dcterms:modified xsi:type="dcterms:W3CDTF">2020-12-31T03:42:30Z</dcterms:modified>
</cp:coreProperties>
</file>