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C"/>
    <a:srgbClr val="165B35"/>
    <a:srgbClr val="19A7E5"/>
    <a:srgbClr val="85D9FF"/>
    <a:srgbClr val="BEEBFF"/>
    <a:srgbClr val="FEFEFE"/>
    <a:srgbClr val="B6E8FF"/>
    <a:srgbClr val="DB2727"/>
    <a:srgbClr val="ED2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0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5A48-C214-4122-818D-F2BB060C74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048-DEBF-4404-9C03-B8EC1B9F8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Blue and white abstract background 1176927 Vector Art at Vecteezy">
            <a:extLst>
              <a:ext uri="{FF2B5EF4-FFF2-40B4-BE49-F238E27FC236}">
                <a16:creationId xmlns:a16="http://schemas.microsoft.com/office/drawing/2014/main" id="{E463FB96-2877-4CD0-B111-240943256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5" r="20130" b="26636"/>
          <a:stretch/>
        </p:blipFill>
        <p:spPr bwMode="auto">
          <a:xfrm>
            <a:off x="0" y="0"/>
            <a:ext cx="6858000" cy="118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1B0C97-9FEA-448E-A221-9E58579CAA72}"/>
              </a:ext>
            </a:extLst>
          </p:cNvPr>
          <p:cNvSpPr/>
          <p:nvPr/>
        </p:nvSpPr>
        <p:spPr>
          <a:xfrm>
            <a:off x="0" y="0"/>
            <a:ext cx="6858000" cy="710141"/>
          </a:xfrm>
          <a:prstGeom prst="rect">
            <a:avLst/>
          </a:prstGeom>
          <a:solidFill>
            <a:srgbClr val="0067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44086-E406-4A4D-8320-0A7CAAEE6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t="10815"/>
          <a:stretch/>
        </p:blipFill>
        <p:spPr>
          <a:xfrm>
            <a:off x="956859" y="1213366"/>
            <a:ext cx="5249082" cy="5644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13211E-423C-4885-8C01-D747C546F838}"/>
              </a:ext>
            </a:extLst>
          </p:cNvPr>
          <p:cNvSpPr/>
          <p:nvPr/>
        </p:nvSpPr>
        <p:spPr>
          <a:xfrm>
            <a:off x="0" y="730986"/>
            <a:ext cx="6858000" cy="127135"/>
          </a:xfrm>
          <a:prstGeom prst="rect">
            <a:avLst/>
          </a:prstGeom>
          <a:solidFill>
            <a:srgbClr val="19A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D32D8-2DF0-49D6-B78D-4EFB1851598A}"/>
              </a:ext>
            </a:extLst>
          </p:cNvPr>
          <p:cNvSpPr/>
          <p:nvPr/>
        </p:nvSpPr>
        <p:spPr>
          <a:xfrm>
            <a:off x="11998" y="49714"/>
            <a:ext cx="6858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anit ExtraBold" panose="00000900000000000000" pitchFamily="2" charset="-34"/>
                <a:ea typeface="Cambria Math" panose="02040503050406030204" pitchFamily="18" charset="0"/>
                <a:cs typeface="Kanit ExtraBold" panose="00000900000000000000" pitchFamily="2" charset="-34"/>
              </a:rPr>
              <a:t>CHÀO MỪNG ĐẠI HỘI ĐẠI BIỂU ĐOÀN TNCS HỒ CHÍ MINH</a:t>
            </a:r>
          </a:p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anit ExtraBold" panose="00000900000000000000" pitchFamily="2" charset="-34"/>
                <a:ea typeface="Cambria Math" panose="02040503050406030204" pitchFamily="18" charset="0"/>
                <a:cs typeface="Kanit ExtraBold" panose="00000900000000000000" pitchFamily="2" charset="-34"/>
              </a:rPr>
              <a:t>XÃ PHÚ DƯƠNG LẦN THỨ XVI, NHIỆM KỲ 2022-2027</a:t>
            </a:r>
            <a:endParaRPr 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15E597-7658-44E1-A370-7BAD50B03EEF}"/>
              </a:ext>
            </a:extLst>
          </p:cNvPr>
          <p:cNvCxnSpPr/>
          <p:nvPr/>
        </p:nvCxnSpPr>
        <p:spPr>
          <a:xfrm>
            <a:off x="-702" y="858121"/>
            <a:ext cx="6858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A54F47A-EEAD-4202-8F61-3EB08FB63EFC}"/>
              </a:ext>
            </a:extLst>
          </p:cNvPr>
          <p:cNvSpPr/>
          <p:nvPr/>
        </p:nvSpPr>
        <p:spPr>
          <a:xfrm>
            <a:off x="367598" y="7725114"/>
            <a:ext cx="6121400" cy="1244591"/>
          </a:xfrm>
          <a:prstGeom prst="rect">
            <a:avLst/>
          </a:prstGeom>
          <a:gradFill flip="none" rotWithShape="1">
            <a:gsLst>
              <a:gs pos="0">
                <a:srgbClr val="0067AC"/>
              </a:gs>
              <a:gs pos="32000">
                <a:srgbClr val="85D9FF"/>
              </a:gs>
              <a:gs pos="46000">
                <a:srgbClr val="85D9FF"/>
              </a:gs>
              <a:gs pos="100000">
                <a:srgbClr val="0067AC"/>
              </a:gs>
            </a:gsLst>
            <a:lin ang="2700000" scaled="1"/>
            <a:tileRect/>
          </a:gradFill>
          <a:ln w="317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5B48F-AA8C-4BA6-B41E-D5E54450FA3D}"/>
              </a:ext>
            </a:extLst>
          </p:cNvPr>
          <p:cNvSpPr/>
          <p:nvPr/>
        </p:nvSpPr>
        <p:spPr>
          <a:xfrm>
            <a:off x="656561" y="7993467"/>
            <a:ext cx="58496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fa Slab One" panose="00000500000000000000" pitchFamily="2" charset="0"/>
              </a:rPr>
              <a:t>TIÊN PHONG – TÌNH NGUYỆN </a:t>
            </a:r>
          </a:p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fa Slab One" panose="00000500000000000000" pitchFamily="2" charset="0"/>
              </a:rPr>
              <a:t>GƯƠNG MẪU – ĐOÀN KẾT – SÁNG TẠO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2A717-0B6F-4272-A854-E659B9CE4488}"/>
              </a:ext>
            </a:extLst>
          </p:cNvPr>
          <p:cNvSpPr/>
          <p:nvPr/>
        </p:nvSpPr>
        <p:spPr>
          <a:xfrm>
            <a:off x="197285" y="907835"/>
            <a:ext cx="64620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rgbClr val="19A7E5"/>
                  </a:solidFill>
                  <a:prstDash val="solid"/>
                </a:ln>
                <a:solidFill>
                  <a:schemeClr val="bg1"/>
                </a:solidFill>
                <a:effectLst/>
                <a:latin typeface="Kanit ExtraBold" panose="00000900000000000000" pitchFamily="2" charset="-34"/>
                <a:ea typeface="Cambria Math" panose="02040503050406030204" pitchFamily="18" charset="0"/>
                <a:cs typeface="Kanit ExtraBold" panose="00000900000000000000" pitchFamily="2" charset="-34"/>
              </a:rPr>
              <a:t>CHÀO MỪNG ĐẠI HỘI ĐẠI BIỂU ĐOÀN TNCS HỒ CHÍ MINH</a:t>
            </a:r>
          </a:p>
          <a:p>
            <a:pPr algn="ctr"/>
            <a:r>
              <a:rPr lang="en-US" b="1" cap="none" spc="0" dirty="0">
                <a:ln w="22225">
                  <a:solidFill>
                    <a:srgbClr val="19A7E5"/>
                  </a:solidFill>
                  <a:prstDash val="solid"/>
                </a:ln>
                <a:solidFill>
                  <a:schemeClr val="bg1"/>
                </a:solidFill>
                <a:effectLst/>
                <a:latin typeface="Kanit ExtraBold" panose="00000900000000000000" pitchFamily="2" charset="-34"/>
                <a:ea typeface="Cambria Math" panose="02040503050406030204" pitchFamily="18" charset="0"/>
                <a:cs typeface="Kanit ExtraBold" panose="00000900000000000000" pitchFamily="2" charset="-34"/>
              </a:rPr>
              <a:t>XÃ PHÚ DƯƠNG LẦN THỨ XVI, NHIỆM KỲ 2022-2027</a:t>
            </a:r>
            <a:endParaRPr lang="en-US" b="1" cap="none" spc="0" dirty="0">
              <a:ln w="22225">
                <a:solidFill>
                  <a:srgbClr val="19A7E5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49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4E2C0D-9F38-4265-ADDF-E951F6C2CF3E}"/>
              </a:ext>
            </a:extLst>
          </p:cNvPr>
          <p:cNvGrpSpPr/>
          <p:nvPr/>
        </p:nvGrpSpPr>
        <p:grpSpPr>
          <a:xfrm>
            <a:off x="0" y="-192505"/>
            <a:ext cx="6908123" cy="9870960"/>
            <a:chOff x="-38124" y="0"/>
            <a:chExt cx="6908123" cy="9870960"/>
          </a:xfrm>
        </p:grpSpPr>
        <p:pic>
          <p:nvPicPr>
            <p:cNvPr id="40" name="Picture 4" descr="Blue and white abstract background 1176927 Vector Art at Vecteezy">
              <a:extLst>
                <a:ext uri="{FF2B5EF4-FFF2-40B4-BE49-F238E27FC236}">
                  <a16:creationId xmlns:a16="http://schemas.microsoft.com/office/drawing/2014/main" id="{E463FB96-2877-4CD0-B111-240943256D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3" t="7333" r="53822" b="28839"/>
            <a:stretch/>
          </p:blipFill>
          <p:spPr bwMode="auto">
            <a:xfrm>
              <a:off x="-38124" y="47692"/>
              <a:ext cx="6858000" cy="982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1B0C97-9FEA-448E-A221-9E58579CAA72}"/>
                </a:ext>
              </a:extLst>
            </p:cNvPr>
            <p:cNvSpPr/>
            <p:nvPr/>
          </p:nvSpPr>
          <p:spPr>
            <a:xfrm>
              <a:off x="0" y="0"/>
              <a:ext cx="6858000" cy="710141"/>
            </a:xfrm>
            <a:prstGeom prst="rect">
              <a:avLst/>
            </a:prstGeom>
            <a:solidFill>
              <a:srgbClr val="0067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B44086-E406-4A4D-8320-0A7CAAEE6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6" t="10815"/>
            <a:stretch/>
          </p:blipFill>
          <p:spPr>
            <a:xfrm>
              <a:off x="609600" y="1204648"/>
              <a:ext cx="5869057" cy="631132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13211E-423C-4885-8C01-D747C546F838}"/>
                </a:ext>
              </a:extLst>
            </p:cNvPr>
            <p:cNvSpPr/>
            <p:nvPr/>
          </p:nvSpPr>
          <p:spPr>
            <a:xfrm>
              <a:off x="0" y="730986"/>
              <a:ext cx="6858000" cy="127135"/>
            </a:xfrm>
            <a:prstGeom prst="rect">
              <a:avLst/>
            </a:prstGeom>
            <a:solidFill>
              <a:srgbClr val="19A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1D32D8-2DF0-49D6-B78D-4EFB1851598A}"/>
                </a:ext>
              </a:extLst>
            </p:cNvPr>
            <p:cNvSpPr/>
            <p:nvPr/>
          </p:nvSpPr>
          <p:spPr>
            <a:xfrm>
              <a:off x="11998" y="87292"/>
              <a:ext cx="685800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lfa Slab One" panose="00000500000000000000" pitchFamily="2" charset="0"/>
                  <a:ea typeface="Cambria Math" panose="02040503050406030204" pitchFamily="18" charset="0"/>
                  <a:cs typeface="Kanit ExtraBold" panose="00000900000000000000" pitchFamily="2" charset="-34"/>
                </a:rPr>
                <a:t>CHÀO MỪNG ĐẠI HỘI ĐẠI BIỂU ĐOÀN TNCS HỒ CHÍ MINH</a:t>
              </a:r>
            </a:p>
            <a:p>
              <a:pPr algn="ctr"/>
              <a:r>
                <a:rPr lang="en-US" sz="1600" b="1" cap="none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lfa Slab One" panose="00000500000000000000" pitchFamily="2" charset="0"/>
                  <a:ea typeface="Cambria Math" panose="02040503050406030204" pitchFamily="18" charset="0"/>
                  <a:cs typeface="Kanit ExtraBold" panose="00000900000000000000" pitchFamily="2" charset="-34"/>
                </a:rPr>
                <a:t>XÃ PHÚ DƯƠNG LẦN THỨ XVI, NHIỆM KỲ 2022-2027</a:t>
              </a:r>
              <a:endParaRPr lang="en-US" sz="1600" b="1" cap="none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fa Slab One" panose="00000500000000000000" pitchFamily="2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15E597-7658-44E1-A370-7BAD50B03EEF}"/>
                </a:ext>
              </a:extLst>
            </p:cNvPr>
            <p:cNvCxnSpPr/>
            <p:nvPr/>
          </p:nvCxnSpPr>
          <p:spPr>
            <a:xfrm>
              <a:off x="-702" y="858121"/>
              <a:ext cx="68580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5F652E-2870-4ECA-B9D9-EF69A2A6C96C}"/>
                </a:ext>
              </a:extLst>
            </p:cNvPr>
            <p:cNvSpPr/>
            <p:nvPr/>
          </p:nvSpPr>
          <p:spPr>
            <a:xfrm>
              <a:off x="-38123" y="8424359"/>
              <a:ext cx="69081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rgbClr val="0067AC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lfa Slab One" panose="00000500000000000000" pitchFamily="2" charset="0"/>
                </a:rPr>
                <a:t>TIÊN PHONG – TÌNH NGUYỆN </a:t>
              </a:r>
            </a:p>
            <a:p>
              <a:pPr algn="ctr"/>
              <a:r>
                <a:rPr lang="en-US" sz="2400" b="0" cap="none" spc="0" dirty="0">
                  <a:ln w="0"/>
                  <a:solidFill>
                    <a:srgbClr val="0067AC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lfa Slab One" panose="00000500000000000000" pitchFamily="2" charset="0"/>
                </a:rPr>
                <a:t>GƯƠNG MẪU – ĐOÀN KẾT – SÁNG TẠO</a:t>
              </a:r>
              <a:endParaRPr lang="en-US" sz="2400" b="0" cap="none" spc="0" dirty="0">
                <a:ln w="0"/>
                <a:solidFill>
                  <a:srgbClr val="0067AC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1FDA13-CF04-4AC4-A8CA-694419F5CF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2" y="9191188"/>
              <a:ext cx="6482992" cy="0"/>
            </a:xfrm>
            <a:prstGeom prst="line">
              <a:avLst/>
            </a:prstGeom>
            <a:ln>
              <a:solidFill>
                <a:srgbClr val="00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6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89</Words>
  <Application>Microsoft Office PowerPoint</Application>
  <PresentationFormat>A4 Paper (210x297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Alfa Slab One</vt:lpstr>
      <vt:lpstr>Arial</vt:lpstr>
      <vt:lpstr>Calibri</vt:lpstr>
      <vt:lpstr>Calibri Light</vt:lpstr>
      <vt:lpstr>Kanit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6</cp:revision>
  <dcterms:created xsi:type="dcterms:W3CDTF">2022-01-14T01:41:45Z</dcterms:created>
  <dcterms:modified xsi:type="dcterms:W3CDTF">2022-01-18T07:54:07Z</dcterms:modified>
</cp:coreProperties>
</file>