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E822-04DC-4A24-B14D-2A3C613AB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7E73B-6756-474D-B71A-1E530895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A68E-B2A8-4803-A6E4-D7CEB2A2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9697-C4CB-4EED-8DEB-52E0D7F0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DDE9-8DCD-4121-9909-EEF24887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0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B881-30E9-4278-9776-2888E13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0E002-7747-4E5A-AA31-F750DE1C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BAAA-5884-49AD-849F-3EF3DB2A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EA6D-4D8B-465A-9792-21FF5924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C474-AFD5-4DB9-AFE8-4D0F648E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7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FC20D-0554-4315-9824-4466F35F4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54FCA-D77E-491B-81C8-0D119379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5BE7-F83A-4CC9-8077-F42E738C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BF6D-4BCC-4252-84C0-6582538D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31A2-B3B9-4C66-B8F4-65A7D1C7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8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98B7-553F-4D46-82AC-57BFBAA1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D632-1C0F-41C0-A7F5-D2A0BC4F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41EB-4B40-4ECC-887C-C3FD11E2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DE22-71F6-4A72-9976-D0561A70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90E4-E3D3-49DB-8DB7-102EC360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77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0C5D-97E3-4E99-B476-9CAE9597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61F1-1D05-4922-A41B-17113302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7BA9-D611-4EB7-8BDA-63516CF7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6EA8-8598-4E42-AFEB-0484572A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D74D3-B4EE-4D52-B12B-C63F858D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05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027D-56BD-4F1C-A068-4795A91A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B25D-3033-4655-866E-06C771ACB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47721-1F71-4FD5-816A-180E5F614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3806-18DB-446E-8EFD-93C6214F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F947F-259E-4292-B4FA-4867B5E1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73E1-F544-4BAF-9FDF-FD361D6A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3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7B16-D86E-410D-A7FB-0F0C6D2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B4596-8EB3-4CB6-AFFA-3C07DFF8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802E-2725-4AC1-8CF3-3D90E6511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58A49-1758-49AE-968E-6F48FD4F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E6994-26B0-4104-BA1B-7FA7B3EDC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760B8-3BD1-4311-B85A-E797B231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ACDDA-1B4B-4ECA-9703-EC0C9BB2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B6FF0-550B-47B1-81BA-C2882611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35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F8BA-AF02-4B6F-B1CE-826BDE0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7CD90-542B-4112-A27F-F8119EB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07125-68A9-44CA-8074-5F84AB13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8E774-39E6-4ECC-A4FC-E7C7678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62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DBC1E-4D76-43C8-8F42-AD6D3152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D537D-E4D5-40C6-BF33-0461ED42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BA-33C2-4965-ADA4-F500E71D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03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3802-D3B8-48D8-B650-E3D1A051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9B02-3549-4AD3-8453-DEBB4211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3982F-1219-46ED-9C60-9300D9DA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C444E-4A2D-4ACD-8CBA-AF62E9A5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6C03-2E46-49BA-95BD-CAF92884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16E6-5A25-430E-A574-10AC4BE3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82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8AA0-C70E-4897-80D3-C913949A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19F4B-05C9-4644-84C2-ADAA003A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C0F3B-55CB-46D4-B531-26B848F6B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9156E-C11B-428D-B405-6003639F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873FC-0856-4915-B3B1-25134195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FDB9-90B5-4B6B-925C-84B3889E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8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68ADD-6850-4751-97C7-EBB0FABE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385E-0E6F-41F3-A62B-54C50EBC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DFA0-3907-4593-A877-0F5DB16F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3F90-1D45-418C-B90C-4F428736209E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C62F-1AEB-4C75-81A8-4DDB861F8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1BE2-3F67-44E5-B37F-9CDE6F98F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D805-147A-4BFF-98E1-7FD732F6E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1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Demographics_of_Toronto_neighbourhood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0EBF-5E9A-4ACC-BB29-6097F349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Coursera Capstone Project</a:t>
            </a:r>
            <a:br>
              <a:rPr lang="en-CA" dirty="0"/>
            </a:br>
            <a:r>
              <a:rPr lang="en-US" sz="4900" dirty="0"/>
              <a:t>New Business, Toronto Location Recommendations</a:t>
            </a:r>
            <a:endParaRPr lang="en-CA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41EA3-FCAF-4B86-9924-17676BFB8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Trevor Birchall</a:t>
            </a:r>
          </a:p>
          <a:p>
            <a:r>
              <a:rPr lang="en-CA" dirty="0"/>
              <a:t>August 2019</a:t>
            </a:r>
          </a:p>
        </p:txBody>
      </p:sp>
    </p:spTree>
    <p:extLst>
      <p:ext uri="{BB962C8B-B14F-4D97-AF65-F5344CB8AC3E}">
        <p14:creationId xmlns:p14="http://schemas.microsoft.com/office/powerpoint/2010/main" val="253954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7E5B-7A1A-4B6B-A3F5-36749FAA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EF81-C55C-4701-9F7F-FAA48DB2F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With millions of citizens, Toronto has been growing at an ever-changing rate</a:t>
            </a:r>
          </a:p>
          <a:p>
            <a:r>
              <a:rPr lang="en-US" dirty="0"/>
              <a:t>This python program recommends new business locations based to the type of business, and your desired criteria. </a:t>
            </a:r>
            <a:endParaRPr lang="en-CA" dirty="0"/>
          </a:p>
          <a:p>
            <a:endParaRPr lang="en-CA" dirty="0"/>
          </a:p>
        </p:txBody>
      </p:sp>
      <p:pic>
        <p:nvPicPr>
          <p:cNvPr id="1026" name="Picture 2" descr="Image result for toronto skyline">
            <a:extLst>
              <a:ext uri="{FF2B5EF4-FFF2-40B4-BE49-F238E27FC236}">
                <a16:creationId xmlns:a16="http://schemas.microsoft.com/office/drawing/2014/main" id="{42CD7FE6-B9FD-4099-8881-194717D68A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690688"/>
            <a:ext cx="5586332" cy="36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3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664F-9482-4A08-8373-433E9207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4BD9-C0B2-4856-AEF3-D7473295F6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In order to recommend new business locations we first need the following data</a:t>
            </a:r>
          </a:p>
          <a:p>
            <a:pPr lvl="1"/>
            <a:r>
              <a:rPr lang="en-CA" dirty="0"/>
              <a:t>Toronto Neighbourhoods</a:t>
            </a:r>
          </a:p>
          <a:p>
            <a:pPr lvl="2"/>
            <a:r>
              <a:rPr lang="en-CA" dirty="0"/>
              <a:t>Population</a:t>
            </a:r>
          </a:p>
          <a:p>
            <a:pPr lvl="2"/>
            <a:r>
              <a:rPr lang="en-CA" dirty="0"/>
              <a:t>Population density</a:t>
            </a:r>
          </a:p>
          <a:p>
            <a:pPr lvl="2"/>
            <a:r>
              <a:rPr lang="en-CA" dirty="0"/>
              <a:t>Average income</a:t>
            </a:r>
          </a:p>
          <a:p>
            <a:pPr lvl="1"/>
            <a:r>
              <a:rPr lang="en-CA" dirty="0"/>
              <a:t>Business Information</a:t>
            </a:r>
          </a:p>
          <a:p>
            <a:pPr lvl="2"/>
            <a:endParaRPr lang="en-CA" dirty="0"/>
          </a:p>
          <a:p>
            <a:pPr marL="914400" lvl="2" indent="0">
              <a:buNone/>
            </a:pP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74506-3A68-4AD1-AA4D-CB31CA26E6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363852"/>
            <a:ext cx="5904214" cy="46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9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C97E-2B44-4E41-AD30-D7AB700A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</a:t>
            </a:r>
            <a:r>
              <a:rPr lang="en-CA" dirty="0" err="1"/>
              <a:t>Preperation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B76-C8CE-4FAF-B57D-9A538FA484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We can scrape most of this data from: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https://en.wikipedia.org/wiki/Demographics_of_Toronto_neighbourhoods</a:t>
            </a:r>
            <a:endParaRPr lang="en-CA" dirty="0"/>
          </a:p>
          <a:p>
            <a:r>
              <a:rPr lang="en-CA" dirty="0"/>
              <a:t>From this we can use the foursquare API to collect business/venue data</a:t>
            </a:r>
          </a:p>
        </p:txBody>
      </p:sp>
      <p:pic>
        <p:nvPicPr>
          <p:cNvPr id="3074" name="Picture 2" descr="Image result for foursquare logo">
            <a:extLst>
              <a:ext uri="{FF2B5EF4-FFF2-40B4-BE49-F238E27FC236}">
                <a16:creationId xmlns:a16="http://schemas.microsoft.com/office/drawing/2014/main" id="{AE72267D-A369-4290-8A36-972C3EC1B4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931" y="2058946"/>
            <a:ext cx="2740107" cy="274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6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5A45-8B87-4FED-97F7-541699D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950D-32DB-4DAF-9AE6-3AA517F84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We can list the business types with most and least competitors in Toronto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99700-50CB-4D24-A0AC-584B4FD4C3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4326" y="3198572"/>
            <a:ext cx="3164948" cy="314976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CF43FA-B5F7-439D-ADE6-AC7799D47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65005"/>
            <a:ext cx="5181600" cy="4351338"/>
          </a:xfrm>
        </p:spPr>
        <p:txBody>
          <a:bodyPr/>
          <a:lstStyle/>
          <a:p>
            <a:r>
              <a:rPr lang="en-CA" dirty="0"/>
              <a:t>From this we can suggest potential business types, that have less competition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BFCA36-6668-4E3F-8940-35AFD6E18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7324" y="3162138"/>
            <a:ext cx="3592458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2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645B-BFFA-4EC5-B3CE-9F706542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77F3-B223-4D3A-A073-35E20D770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With these insights the program  can accept a business type, focus and size</a:t>
            </a:r>
          </a:p>
          <a:p>
            <a:r>
              <a:rPr lang="en-CA" dirty="0"/>
              <a:t>Using these it can suggest good neighbourhoods in Toronto, to open a business of that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90CC8-509D-4995-A639-C84BCEE9E97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169764"/>
            <a:ext cx="5761493" cy="31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33CC-B74C-4346-B80A-C4FEF42C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8068-BD4A-4BDF-ABF5-D0BE786FAD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We can also the recommendations on a map of Toronto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3A0F6-7500-4664-9943-286FEE08965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526942"/>
            <a:ext cx="5913895" cy="59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EB1-34E3-4EE1-8B68-65D01DF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000-3E2A-49F0-875F-DEDE2E423F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With Toronto’s large size, and many different distinct neighbourhoods, finding a good location for a new business can be tough.</a:t>
            </a:r>
          </a:p>
          <a:p>
            <a:r>
              <a:rPr lang="en-CA" dirty="0"/>
              <a:t>This system recommends areas in Toronto that meet the given criteria, for a specific business</a:t>
            </a:r>
          </a:p>
          <a:p>
            <a:r>
              <a:rPr lang="en-CA" dirty="0"/>
              <a:t>Considering must be made for the Foursquare data</a:t>
            </a:r>
          </a:p>
        </p:txBody>
      </p:sp>
      <p:pic>
        <p:nvPicPr>
          <p:cNvPr id="4098" name="Picture 2" descr="Image result for new business">
            <a:extLst>
              <a:ext uri="{FF2B5EF4-FFF2-40B4-BE49-F238E27FC236}">
                <a16:creationId xmlns:a16="http://schemas.microsoft.com/office/drawing/2014/main" id="{71364C99-B554-4983-BEF3-62259B22BE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7220"/>
            <a:ext cx="5679514" cy="26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8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Coursera Capstone Project New Business, Toronto Location Recommendations</vt:lpstr>
      <vt:lpstr>Background</vt:lpstr>
      <vt:lpstr>Data required</vt:lpstr>
      <vt:lpstr>Data Preperation</vt:lpstr>
      <vt:lpstr>Business Insights</vt:lpstr>
      <vt:lpstr>Recommendation</vt:lpstr>
      <vt:lpstr>Mapping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New Business, Toronto Location Recommendations</dc:title>
  <dc:creator>Trevor</dc:creator>
  <cp:lastModifiedBy>Trevor</cp:lastModifiedBy>
  <cp:revision>3</cp:revision>
  <dcterms:created xsi:type="dcterms:W3CDTF">2019-09-04T19:49:54Z</dcterms:created>
  <dcterms:modified xsi:type="dcterms:W3CDTF">2019-09-04T20:07:20Z</dcterms:modified>
</cp:coreProperties>
</file>