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8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6" r:id="rId16"/>
    <p:sldId id="283" r:id="rId17"/>
    <p:sldId id="284" r:id="rId18"/>
    <p:sldId id="285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50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24838-EFDE-4098-A0BF-A79D1F0E23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A4014-5B2E-4964-9AF6-B85FDEFE11D1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5E109C54-92DB-4166-909A-BA76BCBF862C}" type="parTrans" cxnId="{C0179DB3-021C-4710-968C-BB3D90E30806}">
      <dgm:prSet/>
      <dgm:spPr/>
      <dgm:t>
        <a:bodyPr/>
        <a:lstStyle/>
        <a:p>
          <a:endParaRPr lang="en-US"/>
        </a:p>
      </dgm:t>
    </dgm:pt>
    <dgm:pt modelId="{ADC27508-FED9-48A7-A7E6-1EC15B0FF320}" type="sibTrans" cxnId="{C0179DB3-021C-4710-968C-BB3D90E30806}">
      <dgm:prSet/>
      <dgm:spPr/>
      <dgm:t>
        <a:bodyPr/>
        <a:lstStyle/>
        <a:p>
          <a:endParaRPr lang="en-US"/>
        </a:p>
      </dgm:t>
    </dgm:pt>
    <dgm:pt modelId="{1370396A-A445-4195-B8A6-C6184B5D31D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Questions to be answered</a:t>
          </a:r>
          <a:endParaRPr lang="en-US" dirty="0"/>
        </a:p>
      </dgm:t>
    </dgm:pt>
    <dgm:pt modelId="{417C8372-6E51-409F-82B9-FCB490B405C2}" type="parTrans" cxnId="{E1A05957-CB7D-4145-9A80-B2669E792A45}">
      <dgm:prSet/>
      <dgm:spPr/>
      <dgm:t>
        <a:bodyPr/>
        <a:lstStyle/>
        <a:p>
          <a:endParaRPr lang="en-US"/>
        </a:p>
      </dgm:t>
    </dgm:pt>
    <dgm:pt modelId="{11835E54-4072-4C33-A65D-EFBDD2382363}" type="sibTrans" cxnId="{E1A05957-CB7D-4145-9A80-B2669E792A45}">
      <dgm:prSet/>
      <dgm:spPr/>
      <dgm:t>
        <a:bodyPr/>
        <a:lstStyle/>
        <a:p>
          <a:endParaRPr lang="en-US"/>
        </a:p>
      </dgm:t>
    </dgm:pt>
    <dgm:pt modelId="{FF798F49-EACF-45E3-8F15-6DC5EB06FC5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Solution Process</a:t>
          </a:r>
          <a:endParaRPr lang="en-US" dirty="0"/>
        </a:p>
      </dgm:t>
    </dgm:pt>
    <dgm:pt modelId="{1F972C22-B121-4E2B-B905-B0420647007D}" type="parTrans" cxnId="{781B12C0-76A5-496E-8468-A750F78BB9CB}">
      <dgm:prSet/>
      <dgm:spPr/>
      <dgm:t>
        <a:bodyPr/>
        <a:lstStyle/>
        <a:p>
          <a:endParaRPr lang="en-US"/>
        </a:p>
      </dgm:t>
    </dgm:pt>
    <dgm:pt modelId="{3E5FA3D0-5E8E-43CE-9B6E-695DBBC5C9C9}" type="sibTrans" cxnId="{781B12C0-76A5-496E-8468-A750F78BB9CB}">
      <dgm:prSet/>
      <dgm:spPr/>
      <dgm:t>
        <a:bodyPr/>
        <a:lstStyle/>
        <a:p>
          <a:endParaRPr lang="en-US"/>
        </a:p>
      </dgm:t>
    </dgm:pt>
    <dgm:pt modelId="{C4D32BBC-7E99-458F-8B01-E498105A06E8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7EDA9820-2C8D-404E-A5E1-C8AF0F2E6940}" type="parTrans" cxnId="{C956CA35-E4F3-421B-8CA2-A109BDE9B6D9}">
      <dgm:prSet/>
      <dgm:spPr/>
      <dgm:t>
        <a:bodyPr/>
        <a:lstStyle/>
        <a:p>
          <a:endParaRPr lang="en-US"/>
        </a:p>
      </dgm:t>
    </dgm:pt>
    <dgm:pt modelId="{443E85DD-B03F-4119-A6A9-21CC735D58EA}" type="sibTrans" cxnId="{C956CA35-E4F3-421B-8CA2-A109BDE9B6D9}">
      <dgm:prSet/>
      <dgm:spPr/>
      <dgm:t>
        <a:bodyPr/>
        <a:lstStyle/>
        <a:p>
          <a:endParaRPr lang="en-US"/>
        </a:p>
      </dgm:t>
    </dgm:pt>
    <dgm:pt modelId="{68DA2E5A-A9CE-4052-873C-70C5C328D041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Key Findings</a:t>
          </a:r>
          <a:endParaRPr lang="en-US" dirty="0"/>
        </a:p>
      </dgm:t>
    </dgm:pt>
    <dgm:pt modelId="{551F7F3F-7039-4933-BFE5-47988B0242ED}" type="parTrans" cxnId="{74161783-10F6-41B2-A500-AB3E66D1B0D7}">
      <dgm:prSet/>
      <dgm:spPr/>
      <dgm:t>
        <a:bodyPr/>
        <a:lstStyle/>
        <a:p>
          <a:endParaRPr lang="en-US"/>
        </a:p>
      </dgm:t>
    </dgm:pt>
    <dgm:pt modelId="{1BC21009-13D4-4546-A229-86EB4BA923C4}" type="sibTrans" cxnId="{74161783-10F6-41B2-A500-AB3E66D1B0D7}">
      <dgm:prSet/>
      <dgm:spPr/>
      <dgm:t>
        <a:bodyPr/>
        <a:lstStyle/>
        <a:p>
          <a:endParaRPr lang="en-US"/>
        </a:p>
      </dgm:t>
    </dgm:pt>
    <dgm:pt modelId="{09479A16-24C5-4B23-BD3C-098DB4664C54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Recommendations</a:t>
          </a:r>
          <a:endParaRPr lang="en-US" dirty="0"/>
        </a:p>
      </dgm:t>
    </dgm:pt>
    <dgm:pt modelId="{92528057-FEA7-4777-B9A4-7BD5913E1498}" type="parTrans" cxnId="{BE073EFC-EF66-45D3-969C-F31A52F9B191}">
      <dgm:prSet/>
      <dgm:spPr/>
      <dgm:t>
        <a:bodyPr/>
        <a:lstStyle/>
        <a:p>
          <a:endParaRPr lang="en-US"/>
        </a:p>
      </dgm:t>
    </dgm:pt>
    <dgm:pt modelId="{7FACECE2-B8D1-461A-9F45-E411FA94E125}" type="sibTrans" cxnId="{BE073EFC-EF66-45D3-969C-F31A52F9B191}">
      <dgm:prSet/>
      <dgm:spPr/>
      <dgm:t>
        <a:bodyPr/>
        <a:lstStyle/>
        <a:p>
          <a:endParaRPr lang="en-US"/>
        </a:p>
      </dgm:t>
    </dgm:pt>
    <dgm:pt modelId="{98FF79D6-15A4-45B2-A325-845ACFADACAE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C6FCB8CD-858D-42EC-91DF-CEF8462DF59E}" type="parTrans" cxnId="{31E7F581-25A5-44E5-B2B7-8804BE3B47D2}">
      <dgm:prSet/>
      <dgm:spPr/>
      <dgm:t>
        <a:bodyPr/>
        <a:lstStyle/>
        <a:p>
          <a:endParaRPr lang="en-US"/>
        </a:p>
      </dgm:t>
    </dgm:pt>
    <dgm:pt modelId="{A0EB396E-B98A-4A4D-AF85-4CDAA99C5352}" type="sibTrans" cxnId="{31E7F581-25A5-44E5-B2B7-8804BE3B47D2}">
      <dgm:prSet/>
      <dgm:spPr/>
      <dgm:t>
        <a:bodyPr/>
        <a:lstStyle/>
        <a:p>
          <a:endParaRPr lang="en-US"/>
        </a:p>
      </dgm:t>
    </dgm:pt>
    <dgm:pt modelId="{D4DA5714-88F9-4487-91D0-FC518594A0E3}" type="pres">
      <dgm:prSet presAssocID="{B0924838-EFDE-4098-A0BF-A79D1F0E23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8F76DBF-19FB-48C9-8A07-F69AF66BF2AF}" type="pres">
      <dgm:prSet presAssocID="{B0924838-EFDE-4098-A0BF-A79D1F0E233A}" presName="Name1" presStyleCnt="0"/>
      <dgm:spPr/>
    </dgm:pt>
    <dgm:pt modelId="{2AAECD3E-14BE-457E-9CB7-E57514F1BE39}" type="pres">
      <dgm:prSet presAssocID="{B0924838-EFDE-4098-A0BF-A79D1F0E233A}" presName="cycle" presStyleCnt="0"/>
      <dgm:spPr/>
    </dgm:pt>
    <dgm:pt modelId="{235F7B15-5250-46DC-9874-579EB339EA39}" type="pres">
      <dgm:prSet presAssocID="{B0924838-EFDE-4098-A0BF-A79D1F0E233A}" presName="srcNode" presStyleLbl="node1" presStyleIdx="0" presStyleCnt="7"/>
      <dgm:spPr/>
    </dgm:pt>
    <dgm:pt modelId="{8FDFA07F-3490-4B7E-8523-E1E2AE5933EE}" type="pres">
      <dgm:prSet presAssocID="{B0924838-EFDE-4098-A0BF-A79D1F0E233A}" presName="conn" presStyleLbl="parChTrans1D2" presStyleIdx="0" presStyleCnt="1"/>
      <dgm:spPr/>
      <dgm:t>
        <a:bodyPr/>
        <a:lstStyle/>
        <a:p>
          <a:endParaRPr lang="en-US"/>
        </a:p>
      </dgm:t>
    </dgm:pt>
    <dgm:pt modelId="{D64A8C13-5DAE-43E5-8243-CEEA2522FA08}" type="pres">
      <dgm:prSet presAssocID="{B0924838-EFDE-4098-A0BF-A79D1F0E233A}" presName="extraNode" presStyleLbl="node1" presStyleIdx="0" presStyleCnt="7"/>
      <dgm:spPr/>
    </dgm:pt>
    <dgm:pt modelId="{71443E84-C00C-423B-A0AC-3DC7D32FE9E0}" type="pres">
      <dgm:prSet presAssocID="{B0924838-EFDE-4098-A0BF-A79D1F0E233A}" presName="dstNode" presStyleLbl="node1" presStyleIdx="0" presStyleCnt="7"/>
      <dgm:spPr/>
    </dgm:pt>
    <dgm:pt modelId="{B65E76DF-8111-48E1-8E94-D1A6318D7A92}" type="pres">
      <dgm:prSet presAssocID="{A82A4014-5B2E-4964-9AF6-B85FDEFE11D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CE02B-0B02-42A7-851C-BE5460B6A7A4}" type="pres">
      <dgm:prSet presAssocID="{A82A4014-5B2E-4964-9AF6-B85FDEFE11D1}" presName="accent_1" presStyleCnt="0"/>
      <dgm:spPr/>
    </dgm:pt>
    <dgm:pt modelId="{7282562E-9055-48F4-AA5C-23FC263C8191}" type="pres">
      <dgm:prSet presAssocID="{A82A4014-5B2E-4964-9AF6-B85FDEFE11D1}" presName="accentRepeatNode" presStyleLbl="solidFgAcc1" presStyleIdx="0" presStyleCnt="7" custLinFactNeighborX="1892" custLinFactNeighborY="-9552"/>
      <dgm:spPr/>
    </dgm:pt>
    <dgm:pt modelId="{D0C16CBA-496D-4278-9ED3-095A797A107B}" type="pres">
      <dgm:prSet presAssocID="{1370396A-A445-4195-B8A6-C6184B5D31D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FB250-E164-4C74-B397-AD5C2CBE85E8}" type="pres">
      <dgm:prSet presAssocID="{1370396A-A445-4195-B8A6-C6184B5D31DB}" presName="accent_2" presStyleCnt="0"/>
      <dgm:spPr/>
    </dgm:pt>
    <dgm:pt modelId="{B7DACFA4-B46F-4E9E-B69B-852C3687642F}" type="pres">
      <dgm:prSet presAssocID="{1370396A-A445-4195-B8A6-C6184B5D31DB}" presName="accentRepeatNode" presStyleLbl="solidFgAcc1" presStyleIdx="1" presStyleCnt="7"/>
      <dgm:spPr/>
    </dgm:pt>
    <dgm:pt modelId="{A866B686-0F5D-45EE-8322-EDDDBF04D3A5}" type="pres">
      <dgm:prSet presAssocID="{FF798F49-EACF-45E3-8F15-6DC5EB06FC5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43D1C-DA33-4C9A-BDEA-AA601A900483}" type="pres">
      <dgm:prSet presAssocID="{FF798F49-EACF-45E3-8F15-6DC5EB06FC5A}" presName="accent_3" presStyleCnt="0"/>
      <dgm:spPr/>
    </dgm:pt>
    <dgm:pt modelId="{29D94472-DFC3-4AAA-A8E9-0A229EFEDA4B}" type="pres">
      <dgm:prSet presAssocID="{FF798F49-EACF-45E3-8F15-6DC5EB06FC5A}" presName="accentRepeatNode" presStyleLbl="solidFgAcc1" presStyleIdx="2" presStyleCnt="7"/>
      <dgm:spPr/>
    </dgm:pt>
    <dgm:pt modelId="{46090F51-E682-4F35-AA7C-C666038A2D01}" type="pres">
      <dgm:prSet presAssocID="{C4D32BBC-7E99-458F-8B01-E498105A06E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EEB96-819E-45FF-8665-14EABD7A7B21}" type="pres">
      <dgm:prSet presAssocID="{C4D32BBC-7E99-458F-8B01-E498105A06E8}" presName="accent_4" presStyleCnt="0"/>
      <dgm:spPr/>
    </dgm:pt>
    <dgm:pt modelId="{A4E72AD2-5718-4857-B599-334AF21388FC}" type="pres">
      <dgm:prSet presAssocID="{C4D32BBC-7E99-458F-8B01-E498105A06E8}" presName="accentRepeatNode" presStyleLbl="solidFgAcc1" presStyleIdx="3" presStyleCnt="7"/>
      <dgm:spPr/>
    </dgm:pt>
    <dgm:pt modelId="{17252D8D-DE86-4494-AD8E-65FBCD12319F}" type="pres">
      <dgm:prSet presAssocID="{68DA2E5A-A9CE-4052-873C-70C5C328D04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BF27-FA28-4373-BFC4-230C739009C4}" type="pres">
      <dgm:prSet presAssocID="{68DA2E5A-A9CE-4052-873C-70C5C328D041}" presName="accent_5" presStyleCnt="0"/>
      <dgm:spPr/>
    </dgm:pt>
    <dgm:pt modelId="{8A3F2F09-736F-4F9A-B505-B0517C5FC46D}" type="pres">
      <dgm:prSet presAssocID="{68DA2E5A-A9CE-4052-873C-70C5C328D041}" presName="accentRepeatNode" presStyleLbl="solidFgAcc1" presStyleIdx="4" presStyleCnt="7"/>
      <dgm:spPr/>
    </dgm:pt>
    <dgm:pt modelId="{67A6C954-191C-4D0F-B235-6391A690C6E5}" type="pres">
      <dgm:prSet presAssocID="{09479A16-24C5-4B23-BD3C-098DB4664C5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A4735-556F-433B-ADF7-E3302286B6C6}" type="pres">
      <dgm:prSet presAssocID="{09479A16-24C5-4B23-BD3C-098DB4664C54}" presName="accent_6" presStyleCnt="0"/>
      <dgm:spPr/>
    </dgm:pt>
    <dgm:pt modelId="{B796FCA4-A492-4530-B6AF-015D160EFD0B}" type="pres">
      <dgm:prSet presAssocID="{09479A16-24C5-4B23-BD3C-098DB4664C54}" presName="accentRepeatNode" presStyleLbl="solidFgAcc1" presStyleIdx="5" presStyleCnt="7"/>
      <dgm:spPr/>
    </dgm:pt>
    <dgm:pt modelId="{5958A871-0591-4108-AE9B-28922ED3DA73}" type="pres">
      <dgm:prSet presAssocID="{98FF79D6-15A4-45B2-A325-845ACFADACA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E28A1-000A-47FE-B16D-FAE0C3E77DA2}" type="pres">
      <dgm:prSet presAssocID="{98FF79D6-15A4-45B2-A325-845ACFADACAE}" presName="accent_7" presStyleCnt="0"/>
      <dgm:spPr/>
    </dgm:pt>
    <dgm:pt modelId="{C01F2117-6222-4DC6-BD7D-E230024C63F8}" type="pres">
      <dgm:prSet presAssocID="{98FF79D6-15A4-45B2-A325-845ACFADACAE}" presName="accentRepeatNode" presStyleLbl="solidFgAcc1" presStyleIdx="6" presStyleCnt="7"/>
      <dgm:spPr/>
    </dgm:pt>
  </dgm:ptLst>
  <dgm:cxnLst>
    <dgm:cxn modelId="{F2297E16-969C-4C65-897A-AB85D5A1D789}" type="presOf" srcId="{ADC27508-FED9-48A7-A7E6-1EC15B0FF320}" destId="{8FDFA07F-3490-4B7E-8523-E1E2AE5933EE}" srcOrd="0" destOrd="0" presId="urn:microsoft.com/office/officeart/2008/layout/VerticalCurvedList"/>
    <dgm:cxn modelId="{C0179DB3-021C-4710-968C-BB3D90E30806}" srcId="{B0924838-EFDE-4098-A0BF-A79D1F0E233A}" destId="{A82A4014-5B2E-4964-9AF6-B85FDEFE11D1}" srcOrd="0" destOrd="0" parTransId="{5E109C54-92DB-4166-909A-BA76BCBF862C}" sibTransId="{ADC27508-FED9-48A7-A7E6-1EC15B0FF320}"/>
    <dgm:cxn modelId="{74161783-10F6-41B2-A500-AB3E66D1B0D7}" srcId="{B0924838-EFDE-4098-A0BF-A79D1F0E233A}" destId="{68DA2E5A-A9CE-4052-873C-70C5C328D041}" srcOrd="4" destOrd="0" parTransId="{551F7F3F-7039-4933-BFE5-47988B0242ED}" sibTransId="{1BC21009-13D4-4546-A229-86EB4BA923C4}"/>
    <dgm:cxn modelId="{C748F713-6E5B-4007-8615-6C45AD24CD37}" type="presOf" srcId="{1370396A-A445-4195-B8A6-C6184B5D31DB}" destId="{D0C16CBA-496D-4278-9ED3-095A797A107B}" srcOrd="0" destOrd="0" presId="urn:microsoft.com/office/officeart/2008/layout/VerticalCurvedList"/>
    <dgm:cxn modelId="{C2243944-8673-4785-B79B-490762D028BB}" type="presOf" srcId="{68DA2E5A-A9CE-4052-873C-70C5C328D041}" destId="{17252D8D-DE86-4494-AD8E-65FBCD12319F}" srcOrd="0" destOrd="0" presId="urn:microsoft.com/office/officeart/2008/layout/VerticalCurvedList"/>
    <dgm:cxn modelId="{3C72D109-9B40-49AD-8AD3-158E6BA34ABD}" type="presOf" srcId="{C4D32BBC-7E99-458F-8B01-E498105A06E8}" destId="{46090F51-E682-4F35-AA7C-C666038A2D01}" srcOrd="0" destOrd="0" presId="urn:microsoft.com/office/officeart/2008/layout/VerticalCurvedList"/>
    <dgm:cxn modelId="{BE073EFC-EF66-45D3-969C-F31A52F9B191}" srcId="{B0924838-EFDE-4098-A0BF-A79D1F0E233A}" destId="{09479A16-24C5-4B23-BD3C-098DB4664C54}" srcOrd="5" destOrd="0" parTransId="{92528057-FEA7-4777-B9A4-7BD5913E1498}" sibTransId="{7FACECE2-B8D1-461A-9F45-E411FA94E125}"/>
    <dgm:cxn modelId="{B43AE5F5-8DDA-477F-81A4-4B4532403918}" type="presOf" srcId="{FF798F49-EACF-45E3-8F15-6DC5EB06FC5A}" destId="{A866B686-0F5D-45EE-8322-EDDDBF04D3A5}" srcOrd="0" destOrd="0" presId="urn:microsoft.com/office/officeart/2008/layout/VerticalCurvedList"/>
    <dgm:cxn modelId="{BFC3BA35-A0C8-4515-A124-A29DA67E9F69}" type="presOf" srcId="{09479A16-24C5-4B23-BD3C-098DB4664C54}" destId="{67A6C954-191C-4D0F-B235-6391A690C6E5}" srcOrd="0" destOrd="0" presId="urn:microsoft.com/office/officeart/2008/layout/VerticalCurvedList"/>
    <dgm:cxn modelId="{E1A05957-CB7D-4145-9A80-B2669E792A45}" srcId="{B0924838-EFDE-4098-A0BF-A79D1F0E233A}" destId="{1370396A-A445-4195-B8A6-C6184B5D31DB}" srcOrd="1" destOrd="0" parTransId="{417C8372-6E51-409F-82B9-FCB490B405C2}" sibTransId="{11835E54-4072-4C33-A65D-EFBDD2382363}"/>
    <dgm:cxn modelId="{781B12C0-76A5-496E-8468-A750F78BB9CB}" srcId="{B0924838-EFDE-4098-A0BF-A79D1F0E233A}" destId="{FF798F49-EACF-45E3-8F15-6DC5EB06FC5A}" srcOrd="2" destOrd="0" parTransId="{1F972C22-B121-4E2B-B905-B0420647007D}" sibTransId="{3E5FA3D0-5E8E-43CE-9B6E-695DBBC5C9C9}"/>
    <dgm:cxn modelId="{8FD3129A-CD2E-472B-8FAD-3EC74D961CD9}" type="presOf" srcId="{98FF79D6-15A4-45B2-A325-845ACFADACAE}" destId="{5958A871-0591-4108-AE9B-28922ED3DA73}" srcOrd="0" destOrd="0" presId="urn:microsoft.com/office/officeart/2008/layout/VerticalCurvedList"/>
    <dgm:cxn modelId="{C956CA35-E4F3-421B-8CA2-A109BDE9B6D9}" srcId="{B0924838-EFDE-4098-A0BF-A79D1F0E233A}" destId="{C4D32BBC-7E99-458F-8B01-E498105A06E8}" srcOrd="3" destOrd="0" parTransId="{7EDA9820-2C8D-404E-A5E1-C8AF0F2E6940}" sibTransId="{443E85DD-B03F-4119-A6A9-21CC735D58EA}"/>
    <dgm:cxn modelId="{829F40A0-7CE2-48A0-B9F8-B5F28EF9B205}" type="presOf" srcId="{A82A4014-5B2E-4964-9AF6-B85FDEFE11D1}" destId="{B65E76DF-8111-48E1-8E94-D1A6318D7A92}" srcOrd="0" destOrd="0" presId="urn:microsoft.com/office/officeart/2008/layout/VerticalCurvedList"/>
    <dgm:cxn modelId="{F2A12A04-7720-4AE1-8A2C-321064ED7F78}" type="presOf" srcId="{B0924838-EFDE-4098-A0BF-A79D1F0E233A}" destId="{D4DA5714-88F9-4487-91D0-FC518594A0E3}" srcOrd="0" destOrd="0" presId="urn:microsoft.com/office/officeart/2008/layout/VerticalCurvedList"/>
    <dgm:cxn modelId="{31E7F581-25A5-44E5-B2B7-8804BE3B47D2}" srcId="{B0924838-EFDE-4098-A0BF-A79D1F0E233A}" destId="{98FF79D6-15A4-45B2-A325-845ACFADACAE}" srcOrd="6" destOrd="0" parTransId="{C6FCB8CD-858D-42EC-91DF-CEF8462DF59E}" sibTransId="{A0EB396E-B98A-4A4D-AF85-4CDAA99C5352}"/>
    <dgm:cxn modelId="{F91D9590-42DD-446E-879D-F0A93B93352B}" type="presParOf" srcId="{D4DA5714-88F9-4487-91D0-FC518594A0E3}" destId="{D8F76DBF-19FB-48C9-8A07-F69AF66BF2AF}" srcOrd="0" destOrd="0" presId="urn:microsoft.com/office/officeart/2008/layout/VerticalCurvedList"/>
    <dgm:cxn modelId="{BBC6A61F-E8D1-4947-8F45-D1D4C5D22804}" type="presParOf" srcId="{D8F76DBF-19FB-48C9-8A07-F69AF66BF2AF}" destId="{2AAECD3E-14BE-457E-9CB7-E57514F1BE39}" srcOrd="0" destOrd="0" presId="urn:microsoft.com/office/officeart/2008/layout/VerticalCurvedList"/>
    <dgm:cxn modelId="{A87F652C-5231-4449-BECE-DA54024576BD}" type="presParOf" srcId="{2AAECD3E-14BE-457E-9CB7-E57514F1BE39}" destId="{235F7B15-5250-46DC-9874-579EB339EA39}" srcOrd="0" destOrd="0" presId="urn:microsoft.com/office/officeart/2008/layout/VerticalCurvedList"/>
    <dgm:cxn modelId="{3529C6DC-CE9F-4A64-9794-F4391A6105BD}" type="presParOf" srcId="{2AAECD3E-14BE-457E-9CB7-E57514F1BE39}" destId="{8FDFA07F-3490-4B7E-8523-E1E2AE5933EE}" srcOrd="1" destOrd="0" presId="urn:microsoft.com/office/officeart/2008/layout/VerticalCurvedList"/>
    <dgm:cxn modelId="{4D21C6B0-5173-4F13-8468-182700C40938}" type="presParOf" srcId="{2AAECD3E-14BE-457E-9CB7-E57514F1BE39}" destId="{D64A8C13-5DAE-43E5-8243-CEEA2522FA08}" srcOrd="2" destOrd="0" presId="urn:microsoft.com/office/officeart/2008/layout/VerticalCurvedList"/>
    <dgm:cxn modelId="{639CD899-A980-4CB8-AA23-EEEB534DEDDA}" type="presParOf" srcId="{2AAECD3E-14BE-457E-9CB7-E57514F1BE39}" destId="{71443E84-C00C-423B-A0AC-3DC7D32FE9E0}" srcOrd="3" destOrd="0" presId="urn:microsoft.com/office/officeart/2008/layout/VerticalCurvedList"/>
    <dgm:cxn modelId="{6E1B607D-004C-433D-9447-9AC197177965}" type="presParOf" srcId="{D8F76DBF-19FB-48C9-8A07-F69AF66BF2AF}" destId="{B65E76DF-8111-48E1-8E94-D1A6318D7A92}" srcOrd="1" destOrd="0" presId="urn:microsoft.com/office/officeart/2008/layout/VerticalCurvedList"/>
    <dgm:cxn modelId="{1158DDE1-2B00-4B4E-AB24-40A32FB8EB71}" type="presParOf" srcId="{D8F76DBF-19FB-48C9-8A07-F69AF66BF2AF}" destId="{794CE02B-0B02-42A7-851C-BE5460B6A7A4}" srcOrd="2" destOrd="0" presId="urn:microsoft.com/office/officeart/2008/layout/VerticalCurvedList"/>
    <dgm:cxn modelId="{9F1ED71E-85BA-44B7-9EA4-BCA4977D03DB}" type="presParOf" srcId="{794CE02B-0B02-42A7-851C-BE5460B6A7A4}" destId="{7282562E-9055-48F4-AA5C-23FC263C8191}" srcOrd="0" destOrd="0" presId="urn:microsoft.com/office/officeart/2008/layout/VerticalCurvedList"/>
    <dgm:cxn modelId="{07EEDD83-D1E0-46D7-A07F-59AD83F6D941}" type="presParOf" srcId="{D8F76DBF-19FB-48C9-8A07-F69AF66BF2AF}" destId="{D0C16CBA-496D-4278-9ED3-095A797A107B}" srcOrd="3" destOrd="0" presId="urn:microsoft.com/office/officeart/2008/layout/VerticalCurvedList"/>
    <dgm:cxn modelId="{B7B47F27-1F2E-4274-B1F0-E967D2C633D1}" type="presParOf" srcId="{D8F76DBF-19FB-48C9-8A07-F69AF66BF2AF}" destId="{766FB250-E164-4C74-B397-AD5C2CBE85E8}" srcOrd="4" destOrd="0" presId="urn:microsoft.com/office/officeart/2008/layout/VerticalCurvedList"/>
    <dgm:cxn modelId="{3934F6D1-8639-4530-9C1E-4A6464637DB8}" type="presParOf" srcId="{766FB250-E164-4C74-B397-AD5C2CBE85E8}" destId="{B7DACFA4-B46F-4E9E-B69B-852C3687642F}" srcOrd="0" destOrd="0" presId="urn:microsoft.com/office/officeart/2008/layout/VerticalCurvedList"/>
    <dgm:cxn modelId="{33087970-50D3-47E2-B3BE-C2EA86E62897}" type="presParOf" srcId="{D8F76DBF-19FB-48C9-8A07-F69AF66BF2AF}" destId="{A866B686-0F5D-45EE-8322-EDDDBF04D3A5}" srcOrd="5" destOrd="0" presId="urn:microsoft.com/office/officeart/2008/layout/VerticalCurvedList"/>
    <dgm:cxn modelId="{CCAE4F7E-77FB-460F-AEED-6658A846A25E}" type="presParOf" srcId="{D8F76DBF-19FB-48C9-8A07-F69AF66BF2AF}" destId="{05743D1C-DA33-4C9A-BDEA-AA601A900483}" srcOrd="6" destOrd="0" presId="urn:microsoft.com/office/officeart/2008/layout/VerticalCurvedList"/>
    <dgm:cxn modelId="{D05C278C-F091-444B-9D1E-AB442C5AAC27}" type="presParOf" srcId="{05743D1C-DA33-4C9A-BDEA-AA601A900483}" destId="{29D94472-DFC3-4AAA-A8E9-0A229EFEDA4B}" srcOrd="0" destOrd="0" presId="urn:microsoft.com/office/officeart/2008/layout/VerticalCurvedList"/>
    <dgm:cxn modelId="{30E61E2A-0A9F-4362-B0E2-EEF17BE45489}" type="presParOf" srcId="{D8F76DBF-19FB-48C9-8A07-F69AF66BF2AF}" destId="{46090F51-E682-4F35-AA7C-C666038A2D01}" srcOrd="7" destOrd="0" presId="urn:microsoft.com/office/officeart/2008/layout/VerticalCurvedList"/>
    <dgm:cxn modelId="{619ECD30-E46A-4BD3-A574-092AA11AAF20}" type="presParOf" srcId="{D8F76DBF-19FB-48C9-8A07-F69AF66BF2AF}" destId="{86EEEB96-819E-45FF-8665-14EABD7A7B21}" srcOrd="8" destOrd="0" presId="urn:microsoft.com/office/officeart/2008/layout/VerticalCurvedList"/>
    <dgm:cxn modelId="{926CE556-342B-448C-9DC6-78F19765B3AF}" type="presParOf" srcId="{86EEEB96-819E-45FF-8665-14EABD7A7B21}" destId="{A4E72AD2-5718-4857-B599-334AF21388FC}" srcOrd="0" destOrd="0" presId="urn:microsoft.com/office/officeart/2008/layout/VerticalCurvedList"/>
    <dgm:cxn modelId="{DC51E981-4C97-4379-B591-7385EE353C7A}" type="presParOf" srcId="{D8F76DBF-19FB-48C9-8A07-F69AF66BF2AF}" destId="{17252D8D-DE86-4494-AD8E-65FBCD12319F}" srcOrd="9" destOrd="0" presId="urn:microsoft.com/office/officeart/2008/layout/VerticalCurvedList"/>
    <dgm:cxn modelId="{A294DD41-6C64-4413-913F-4F836A34F238}" type="presParOf" srcId="{D8F76DBF-19FB-48C9-8A07-F69AF66BF2AF}" destId="{4980BF27-FA28-4373-BFC4-230C739009C4}" srcOrd="10" destOrd="0" presId="urn:microsoft.com/office/officeart/2008/layout/VerticalCurvedList"/>
    <dgm:cxn modelId="{A177FE6B-F6D1-4DC7-BDB0-C41C49D16B49}" type="presParOf" srcId="{4980BF27-FA28-4373-BFC4-230C739009C4}" destId="{8A3F2F09-736F-4F9A-B505-B0517C5FC46D}" srcOrd="0" destOrd="0" presId="urn:microsoft.com/office/officeart/2008/layout/VerticalCurvedList"/>
    <dgm:cxn modelId="{9F612767-1715-4815-A876-C1ED97E7BF55}" type="presParOf" srcId="{D8F76DBF-19FB-48C9-8A07-F69AF66BF2AF}" destId="{67A6C954-191C-4D0F-B235-6391A690C6E5}" srcOrd="11" destOrd="0" presId="urn:microsoft.com/office/officeart/2008/layout/VerticalCurvedList"/>
    <dgm:cxn modelId="{650A81A7-AFE4-41B5-B77A-2641B14D76DB}" type="presParOf" srcId="{D8F76DBF-19FB-48C9-8A07-F69AF66BF2AF}" destId="{2ADA4735-556F-433B-ADF7-E3302286B6C6}" srcOrd="12" destOrd="0" presId="urn:microsoft.com/office/officeart/2008/layout/VerticalCurvedList"/>
    <dgm:cxn modelId="{A596A732-5754-454D-A588-1FCFF01C38CA}" type="presParOf" srcId="{2ADA4735-556F-433B-ADF7-E3302286B6C6}" destId="{B796FCA4-A492-4530-B6AF-015D160EFD0B}" srcOrd="0" destOrd="0" presId="urn:microsoft.com/office/officeart/2008/layout/VerticalCurvedList"/>
    <dgm:cxn modelId="{0B84AA2F-CF7F-46F8-B918-5C06D2103B04}" type="presParOf" srcId="{D8F76DBF-19FB-48C9-8A07-F69AF66BF2AF}" destId="{5958A871-0591-4108-AE9B-28922ED3DA73}" srcOrd="13" destOrd="0" presId="urn:microsoft.com/office/officeart/2008/layout/VerticalCurvedList"/>
    <dgm:cxn modelId="{DE60CDEE-F793-48F1-91BA-52DEF67A3952}" type="presParOf" srcId="{D8F76DBF-19FB-48C9-8A07-F69AF66BF2AF}" destId="{4CAE28A1-000A-47FE-B16D-FAE0C3E77DA2}" srcOrd="14" destOrd="0" presId="urn:microsoft.com/office/officeart/2008/layout/VerticalCurvedList"/>
    <dgm:cxn modelId="{2AE4C1E0-EB7C-4FE6-9946-B5C119084810}" type="presParOf" srcId="{4CAE28A1-000A-47FE-B16D-FAE0C3E77DA2}" destId="{C01F2117-6222-4DC6-BD7D-E230024C63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B416D-6F31-4CFD-BF01-DFC1E68D1E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F9559-87A2-45B0-A3A2-F046D4D1469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Microsoft wants to open a movie studio.</a:t>
          </a:r>
          <a:endParaRPr lang="en-US" dirty="0"/>
        </a:p>
      </dgm:t>
    </dgm:pt>
    <dgm:pt modelId="{A6A11DB4-02C7-40A5-A5D9-8D65D07DAAFD}" type="parTrans" cxnId="{9ECB204D-FD6F-42EC-A07B-B20C65CCF70B}">
      <dgm:prSet/>
      <dgm:spPr/>
      <dgm:t>
        <a:bodyPr/>
        <a:lstStyle/>
        <a:p>
          <a:endParaRPr lang="en-US"/>
        </a:p>
      </dgm:t>
    </dgm:pt>
    <dgm:pt modelId="{C671D386-7022-482A-ADD9-A61AFD731C92}" type="sibTrans" cxnId="{9ECB204D-FD6F-42EC-A07B-B20C65CCF70B}">
      <dgm:prSet/>
      <dgm:spPr/>
      <dgm:t>
        <a:bodyPr/>
        <a:lstStyle/>
        <a:p>
          <a:endParaRPr lang="en-US"/>
        </a:p>
      </dgm:t>
    </dgm:pt>
    <dgm:pt modelId="{0A87B596-2359-4FC5-8B9F-06C8A71A6CC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There is inadequate knowledge about the movie industry and factors influencing the success of movie studios.</a:t>
          </a:r>
          <a:endParaRPr lang="en-US" dirty="0"/>
        </a:p>
      </dgm:t>
    </dgm:pt>
    <dgm:pt modelId="{E1B8F99F-F2B2-4BEC-BF67-0BC75AB2936D}" type="parTrans" cxnId="{1F29FA9C-2A7E-4259-9CD7-BB94C7757249}">
      <dgm:prSet/>
      <dgm:spPr/>
      <dgm:t>
        <a:bodyPr/>
        <a:lstStyle/>
        <a:p>
          <a:endParaRPr lang="en-US"/>
        </a:p>
      </dgm:t>
    </dgm:pt>
    <dgm:pt modelId="{6E40AD58-E4C9-454B-9C4C-5290B19865B9}" type="sibTrans" cxnId="{1F29FA9C-2A7E-4259-9CD7-BB94C7757249}">
      <dgm:prSet/>
      <dgm:spPr/>
      <dgm:t>
        <a:bodyPr/>
        <a:lstStyle/>
        <a:p>
          <a:endParaRPr lang="en-US"/>
        </a:p>
      </dgm:t>
    </dgm:pt>
    <dgm:pt modelId="{199190EF-E92B-4832-8096-B2C2D8EF2CB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An exploratory data analysis was conducted in this study.</a:t>
          </a:r>
          <a:endParaRPr lang="en-US" dirty="0"/>
        </a:p>
      </dgm:t>
    </dgm:pt>
    <dgm:pt modelId="{EDB21086-68B3-4CA1-924E-E59A6E0117E6}" type="parTrans" cxnId="{FBD57E33-4460-4D9F-BC99-2635166229C1}">
      <dgm:prSet/>
      <dgm:spPr/>
      <dgm:t>
        <a:bodyPr/>
        <a:lstStyle/>
        <a:p>
          <a:endParaRPr lang="en-US"/>
        </a:p>
      </dgm:t>
    </dgm:pt>
    <dgm:pt modelId="{4ECD7BF6-7971-4A74-9D11-415859BEEDAD}" type="sibTrans" cxnId="{FBD57E33-4460-4D9F-BC99-2635166229C1}">
      <dgm:prSet/>
      <dgm:spPr/>
      <dgm:t>
        <a:bodyPr/>
        <a:lstStyle/>
        <a:p>
          <a:endParaRPr lang="en-US"/>
        </a:p>
      </dgm:t>
    </dgm:pt>
    <dgm:pt modelId="{BEE62AD9-181C-4E0F-B483-DE3B8F658671}">
      <dgm:prSet/>
      <dgm:spPr>
        <a:solidFill>
          <a:schemeClr val="bg2"/>
        </a:solidFill>
      </dgm:spPr>
      <dgm:t>
        <a:bodyPr/>
        <a:lstStyle/>
        <a:p>
          <a:r>
            <a:rPr lang="en-US" smtClean="0"/>
            <a:t>Different genres of movies were explored.</a:t>
          </a:r>
          <a:endParaRPr lang="en-US"/>
        </a:p>
      </dgm:t>
    </dgm:pt>
    <dgm:pt modelId="{27C0D865-F755-4C28-AFAC-5CE0803C5EBD}" type="parTrans" cxnId="{8BB0F14B-D2F9-43DB-A95E-EE48649A5A2C}">
      <dgm:prSet/>
      <dgm:spPr/>
      <dgm:t>
        <a:bodyPr/>
        <a:lstStyle/>
        <a:p>
          <a:endParaRPr lang="en-US"/>
        </a:p>
      </dgm:t>
    </dgm:pt>
    <dgm:pt modelId="{3886940B-86C8-40D6-A81A-FB678C083C7D}" type="sibTrans" cxnId="{8BB0F14B-D2F9-43DB-A95E-EE48649A5A2C}">
      <dgm:prSet/>
      <dgm:spPr/>
      <dgm:t>
        <a:bodyPr/>
        <a:lstStyle/>
        <a:p>
          <a:endParaRPr lang="en-US"/>
        </a:p>
      </dgm:t>
    </dgm:pt>
    <dgm:pt modelId="{AD1F64CF-3C08-47C9-9CCE-B2141CEEEC31}">
      <dgm:prSet/>
      <dgm:spPr>
        <a:solidFill>
          <a:schemeClr val="bg2"/>
        </a:solidFill>
      </dgm:spPr>
      <dgm:t>
        <a:bodyPr/>
        <a:lstStyle/>
        <a:p>
          <a:r>
            <a:rPr lang="en-US" smtClean="0"/>
            <a:t>Top movie studios in the industry were explored.</a:t>
          </a:r>
          <a:endParaRPr lang="en-US"/>
        </a:p>
      </dgm:t>
    </dgm:pt>
    <dgm:pt modelId="{A1CD032C-AC26-4B7A-B79C-11674D134C5F}" type="parTrans" cxnId="{681629FE-10BA-4F41-ADE8-0D47F824047D}">
      <dgm:prSet/>
      <dgm:spPr/>
      <dgm:t>
        <a:bodyPr/>
        <a:lstStyle/>
        <a:p>
          <a:endParaRPr lang="en-US"/>
        </a:p>
      </dgm:t>
    </dgm:pt>
    <dgm:pt modelId="{DD9586B5-27B3-4A7B-9296-DC06F68C6193}" type="sibTrans" cxnId="{681629FE-10BA-4F41-ADE8-0D47F824047D}">
      <dgm:prSet/>
      <dgm:spPr/>
      <dgm:t>
        <a:bodyPr/>
        <a:lstStyle/>
        <a:p>
          <a:endParaRPr lang="en-US"/>
        </a:p>
      </dgm:t>
    </dgm:pt>
    <dgm:pt modelId="{4139AE5E-D1A2-4786-8139-69A4E455967C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Relationships between various variables were explored.</a:t>
          </a:r>
          <a:endParaRPr lang="en-US" dirty="0"/>
        </a:p>
      </dgm:t>
    </dgm:pt>
    <dgm:pt modelId="{D559C8F3-A708-4CD9-8F50-E3B9D0CBF836}" type="parTrans" cxnId="{04BF6B93-0040-499C-B5E4-9F2F9D3EDB70}">
      <dgm:prSet/>
      <dgm:spPr/>
      <dgm:t>
        <a:bodyPr/>
        <a:lstStyle/>
        <a:p>
          <a:endParaRPr lang="en-US"/>
        </a:p>
      </dgm:t>
    </dgm:pt>
    <dgm:pt modelId="{E266D1C0-F643-4445-9164-FBDD7BEB2203}" type="sibTrans" cxnId="{04BF6B93-0040-499C-B5E4-9F2F9D3EDB70}">
      <dgm:prSet/>
      <dgm:spPr/>
      <dgm:t>
        <a:bodyPr/>
        <a:lstStyle/>
        <a:p>
          <a:endParaRPr lang="en-US"/>
        </a:p>
      </dgm:t>
    </dgm:pt>
    <dgm:pt modelId="{1A2BC9B8-CFE5-4B4E-8A7F-9CC1699A055D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Recommendations have been provided at the end of analysis.</a:t>
          </a:r>
          <a:endParaRPr lang="en-US" dirty="0"/>
        </a:p>
      </dgm:t>
    </dgm:pt>
    <dgm:pt modelId="{2BE6268B-8CFF-4BC0-A8C7-748BF0668072}" type="parTrans" cxnId="{45DA7796-05EF-40E6-80A3-1317B7D89466}">
      <dgm:prSet/>
      <dgm:spPr/>
      <dgm:t>
        <a:bodyPr/>
        <a:lstStyle/>
        <a:p>
          <a:endParaRPr lang="en-US"/>
        </a:p>
      </dgm:t>
    </dgm:pt>
    <dgm:pt modelId="{EEF6BC26-AE13-4B16-A846-CE4FAD28EB96}" type="sibTrans" cxnId="{45DA7796-05EF-40E6-80A3-1317B7D89466}">
      <dgm:prSet/>
      <dgm:spPr/>
      <dgm:t>
        <a:bodyPr/>
        <a:lstStyle/>
        <a:p>
          <a:endParaRPr lang="en-US"/>
        </a:p>
      </dgm:t>
    </dgm:pt>
    <dgm:pt modelId="{D0538061-CF18-4E44-A340-E70481100E03}">
      <dgm:prSet/>
      <dgm:spPr/>
      <dgm:t>
        <a:bodyPr/>
        <a:lstStyle/>
        <a:p>
          <a:endParaRPr lang="en-US"/>
        </a:p>
      </dgm:t>
    </dgm:pt>
    <dgm:pt modelId="{C6820F45-0259-4520-A233-CCFBAB0D3224}" type="parTrans" cxnId="{9F6EA09D-4095-41BD-88F8-84C062EBCAD9}">
      <dgm:prSet/>
      <dgm:spPr/>
      <dgm:t>
        <a:bodyPr/>
        <a:lstStyle/>
        <a:p>
          <a:endParaRPr lang="en-US"/>
        </a:p>
      </dgm:t>
    </dgm:pt>
    <dgm:pt modelId="{75D0DA37-2441-477C-A6AC-75B480FD4418}" type="sibTrans" cxnId="{9F6EA09D-4095-41BD-88F8-84C062EBCAD9}">
      <dgm:prSet/>
      <dgm:spPr/>
      <dgm:t>
        <a:bodyPr/>
        <a:lstStyle/>
        <a:p>
          <a:endParaRPr lang="en-US"/>
        </a:p>
      </dgm:t>
    </dgm:pt>
    <dgm:pt modelId="{A4B4D07D-B90B-4BBD-B378-B840D1582C49}" type="pres">
      <dgm:prSet presAssocID="{DF3B416D-6F31-4CFD-BF01-DFC1E68D1E3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B988E9E-D1D9-4FD5-9ED3-A036866CD381}" type="pres">
      <dgm:prSet presAssocID="{DF3B416D-6F31-4CFD-BF01-DFC1E68D1E31}" presName="Name1" presStyleCnt="0"/>
      <dgm:spPr/>
    </dgm:pt>
    <dgm:pt modelId="{2622D993-3D5D-445B-866C-A3B666002555}" type="pres">
      <dgm:prSet presAssocID="{DF3B416D-6F31-4CFD-BF01-DFC1E68D1E31}" presName="cycle" presStyleCnt="0"/>
      <dgm:spPr/>
    </dgm:pt>
    <dgm:pt modelId="{988E3471-9857-4889-8A66-4061C3F50B1C}" type="pres">
      <dgm:prSet presAssocID="{DF3B416D-6F31-4CFD-BF01-DFC1E68D1E31}" presName="srcNode" presStyleLbl="node1" presStyleIdx="0" presStyleCnt="7"/>
      <dgm:spPr/>
    </dgm:pt>
    <dgm:pt modelId="{F7F129BE-4681-4A98-A686-F5480BD62AA5}" type="pres">
      <dgm:prSet presAssocID="{DF3B416D-6F31-4CFD-BF01-DFC1E68D1E31}" presName="conn" presStyleLbl="parChTrans1D2" presStyleIdx="0" presStyleCnt="1"/>
      <dgm:spPr/>
      <dgm:t>
        <a:bodyPr/>
        <a:lstStyle/>
        <a:p>
          <a:endParaRPr lang="en-US"/>
        </a:p>
      </dgm:t>
    </dgm:pt>
    <dgm:pt modelId="{44A5C768-D5EA-45F0-8E53-E1D311EC0A80}" type="pres">
      <dgm:prSet presAssocID="{DF3B416D-6F31-4CFD-BF01-DFC1E68D1E31}" presName="extraNode" presStyleLbl="node1" presStyleIdx="0" presStyleCnt="7"/>
      <dgm:spPr/>
    </dgm:pt>
    <dgm:pt modelId="{4417138A-432C-4F2A-BD1B-1E1F7D957AE9}" type="pres">
      <dgm:prSet presAssocID="{DF3B416D-6F31-4CFD-BF01-DFC1E68D1E31}" presName="dstNode" presStyleLbl="node1" presStyleIdx="0" presStyleCnt="7"/>
      <dgm:spPr/>
    </dgm:pt>
    <dgm:pt modelId="{A443DEB2-EBA7-43F5-8185-2703C7383A4F}" type="pres">
      <dgm:prSet presAssocID="{DFAF9559-87A2-45B0-A3A2-F046D4D1469D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253D8-29C1-4AC8-9CF6-3AF937C23213}" type="pres">
      <dgm:prSet presAssocID="{DFAF9559-87A2-45B0-A3A2-F046D4D1469D}" presName="accent_1" presStyleCnt="0"/>
      <dgm:spPr/>
    </dgm:pt>
    <dgm:pt modelId="{25384E7A-706E-4458-9574-FC3A039A0F72}" type="pres">
      <dgm:prSet presAssocID="{DFAF9559-87A2-45B0-A3A2-F046D4D1469D}" presName="accentRepeatNode" presStyleLbl="solidFgAcc1" presStyleIdx="0" presStyleCnt="7"/>
      <dgm:spPr/>
    </dgm:pt>
    <dgm:pt modelId="{F0DA90B8-6A76-445D-B276-A206199D9CE7}" type="pres">
      <dgm:prSet presAssocID="{0A87B596-2359-4FC5-8B9F-06C8A71A6CCE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52BDE-D5C4-4FA9-9689-A505E89069D1}" type="pres">
      <dgm:prSet presAssocID="{0A87B596-2359-4FC5-8B9F-06C8A71A6CCE}" presName="accent_2" presStyleCnt="0"/>
      <dgm:spPr/>
    </dgm:pt>
    <dgm:pt modelId="{3278457B-37B0-4975-966E-2B249BC62988}" type="pres">
      <dgm:prSet presAssocID="{0A87B596-2359-4FC5-8B9F-06C8A71A6CCE}" presName="accentRepeatNode" presStyleLbl="solidFgAcc1" presStyleIdx="1" presStyleCnt="7"/>
      <dgm:spPr/>
    </dgm:pt>
    <dgm:pt modelId="{DDE2238E-4228-412B-929D-71441ED76A96}" type="pres">
      <dgm:prSet presAssocID="{199190EF-E92B-4832-8096-B2C2D8EF2CB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9F7E7-AA0F-4E87-B57D-BB7B6182D5CA}" type="pres">
      <dgm:prSet presAssocID="{199190EF-E92B-4832-8096-B2C2D8EF2CBF}" presName="accent_3" presStyleCnt="0"/>
      <dgm:spPr/>
    </dgm:pt>
    <dgm:pt modelId="{CA86CD95-757D-4A74-BA31-1C5C1309743E}" type="pres">
      <dgm:prSet presAssocID="{199190EF-E92B-4832-8096-B2C2D8EF2CBF}" presName="accentRepeatNode" presStyleLbl="solidFgAcc1" presStyleIdx="2" presStyleCnt="7"/>
      <dgm:spPr/>
    </dgm:pt>
    <dgm:pt modelId="{4798E048-6C66-439A-81DF-3E083D428020}" type="pres">
      <dgm:prSet presAssocID="{BEE62AD9-181C-4E0F-B483-DE3B8F65867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77883-55AC-4F83-A798-1965F59E218B}" type="pres">
      <dgm:prSet presAssocID="{BEE62AD9-181C-4E0F-B483-DE3B8F658671}" presName="accent_4" presStyleCnt="0"/>
      <dgm:spPr/>
    </dgm:pt>
    <dgm:pt modelId="{170B56C8-231F-4C50-8C2D-2339ADDEBBB7}" type="pres">
      <dgm:prSet presAssocID="{BEE62AD9-181C-4E0F-B483-DE3B8F658671}" presName="accentRepeatNode" presStyleLbl="solidFgAcc1" presStyleIdx="3" presStyleCnt="7"/>
      <dgm:spPr/>
    </dgm:pt>
    <dgm:pt modelId="{C41542CC-6C7C-4274-A7F7-EE80606D02FB}" type="pres">
      <dgm:prSet presAssocID="{AD1F64CF-3C08-47C9-9CCE-B2141CEEEC3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F914A-30C7-46FD-A621-D7EB4F933F5D}" type="pres">
      <dgm:prSet presAssocID="{AD1F64CF-3C08-47C9-9CCE-B2141CEEEC31}" presName="accent_5" presStyleCnt="0"/>
      <dgm:spPr/>
    </dgm:pt>
    <dgm:pt modelId="{71653C58-E0AD-4752-A56E-1B70F76C1887}" type="pres">
      <dgm:prSet presAssocID="{AD1F64CF-3C08-47C9-9CCE-B2141CEEEC31}" presName="accentRepeatNode" presStyleLbl="solidFgAcc1" presStyleIdx="4" presStyleCnt="7"/>
      <dgm:spPr/>
    </dgm:pt>
    <dgm:pt modelId="{E7A201C7-2155-4A82-A5BC-667A449D5552}" type="pres">
      <dgm:prSet presAssocID="{4139AE5E-D1A2-4786-8139-69A4E455967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D7D8C-9D90-4438-A28F-300BC1AACAEE}" type="pres">
      <dgm:prSet presAssocID="{4139AE5E-D1A2-4786-8139-69A4E455967C}" presName="accent_6" presStyleCnt="0"/>
      <dgm:spPr/>
    </dgm:pt>
    <dgm:pt modelId="{B8EC626C-96AF-4FD2-AC63-0FCC407A9DD5}" type="pres">
      <dgm:prSet presAssocID="{4139AE5E-D1A2-4786-8139-69A4E455967C}" presName="accentRepeatNode" presStyleLbl="solidFgAcc1" presStyleIdx="5" presStyleCnt="7"/>
      <dgm:spPr/>
    </dgm:pt>
    <dgm:pt modelId="{F019710F-9339-4AED-80F3-C83719D2ED49}" type="pres">
      <dgm:prSet presAssocID="{1A2BC9B8-CFE5-4B4E-8A7F-9CC1699A055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240BA-F50F-4561-B9DD-C52839D2808D}" type="pres">
      <dgm:prSet presAssocID="{1A2BC9B8-CFE5-4B4E-8A7F-9CC1699A055D}" presName="accent_7" presStyleCnt="0"/>
      <dgm:spPr/>
    </dgm:pt>
    <dgm:pt modelId="{23359A31-A8F5-430C-AD34-AD0654EA7A41}" type="pres">
      <dgm:prSet presAssocID="{1A2BC9B8-CFE5-4B4E-8A7F-9CC1699A055D}" presName="accentRepeatNode" presStyleLbl="solidFgAcc1" presStyleIdx="6" presStyleCnt="7"/>
      <dgm:spPr/>
    </dgm:pt>
  </dgm:ptLst>
  <dgm:cxnLst>
    <dgm:cxn modelId="{8BB0F14B-D2F9-43DB-A95E-EE48649A5A2C}" srcId="{DF3B416D-6F31-4CFD-BF01-DFC1E68D1E31}" destId="{BEE62AD9-181C-4E0F-B483-DE3B8F658671}" srcOrd="3" destOrd="0" parTransId="{27C0D865-F755-4C28-AFAC-5CE0803C5EBD}" sibTransId="{3886940B-86C8-40D6-A81A-FB678C083C7D}"/>
    <dgm:cxn modelId="{7A43C365-D78E-4B62-A2EE-5DEB4A7D8CDB}" type="presOf" srcId="{AD1F64CF-3C08-47C9-9CCE-B2141CEEEC31}" destId="{C41542CC-6C7C-4274-A7F7-EE80606D02FB}" srcOrd="0" destOrd="0" presId="urn:microsoft.com/office/officeart/2008/layout/VerticalCurvedList"/>
    <dgm:cxn modelId="{FBD57E33-4460-4D9F-BC99-2635166229C1}" srcId="{DF3B416D-6F31-4CFD-BF01-DFC1E68D1E31}" destId="{199190EF-E92B-4832-8096-B2C2D8EF2CBF}" srcOrd="2" destOrd="0" parTransId="{EDB21086-68B3-4CA1-924E-E59A6E0117E6}" sibTransId="{4ECD7BF6-7971-4A74-9D11-415859BEEDAD}"/>
    <dgm:cxn modelId="{9ECB204D-FD6F-42EC-A07B-B20C65CCF70B}" srcId="{DF3B416D-6F31-4CFD-BF01-DFC1E68D1E31}" destId="{DFAF9559-87A2-45B0-A3A2-F046D4D1469D}" srcOrd="0" destOrd="0" parTransId="{A6A11DB4-02C7-40A5-A5D9-8D65D07DAAFD}" sibTransId="{C671D386-7022-482A-ADD9-A61AFD731C92}"/>
    <dgm:cxn modelId="{04BF6B93-0040-499C-B5E4-9F2F9D3EDB70}" srcId="{DF3B416D-6F31-4CFD-BF01-DFC1E68D1E31}" destId="{4139AE5E-D1A2-4786-8139-69A4E455967C}" srcOrd="5" destOrd="0" parTransId="{D559C8F3-A708-4CD9-8F50-E3B9D0CBF836}" sibTransId="{E266D1C0-F643-4445-9164-FBDD7BEB2203}"/>
    <dgm:cxn modelId="{681629FE-10BA-4F41-ADE8-0D47F824047D}" srcId="{DF3B416D-6F31-4CFD-BF01-DFC1E68D1E31}" destId="{AD1F64CF-3C08-47C9-9CCE-B2141CEEEC31}" srcOrd="4" destOrd="0" parTransId="{A1CD032C-AC26-4B7A-B79C-11674D134C5F}" sibTransId="{DD9586B5-27B3-4A7B-9296-DC06F68C6193}"/>
    <dgm:cxn modelId="{C775065A-D021-4B6C-AA6D-84020566A9E3}" type="presOf" srcId="{DF3B416D-6F31-4CFD-BF01-DFC1E68D1E31}" destId="{A4B4D07D-B90B-4BBD-B378-B840D1582C49}" srcOrd="0" destOrd="0" presId="urn:microsoft.com/office/officeart/2008/layout/VerticalCurvedList"/>
    <dgm:cxn modelId="{1F33DCC7-8468-460C-95F3-898DCD81F128}" type="presOf" srcId="{0A87B596-2359-4FC5-8B9F-06C8A71A6CCE}" destId="{F0DA90B8-6A76-445D-B276-A206199D9CE7}" srcOrd="0" destOrd="0" presId="urn:microsoft.com/office/officeart/2008/layout/VerticalCurvedList"/>
    <dgm:cxn modelId="{B2946D43-D0B6-44C3-98A0-C27E43F65302}" type="presOf" srcId="{199190EF-E92B-4832-8096-B2C2D8EF2CBF}" destId="{DDE2238E-4228-412B-929D-71441ED76A96}" srcOrd="0" destOrd="0" presId="urn:microsoft.com/office/officeart/2008/layout/VerticalCurvedList"/>
    <dgm:cxn modelId="{3CDCA638-ECEC-4921-8451-26C62DA2E49E}" type="presOf" srcId="{BEE62AD9-181C-4E0F-B483-DE3B8F658671}" destId="{4798E048-6C66-439A-81DF-3E083D428020}" srcOrd="0" destOrd="0" presId="urn:microsoft.com/office/officeart/2008/layout/VerticalCurvedList"/>
    <dgm:cxn modelId="{9F6EA09D-4095-41BD-88F8-84C062EBCAD9}" srcId="{DF3B416D-6F31-4CFD-BF01-DFC1E68D1E31}" destId="{D0538061-CF18-4E44-A340-E70481100E03}" srcOrd="7" destOrd="0" parTransId="{C6820F45-0259-4520-A233-CCFBAB0D3224}" sibTransId="{75D0DA37-2441-477C-A6AC-75B480FD4418}"/>
    <dgm:cxn modelId="{1F29FA9C-2A7E-4259-9CD7-BB94C7757249}" srcId="{DF3B416D-6F31-4CFD-BF01-DFC1E68D1E31}" destId="{0A87B596-2359-4FC5-8B9F-06C8A71A6CCE}" srcOrd="1" destOrd="0" parTransId="{E1B8F99F-F2B2-4BEC-BF67-0BC75AB2936D}" sibTransId="{6E40AD58-E4C9-454B-9C4C-5290B19865B9}"/>
    <dgm:cxn modelId="{45DA7796-05EF-40E6-80A3-1317B7D89466}" srcId="{DF3B416D-6F31-4CFD-BF01-DFC1E68D1E31}" destId="{1A2BC9B8-CFE5-4B4E-8A7F-9CC1699A055D}" srcOrd="6" destOrd="0" parTransId="{2BE6268B-8CFF-4BC0-A8C7-748BF0668072}" sibTransId="{EEF6BC26-AE13-4B16-A846-CE4FAD28EB96}"/>
    <dgm:cxn modelId="{7EF528F0-D68E-4D6F-97E4-7F70748C8D85}" type="presOf" srcId="{4139AE5E-D1A2-4786-8139-69A4E455967C}" destId="{E7A201C7-2155-4A82-A5BC-667A449D5552}" srcOrd="0" destOrd="0" presId="urn:microsoft.com/office/officeart/2008/layout/VerticalCurvedList"/>
    <dgm:cxn modelId="{89757248-00D3-4EA9-BE31-5739950AF416}" type="presOf" srcId="{DFAF9559-87A2-45B0-A3A2-F046D4D1469D}" destId="{A443DEB2-EBA7-43F5-8185-2703C7383A4F}" srcOrd="0" destOrd="0" presId="urn:microsoft.com/office/officeart/2008/layout/VerticalCurvedList"/>
    <dgm:cxn modelId="{E0497E29-9563-45C8-8E3F-F371C325CDEA}" type="presOf" srcId="{C671D386-7022-482A-ADD9-A61AFD731C92}" destId="{F7F129BE-4681-4A98-A686-F5480BD62AA5}" srcOrd="0" destOrd="0" presId="urn:microsoft.com/office/officeart/2008/layout/VerticalCurvedList"/>
    <dgm:cxn modelId="{5C9724BB-FC3C-41DC-9919-937E38C155A9}" type="presOf" srcId="{1A2BC9B8-CFE5-4B4E-8A7F-9CC1699A055D}" destId="{F019710F-9339-4AED-80F3-C83719D2ED49}" srcOrd="0" destOrd="0" presId="urn:microsoft.com/office/officeart/2008/layout/VerticalCurvedList"/>
    <dgm:cxn modelId="{BFDC63C4-10DE-4ADA-BE73-164AEB43EA64}" type="presParOf" srcId="{A4B4D07D-B90B-4BBD-B378-B840D1582C49}" destId="{1B988E9E-D1D9-4FD5-9ED3-A036866CD381}" srcOrd="0" destOrd="0" presId="urn:microsoft.com/office/officeart/2008/layout/VerticalCurvedList"/>
    <dgm:cxn modelId="{EDD811E9-F2CF-4AC1-9C96-F89F997B6938}" type="presParOf" srcId="{1B988E9E-D1D9-4FD5-9ED3-A036866CD381}" destId="{2622D993-3D5D-445B-866C-A3B666002555}" srcOrd="0" destOrd="0" presId="urn:microsoft.com/office/officeart/2008/layout/VerticalCurvedList"/>
    <dgm:cxn modelId="{6F401074-885D-4BB8-9B6A-34DA9FD4D837}" type="presParOf" srcId="{2622D993-3D5D-445B-866C-A3B666002555}" destId="{988E3471-9857-4889-8A66-4061C3F50B1C}" srcOrd="0" destOrd="0" presId="urn:microsoft.com/office/officeart/2008/layout/VerticalCurvedList"/>
    <dgm:cxn modelId="{E945AD3B-74A2-4259-A117-0529D2A0FE42}" type="presParOf" srcId="{2622D993-3D5D-445B-866C-A3B666002555}" destId="{F7F129BE-4681-4A98-A686-F5480BD62AA5}" srcOrd="1" destOrd="0" presId="urn:microsoft.com/office/officeart/2008/layout/VerticalCurvedList"/>
    <dgm:cxn modelId="{064E1232-F2C4-49AE-8679-A85F7F0D985A}" type="presParOf" srcId="{2622D993-3D5D-445B-866C-A3B666002555}" destId="{44A5C768-D5EA-45F0-8E53-E1D311EC0A80}" srcOrd="2" destOrd="0" presId="urn:microsoft.com/office/officeart/2008/layout/VerticalCurvedList"/>
    <dgm:cxn modelId="{456D84FD-87E8-43F7-BF0D-09898B6269ED}" type="presParOf" srcId="{2622D993-3D5D-445B-866C-A3B666002555}" destId="{4417138A-432C-4F2A-BD1B-1E1F7D957AE9}" srcOrd="3" destOrd="0" presId="urn:microsoft.com/office/officeart/2008/layout/VerticalCurvedList"/>
    <dgm:cxn modelId="{61A83CC6-2948-4C42-9BDD-6127A37111A3}" type="presParOf" srcId="{1B988E9E-D1D9-4FD5-9ED3-A036866CD381}" destId="{A443DEB2-EBA7-43F5-8185-2703C7383A4F}" srcOrd="1" destOrd="0" presId="urn:microsoft.com/office/officeart/2008/layout/VerticalCurvedList"/>
    <dgm:cxn modelId="{AEAD6F15-5B7F-4EFB-9DBB-54721D4EB86B}" type="presParOf" srcId="{1B988E9E-D1D9-4FD5-9ED3-A036866CD381}" destId="{CA4253D8-29C1-4AC8-9CF6-3AF937C23213}" srcOrd="2" destOrd="0" presId="urn:microsoft.com/office/officeart/2008/layout/VerticalCurvedList"/>
    <dgm:cxn modelId="{AC69D425-8D9A-479A-A017-5522FCEF5B3F}" type="presParOf" srcId="{CA4253D8-29C1-4AC8-9CF6-3AF937C23213}" destId="{25384E7A-706E-4458-9574-FC3A039A0F72}" srcOrd="0" destOrd="0" presId="urn:microsoft.com/office/officeart/2008/layout/VerticalCurvedList"/>
    <dgm:cxn modelId="{E7A9014C-B362-4FA3-9BC5-B1415FB66552}" type="presParOf" srcId="{1B988E9E-D1D9-4FD5-9ED3-A036866CD381}" destId="{F0DA90B8-6A76-445D-B276-A206199D9CE7}" srcOrd="3" destOrd="0" presId="urn:microsoft.com/office/officeart/2008/layout/VerticalCurvedList"/>
    <dgm:cxn modelId="{BBFFB450-0A61-43E7-89B1-35650A5FEDCD}" type="presParOf" srcId="{1B988E9E-D1D9-4FD5-9ED3-A036866CD381}" destId="{C9652BDE-D5C4-4FA9-9689-A505E89069D1}" srcOrd="4" destOrd="0" presId="urn:microsoft.com/office/officeart/2008/layout/VerticalCurvedList"/>
    <dgm:cxn modelId="{0F6F7A9E-F75B-44ED-8924-0432603E427A}" type="presParOf" srcId="{C9652BDE-D5C4-4FA9-9689-A505E89069D1}" destId="{3278457B-37B0-4975-966E-2B249BC62988}" srcOrd="0" destOrd="0" presId="urn:microsoft.com/office/officeart/2008/layout/VerticalCurvedList"/>
    <dgm:cxn modelId="{83709784-6BEF-4781-9E04-9F510E59DCFF}" type="presParOf" srcId="{1B988E9E-D1D9-4FD5-9ED3-A036866CD381}" destId="{DDE2238E-4228-412B-929D-71441ED76A96}" srcOrd="5" destOrd="0" presId="urn:microsoft.com/office/officeart/2008/layout/VerticalCurvedList"/>
    <dgm:cxn modelId="{60066D22-12B3-4C22-89FF-A57379C8AC66}" type="presParOf" srcId="{1B988E9E-D1D9-4FD5-9ED3-A036866CD381}" destId="{BB49F7E7-AA0F-4E87-B57D-BB7B6182D5CA}" srcOrd="6" destOrd="0" presId="urn:microsoft.com/office/officeart/2008/layout/VerticalCurvedList"/>
    <dgm:cxn modelId="{70EB9AFE-EB1F-40CE-9695-70C4B2137BBC}" type="presParOf" srcId="{BB49F7E7-AA0F-4E87-B57D-BB7B6182D5CA}" destId="{CA86CD95-757D-4A74-BA31-1C5C1309743E}" srcOrd="0" destOrd="0" presId="urn:microsoft.com/office/officeart/2008/layout/VerticalCurvedList"/>
    <dgm:cxn modelId="{28F2BCD1-FA07-45C4-8350-0702DEFEAABF}" type="presParOf" srcId="{1B988E9E-D1D9-4FD5-9ED3-A036866CD381}" destId="{4798E048-6C66-439A-81DF-3E083D428020}" srcOrd="7" destOrd="0" presId="urn:microsoft.com/office/officeart/2008/layout/VerticalCurvedList"/>
    <dgm:cxn modelId="{82259FA6-480B-454A-8FF0-8817A1577EF6}" type="presParOf" srcId="{1B988E9E-D1D9-4FD5-9ED3-A036866CD381}" destId="{22877883-55AC-4F83-A798-1965F59E218B}" srcOrd="8" destOrd="0" presId="urn:microsoft.com/office/officeart/2008/layout/VerticalCurvedList"/>
    <dgm:cxn modelId="{2C829167-D083-44FB-AFD7-89301BE9B047}" type="presParOf" srcId="{22877883-55AC-4F83-A798-1965F59E218B}" destId="{170B56C8-231F-4C50-8C2D-2339ADDEBBB7}" srcOrd="0" destOrd="0" presId="urn:microsoft.com/office/officeart/2008/layout/VerticalCurvedList"/>
    <dgm:cxn modelId="{F7524071-0071-4CF9-86C7-29FD3238E8D1}" type="presParOf" srcId="{1B988E9E-D1D9-4FD5-9ED3-A036866CD381}" destId="{C41542CC-6C7C-4274-A7F7-EE80606D02FB}" srcOrd="9" destOrd="0" presId="urn:microsoft.com/office/officeart/2008/layout/VerticalCurvedList"/>
    <dgm:cxn modelId="{ED15FC7A-4180-47C1-8552-7773660D398B}" type="presParOf" srcId="{1B988E9E-D1D9-4FD5-9ED3-A036866CD381}" destId="{E44F914A-30C7-46FD-A621-D7EB4F933F5D}" srcOrd="10" destOrd="0" presId="urn:microsoft.com/office/officeart/2008/layout/VerticalCurvedList"/>
    <dgm:cxn modelId="{AC6A83B5-D6E2-4C26-9851-E682B4FC8D21}" type="presParOf" srcId="{E44F914A-30C7-46FD-A621-D7EB4F933F5D}" destId="{71653C58-E0AD-4752-A56E-1B70F76C1887}" srcOrd="0" destOrd="0" presId="urn:microsoft.com/office/officeart/2008/layout/VerticalCurvedList"/>
    <dgm:cxn modelId="{FBA71953-AA79-4CAB-9E84-4537309C0109}" type="presParOf" srcId="{1B988E9E-D1D9-4FD5-9ED3-A036866CD381}" destId="{E7A201C7-2155-4A82-A5BC-667A449D5552}" srcOrd="11" destOrd="0" presId="urn:microsoft.com/office/officeart/2008/layout/VerticalCurvedList"/>
    <dgm:cxn modelId="{1D53721C-B549-4699-808D-5B46D36FCD68}" type="presParOf" srcId="{1B988E9E-D1D9-4FD5-9ED3-A036866CD381}" destId="{C72D7D8C-9D90-4438-A28F-300BC1AACAEE}" srcOrd="12" destOrd="0" presId="urn:microsoft.com/office/officeart/2008/layout/VerticalCurvedList"/>
    <dgm:cxn modelId="{CFF4824D-0B30-482B-84D4-9337B978B898}" type="presParOf" srcId="{C72D7D8C-9D90-4438-A28F-300BC1AACAEE}" destId="{B8EC626C-96AF-4FD2-AC63-0FCC407A9DD5}" srcOrd="0" destOrd="0" presId="urn:microsoft.com/office/officeart/2008/layout/VerticalCurvedList"/>
    <dgm:cxn modelId="{0128627D-5E50-43C3-8BE7-0C743DF4359A}" type="presParOf" srcId="{1B988E9E-D1D9-4FD5-9ED3-A036866CD381}" destId="{F019710F-9339-4AED-80F3-C83719D2ED49}" srcOrd="13" destOrd="0" presId="urn:microsoft.com/office/officeart/2008/layout/VerticalCurvedList"/>
    <dgm:cxn modelId="{95216BAC-9A0F-4BD1-B442-6C44CC768999}" type="presParOf" srcId="{1B988E9E-D1D9-4FD5-9ED3-A036866CD381}" destId="{AB7240BA-F50F-4561-B9DD-C52839D2808D}" srcOrd="14" destOrd="0" presId="urn:microsoft.com/office/officeart/2008/layout/VerticalCurvedList"/>
    <dgm:cxn modelId="{4FFB78B4-5D4C-4DC3-ADB3-4666C5D93C0C}" type="presParOf" srcId="{AB7240BA-F50F-4561-B9DD-C52839D2808D}" destId="{23359A31-A8F5-430C-AD34-AD0654EA7A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CE75E-45EF-4B88-9F48-4F5AF0B575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E32381-2C64-4318-9ABA-CA9AE88EA5B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What are the biggest competitors in the industry?</a:t>
          </a:r>
          <a:endParaRPr lang="en-US" dirty="0"/>
        </a:p>
      </dgm:t>
    </dgm:pt>
    <dgm:pt modelId="{1EC707E2-F21D-48AB-BB82-BB9304AB0BE1}" type="parTrans" cxnId="{02AF50DD-F2D4-4876-B37D-373DDB5D4271}">
      <dgm:prSet/>
      <dgm:spPr/>
      <dgm:t>
        <a:bodyPr/>
        <a:lstStyle/>
        <a:p>
          <a:endParaRPr lang="en-US"/>
        </a:p>
      </dgm:t>
    </dgm:pt>
    <dgm:pt modelId="{45FFAC0F-3457-4609-8C37-2556BE3C7156}" type="sibTrans" cxnId="{02AF50DD-F2D4-4876-B37D-373DDB5D4271}">
      <dgm:prSet/>
      <dgm:spPr/>
      <dgm:t>
        <a:bodyPr/>
        <a:lstStyle/>
        <a:p>
          <a:endParaRPr lang="en-US"/>
        </a:p>
      </dgm:t>
    </dgm:pt>
    <dgm:pt modelId="{7B6CC74A-3EA7-4B9F-84A2-66E383F7A8F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What are the most profitable genres to invest in?</a:t>
          </a:r>
          <a:endParaRPr lang="en-US" dirty="0"/>
        </a:p>
      </dgm:t>
    </dgm:pt>
    <dgm:pt modelId="{1C9D4B14-089F-4A57-936F-E0845509A6F7}" type="parTrans" cxnId="{D065D4A5-04A1-439B-93D0-932B219F503F}">
      <dgm:prSet/>
      <dgm:spPr/>
      <dgm:t>
        <a:bodyPr/>
        <a:lstStyle/>
        <a:p>
          <a:endParaRPr lang="en-US"/>
        </a:p>
      </dgm:t>
    </dgm:pt>
    <dgm:pt modelId="{396CF4C9-3281-430C-9B06-1A00E66D9789}" type="sibTrans" cxnId="{D065D4A5-04A1-439B-93D0-932B219F503F}">
      <dgm:prSet/>
      <dgm:spPr/>
      <dgm:t>
        <a:bodyPr/>
        <a:lstStyle/>
        <a:p>
          <a:endParaRPr lang="en-US"/>
        </a:p>
      </dgm:t>
    </dgm:pt>
    <dgm:pt modelId="{A2F9164E-D2E7-4A4C-9598-0BC6AC3F721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Does ratings affect box office earnings and profitability?</a:t>
          </a:r>
          <a:endParaRPr lang="en-US" dirty="0"/>
        </a:p>
      </dgm:t>
    </dgm:pt>
    <dgm:pt modelId="{2CB6B246-9BEE-4F31-996E-BA0F9DD20DF8}" type="parTrans" cxnId="{F073084D-683E-459C-B993-F988DF54A9C5}">
      <dgm:prSet/>
      <dgm:spPr/>
      <dgm:t>
        <a:bodyPr/>
        <a:lstStyle/>
        <a:p>
          <a:endParaRPr lang="en-US"/>
        </a:p>
      </dgm:t>
    </dgm:pt>
    <dgm:pt modelId="{B349CB26-440A-4A91-9D79-4D4D1E0929E6}" type="sibTrans" cxnId="{F073084D-683E-459C-B993-F988DF54A9C5}">
      <dgm:prSet/>
      <dgm:spPr/>
      <dgm:t>
        <a:bodyPr/>
        <a:lstStyle/>
        <a:p>
          <a:endParaRPr lang="en-US"/>
        </a:p>
      </dgm:t>
    </dgm:pt>
    <dgm:pt modelId="{0EEE8D31-9602-407C-9858-C081F207A36C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Are there differences in preferences in genres domestically and internationally?</a:t>
          </a:r>
          <a:endParaRPr lang="en-US" dirty="0"/>
        </a:p>
      </dgm:t>
    </dgm:pt>
    <dgm:pt modelId="{14567593-B898-405E-BD71-E08D3D7C1D3A}" type="parTrans" cxnId="{DFEE5263-D7ED-4661-AC7C-160B6E6CFF62}">
      <dgm:prSet/>
      <dgm:spPr/>
      <dgm:t>
        <a:bodyPr/>
        <a:lstStyle/>
        <a:p>
          <a:endParaRPr lang="en-US"/>
        </a:p>
      </dgm:t>
    </dgm:pt>
    <dgm:pt modelId="{B69C4935-6DC4-419A-A368-B0AAE7CCDCCF}" type="sibTrans" cxnId="{DFEE5263-D7ED-4661-AC7C-160B6E6CFF62}">
      <dgm:prSet/>
      <dgm:spPr/>
      <dgm:t>
        <a:bodyPr/>
        <a:lstStyle/>
        <a:p>
          <a:endParaRPr lang="en-US"/>
        </a:p>
      </dgm:t>
    </dgm:pt>
    <dgm:pt modelId="{F39E066D-33E7-48FB-8337-0D37F3A86E90}">
      <dgm:prSet/>
      <dgm:spPr/>
      <dgm:t>
        <a:bodyPr/>
        <a:lstStyle/>
        <a:p>
          <a:endParaRPr lang="en-US"/>
        </a:p>
      </dgm:t>
    </dgm:pt>
    <dgm:pt modelId="{DE787FBB-5AC4-437A-BD3C-808FFC0279A8}" type="parTrans" cxnId="{C7DEC110-29AB-4139-92BA-AA5B71A945B5}">
      <dgm:prSet/>
      <dgm:spPr/>
      <dgm:t>
        <a:bodyPr/>
        <a:lstStyle/>
        <a:p>
          <a:endParaRPr lang="en-US"/>
        </a:p>
      </dgm:t>
    </dgm:pt>
    <dgm:pt modelId="{0A2DDC20-824F-4677-972F-1173A03FDE24}" type="sibTrans" cxnId="{C7DEC110-29AB-4139-92BA-AA5B71A945B5}">
      <dgm:prSet/>
      <dgm:spPr/>
      <dgm:t>
        <a:bodyPr/>
        <a:lstStyle/>
        <a:p>
          <a:endParaRPr lang="en-US"/>
        </a:p>
      </dgm:t>
    </dgm:pt>
    <dgm:pt modelId="{9B60B8A3-1D86-4DCF-95F8-8317F52C7EF3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Does movie runtime affect box office earnings and profitability?</a:t>
          </a:r>
          <a:endParaRPr lang="en-US" dirty="0"/>
        </a:p>
      </dgm:t>
    </dgm:pt>
    <dgm:pt modelId="{2DA5F08D-D89C-441E-9CFD-F6EA180BE7E8}" type="parTrans" cxnId="{4FD57202-A897-4C24-A875-9639EFA53B77}">
      <dgm:prSet/>
      <dgm:spPr/>
      <dgm:t>
        <a:bodyPr/>
        <a:lstStyle/>
        <a:p>
          <a:endParaRPr lang="en-US"/>
        </a:p>
      </dgm:t>
    </dgm:pt>
    <dgm:pt modelId="{7B1D1858-987E-4ECE-B814-7A4596350253}" type="sibTrans" cxnId="{4FD57202-A897-4C24-A875-9639EFA53B77}">
      <dgm:prSet/>
      <dgm:spPr/>
      <dgm:t>
        <a:bodyPr/>
        <a:lstStyle/>
        <a:p>
          <a:endParaRPr lang="en-US"/>
        </a:p>
      </dgm:t>
    </dgm:pt>
    <dgm:pt modelId="{0FE3170D-2D26-4EA4-A7F2-5D15C116C035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What is the relationship between production budget and earnings as well as profitability?</a:t>
          </a:r>
          <a:endParaRPr lang="en-US" dirty="0"/>
        </a:p>
      </dgm:t>
    </dgm:pt>
    <dgm:pt modelId="{CD4F9B9A-7FF4-4DFC-9AF5-5BF8C5EEC4BB}" type="parTrans" cxnId="{22C64E2C-FB24-47CF-BC44-8827EF129C09}">
      <dgm:prSet/>
      <dgm:spPr/>
      <dgm:t>
        <a:bodyPr/>
        <a:lstStyle/>
        <a:p>
          <a:endParaRPr lang="en-US"/>
        </a:p>
      </dgm:t>
    </dgm:pt>
    <dgm:pt modelId="{55E071C9-5F5C-47A5-B667-B50C170A1FD3}" type="sibTrans" cxnId="{22C64E2C-FB24-47CF-BC44-8827EF129C09}">
      <dgm:prSet/>
      <dgm:spPr/>
      <dgm:t>
        <a:bodyPr/>
        <a:lstStyle/>
        <a:p>
          <a:endParaRPr lang="en-US"/>
        </a:p>
      </dgm:t>
    </dgm:pt>
    <dgm:pt modelId="{76885CC5-C5C1-4838-A15A-D292936442BB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What has been the performance of the industry over the years in terms of profit?</a:t>
          </a:r>
          <a:endParaRPr lang="en-US" dirty="0"/>
        </a:p>
      </dgm:t>
    </dgm:pt>
    <dgm:pt modelId="{27E56C77-6D83-4271-A6AB-138F32F67403}" type="parTrans" cxnId="{440306F3-CF09-4800-B21A-32F898EB3F8D}">
      <dgm:prSet/>
      <dgm:spPr/>
      <dgm:t>
        <a:bodyPr/>
        <a:lstStyle/>
        <a:p>
          <a:endParaRPr lang="en-US"/>
        </a:p>
      </dgm:t>
    </dgm:pt>
    <dgm:pt modelId="{FFDE2BBD-6177-4950-A057-51249986DC08}" type="sibTrans" cxnId="{440306F3-CF09-4800-B21A-32F898EB3F8D}">
      <dgm:prSet/>
      <dgm:spPr/>
      <dgm:t>
        <a:bodyPr/>
        <a:lstStyle/>
        <a:p>
          <a:endParaRPr lang="en-US"/>
        </a:p>
      </dgm:t>
    </dgm:pt>
    <dgm:pt modelId="{5F2FB34D-5941-4167-A1E6-9165B5ABF070}" type="pres">
      <dgm:prSet presAssocID="{7A6CE75E-45EF-4B88-9F48-4F5AF0B575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2DCD764-CC7B-43D9-8E01-8EB7713A48B6}" type="pres">
      <dgm:prSet presAssocID="{7A6CE75E-45EF-4B88-9F48-4F5AF0B575C5}" presName="Name1" presStyleCnt="0"/>
      <dgm:spPr/>
    </dgm:pt>
    <dgm:pt modelId="{172E64AB-3B79-476E-8C64-4753B54D5799}" type="pres">
      <dgm:prSet presAssocID="{7A6CE75E-45EF-4B88-9F48-4F5AF0B575C5}" presName="cycle" presStyleCnt="0"/>
      <dgm:spPr/>
    </dgm:pt>
    <dgm:pt modelId="{1DBB5754-D736-4EE2-81E2-4063C04B538B}" type="pres">
      <dgm:prSet presAssocID="{7A6CE75E-45EF-4B88-9F48-4F5AF0B575C5}" presName="srcNode" presStyleLbl="node1" presStyleIdx="0" presStyleCnt="7"/>
      <dgm:spPr/>
    </dgm:pt>
    <dgm:pt modelId="{12907E10-C458-4199-8978-00783C9648D2}" type="pres">
      <dgm:prSet presAssocID="{7A6CE75E-45EF-4B88-9F48-4F5AF0B575C5}" presName="conn" presStyleLbl="parChTrans1D2" presStyleIdx="0" presStyleCnt="1"/>
      <dgm:spPr/>
      <dgm:t>
        <a:bodyPr/>
        <a:lstStyle/>
        <a:p>
          <a:endParaRPr lang="en-US"/>
        </a:p>
      </dgm:t>
    </dgm:pt>
    <dgm:pt modelId="{1E6607F7-1A36-471E-90A9-0283C7081669}" type="pres">
      <dgm:prSet presAssocID="{7A6CE75E-45EF-4B88-9F48-4F5AF0B575C5}" presName="extraNode" presStyleLbl="node1" presStyleIdx="0" presStyleCnt="7"/>
      <dgm:spPr/>
    </dgm:pt>
    <dgm:pt modelId="{8788AE12-E382-486F-BE24-0599548C411F}" type="pres">
      <dgm:prSet presAssocID="{7A6CE75E-45EF-4B88-9F48-4F5AF0B575C5}" presName="dstNode" presStyleLbl="node1" presStyleIdx="0" presStyleCnt="7"/>
      <dgm:spPr/>
    </dgm:pt>
    <dgm:pt modelId="{7E67207C-8A54-4A56-B2DB-B4906C492C9C}" type="pres">
      <dgm:prSet presAssocID="{7CE32381-2C64-4318-9ABA-CA9AE88EA5B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97AF-45E1-4BD5-9A10-AF71AC21EB71}" type="pres">
      <dgm:prSet presAssocID="{7CE32381-2C64-4318-9ABA-CA9AE88EA5B8}" presName="accent_1" presStyleCnt="0"/>
      <dgm:spPr/>
    </dgm:pt>
    <dgm:pt modelId="{236A073F-C65D-4CAF-B8AD-0D47D479E788}" type="pres">
      <dgm:prSet presAssocID="{7CE32381-2C64-4318-9ABA-CA9AE88EA5B8}" presName="accentRepeatNode" presStyleLbl="solidFgAcc1" presStyleIdx="0" presStyleCnt="7"/>
      <dgm:spPr/>
    </dgm:pt>
    <dgm:pt modelId="{A3C3E8F7-C3FD-4C4F-A2EB-066ABD2CE403}" type="pres">
      <dgm:prSet presAssocID="{7B6CC74A-3EA7-4B9F-84A2-66E383F7A8F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1D015-B053-4F0A-8962-897C1FEB153D}" type="pres">
      <dgm:prSet presAssocID="{7B6CC74A-3EA7-4B9F-84A2-66E383F7A8F4}" presName="accent_2" presStyleCnt="0"/>
      <dgm:spPr/>
    </dgm:pt>
    <dgm:pt modelId="{6A15007D-7673-4A1E-B4E2-B489849392F0}" type="pres">
      <dgm:prSet presAssocID="{7B6CC74A-3EA7-4B9F-84A2-66E383F7A8F4}" presName="accentRepeatNode" presStyleLbl="solidFgAcc1" presStyleIdx="1" presStyleCnt="7"/>
      <dgm:spPr/>
    </dgm:pt>
    <dgm:pt modelId="{C74AF654-EE86-4CE2-8B95-EDFB29B16DA6}" type="pres">
      <dgm:prSet presAssocID="{A2F9164E-D2E7-4A4C-9598-0BC6AC3F7219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A253D-F4A4-4513-90F1-80A6240C6B56}" type="pres">
      <dgm:prSet presAssocID="{A2F9164E-D2E7-4A4C-9598-0BC6AC3F7219}" presName="accent_3" presStyleCnt="0"/>
      <dgm:spPr/>
    </dgm:pt>
    <dgm:pt modelId="{2AB9E84D-D2BA-4E10-9415-0C93263ABDFF}" type="pres">
      <dgm:prSet presAssocID="{A2F9164E-D2E7-4A4C-9598-0BC6AC3F7219}" presName="accentRepeatNode" presStyleLbl="solidFgAcc1" presStyleIdx="2" presStyleCnt="7"/>
      <dgm:spPr/>
    </dgm:pt>
    <dgm:pt modelId="{5F400473-070B-4F7E-8C8E-3EBDEF5AE60D}" type="pres">
      <dgm:prSet presAssocID="{0EEE8D31-9602-407C-9858-C081F207A36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28652-F7C6-473A-BE68-204B81F35013}" type="pres">
      <dgm:prSet presAssocID="{0EEE8D31-9602-407C-9858-C081F207A36C}" presName="accent_4" presStyleCnt="0"/>
      <dgm:spPr/>
    </dgm:pt>
    <dgm:pt modelId="{6FE1D1D7-F94D-493B-878F-E9E9A597557E}" type="pres">
      <dgm:prSet presAssocID="{0EEE8D31-9602-407C-9858-C081F207A36C}" presName="accentRepeatNode" presStyleLbl="solidFgAcc1" presStyleIdx="3" presStyleCnt="7"/>
      <dgm:spPr/>
    </dgm:pt>
    <dgm:pt modelId="{8DA1BABA-F6B6-43E4-A9BE-4C3297CA75DC}" type="pres">
      <dgm:prSet presAssocID="{76885CC5-C5C1-4838-A15A-D292936442BB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B7817-7689-4426-8B01-9224E387A24D}" type="pres">
      <dgm:prSet presAssocID="{76885CC5-C5C1-4838-A15A-D292936442BB}" presName="accent_5" presStyleCnt="0"/>
      <dgm:spPr/>
    </dgm:pt>
    <dgm:pt modelId="{3778A701-1649-4C31-95F1-EADFD03FFCE9}" type="pres">
      <dgm:prSet presAssocID="{76885CC5-C5C1-4838-A15A-D292936442BB}" presName="accentRepeatNode" presStyleLbl="solidFgAcc1" presStyleIdx="4" presStyleCnt="7"/>
      <dgm:spPr/>
    </dgm:pt>
    <dgm:pt modelId="{2A6B9221-875A-4F81-9FCA-3A9D3451C0C0}" type="pres">
      <dgm:prSet presAssocID="{0FE3170D-2D26-4EA4-A7F2-5D15C116C035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7EC90-9438-4C03-9999-B6D1A3DABBED}" type="pres">
      <dgm:prSet presAssocID="{0FE3170D-2D26-4EA4-A7F2-5D15C116C035}" presName="accent_6" presStyleCnt="0"/>
      <dgm:spPr/>
    </dgm:pt>
    <dgm:pt modelId="{DE76F9B2-FA50-4E64-BBF1-18551CE620C0}" type="pres">
      <dgm:prSet presAssocID="{0FE3170D-2D26-4EA4-A7F2-5D15C116C035}" presName="accentRepeatNode" presStyleLbl="solidFgAcc1" presStyleIdx="5" presStyleCnt="7"/>
      <dgm:spPr/>
    </dgm:pt>
    <dgm:pt modelId="{05C80468-7D12-4967-A11C-64F22B008BF6}" type="pres">
      <dgm:prSet presAssocID="{9B60B8A3-1D86-4DCF-95F8-8317F52C7EF3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B0F0D-2E80-45F6-ADCE-700001A5A40B}" type="pres">
      <dgm:prSet presAssocID="{9B60B8A3-1D86-4DCF-95F8-8317F52C7EF3}" presName="accent_7" presStyleCnt="0"/>
      <dgm:spPr/>
    </dgm:pt>
    <dgm:pt modelId="{5ED98233-2048-4F6E-8935-F8BB983059EB}" type="pres">
      <dgm:prSet presAssocID="{9B60B8A3-1D86-4DCF-95F8-8317F52C7EF3}" presName="accentRepeatNode" presStyleLbl="solidFgAcc1" presStyleIdx="6" presStyleCnt="7"/>
      <dgm:spPr/>
    </dgm:pt>
  </dgm:ptLst>
  <dgm:cxnLst>
    <dgm:cxn modelId="{440306F3-CF09-4800-B21A-32F898EB3F8D}" srcId="{7A6CE75E-45EF-4B88-9F48-4F5AF0B575C5}" destId="{76885CC5-C5C1-4838-A15A-D292936442BB}" srcOrd="4" destOrd="0" parTransId="{27E56C77-6D83-4271-A6AB-138F32F67403}" sibTransId="{FFDE2BBD-6177-4950-A057-51249986DC08}"/>
    <dgm:cxn modelId="{C7DEC110-29AB-4139-92BA-AA5B71A945B5}" srcId="{7A6CE75E-45EF-4B88-9F48-4F5AF0B575C5}" destId="{F39E066D-33E7-48FB-8337-0D37F3A86E90}" srcOrd="7" destOrd="0" parTransId="{DE787FBB-5AC4-437A-BD3C-808FFC0279A8}" sibTransId="{0A2DDC20-824F-4677-972F-1173A03FDE24}"/>
    <dgm:cxn modelId="{F6B21102-E436-4942-AA4B-8ADAE1843CAC}" type="presOf" srcId="{76885CC5-C5C1-4838-A15A-D292936442BB}" destId="{8DA1BABA-F6B6-43E4-A9BE-4C3297CA75DC}" srcOrd="0" destOrd="0" presId="urn:microsoft.com/office/officeart/2008/layout/VerticalCurvedList"/>
    <dgm:cxn modelId="{DFEE5263-D7ED-4661-AC7C-160B6E6CFF62}" srcId="{7A6CE75E-45EF-4B88-9F48-4F5AF0B575C5}" destId="{0EEE8D31-9602-407C-9858-C081F207A36C}" srcOrd="3" destOrd="0" parTransId="{14567593-B898-405E-BD71-E08D3D7C1D3A}" sibTransId="{B69C4935-6DC4-419A-A368-B0AAE7CCDCCF}"/>
    <dgm:cxn modelId="{5A46029C-D3E0-4A62-B28F-394CD235D80A}" type="presOf" srcId="{A2F9164E-D2E7-4A4C-9598-0BC6AC3F7219}" destId="{C74AF654-EE86-4CE2-8B95-EDFB29B16DA6}" srcOrd="0" destOrd="0" presId="urn:microsoft.com/office/officeart/2008/layout/VerticalCurvedList"/>
    <dgm:cxn modelId="{C50577AD-A8B7-4614-AF07-466159F37F4D}" type="presOf" srcId="{9B60B8A3-1D86-4DCF-95F8-8317F52C7EF3}" destId="{05C80468-7D12-4967-A11C-64F22B008BF6}" srcOrd="0" destOrd="0" presId="urn:microsoft.com/office/officeart/2008/layout/VerticalCurvedList"/>
    <dgm:cxn modelId="{02AF50DD-F2D4-4876-B37D-373DDB5D4271}" srcId="{7A6CE75E-45EF-4B88-9F48-4F5AF0B575C5}" destId="{7CE32381-2C64-4318-9ABA-CA9AE88EA5B8}" srcOrd="0" destOrd="0" parTransId="{1EC707E2-F21D-48AB-BB82-BB9304AB0BE1}" sibTransId="{45FFAC0F-3457-4609-8C37-2556BE3C7156}"/>
    <dgm:cxn modelId="{4D9B081F-5A6C-445F-BA33-22F74C7E12AE}" type="presOf" srcId="{7CE32381-2C64-4318-9ABA-CA9AE88EA5B8}" destId="{7E67207C-8A54-4A56-B2DB-B4906C492C9C}" srcOrd="0" destOrd="0" presId="urn:microsoft.com/office/officeart/2008/layout/VerticalCurvedList"/>
    <dgm:cxn modelId="{15548576-88FB-4333-98EC-D11D27BC5264}" type="presOf" srcId="{7A6CE75E-45EF-4B88-9F48-4F5AF0B575C5}" destId="{5F2FB34D-5941-4167-A1E6-9165B5ABF070}" srcOrd="0" destOrd="0" presId="urn:microsoft.com/office/officeart/2008/layout/VerticalCurvedList"/>
    <dgm:cxn modelId="{F073084D-683E-459C-B993-F988DF54A9C5}" srcId="{7A6CE75E-45EF-4B88-9F48-4F5AF0B575C5}" destId="{A2F9164E-D2E7-4A4C-9598-0BC6AC3F7219}" srcOrd="2" destOrd="0" parTransId="{2CB6B246-9BEE-4F31-996E-BA0F9DD20DF8}" sibTransId="{B349CB26-440A-4A91-9D79-4D4D1E0929E6}"/>
    <dgm:cxn modelId="{08928BFB-0866-4EFE-B077-988E4FE3F7AD}" type="presOf" srcId="{0EEE8D31-9602-407C-9858-C081F207A36C}" destId="{5F400473-070B-4F7E-8C8E-3EBDEF5AE60D}" srcOrd="0" destOrd="0" presId="urn:microsoft.com/office/officeart/2008/layout/VerticalCurvedList"/>
    <dgm:cxn modelId="{22C64E2C-FB24-47CF-BC44-8827EF129C09}" srcId="{7A6CE75E-45EF-4B88-9F48-4F5AF0B575C5}" destId="{0FE3170D-2D26-4EA4-A7F2-5D15C116C035}" srcOrd="5" destOrd="0" parTransId="{CD4F9B9A-7FF4-4DFC-9AF5-5BF8C5EEC4BB}" sibTransId="{55E071C9-5F5C-47A5-B667-B50C170A1FD3}"/>
    <dgm:cxn modelId="{6E55C22F-5AF8-4A61-8E23-35C08CF833D8}" type="presOf" srcId="{7B6CC74A-3EA7-4B9F-84A2-66E383F7A8F4}" destId="{A3C3E8F7-C3FD-4C4F-A2EB-066ABD2CE403}" srcOrd="0" destOrd="0" presId="urn:microsoft.com/office/officeart/2008/layout/VerticalCurvedList"/>
    <dgm:cxn modelId="{D065D4A5-04A1-439B-93D0-932B219F503F}" srcId="{7A6CE75E-45EF-4B88-9F48-4F5AF0B575C5}" destId="{7B6CC74A-3EA7-4B9F-84A2-66E383F7A8F4}" srcOrd="1" destOrd="0" parTransId="{1C9D4B14-089F-4A57-936F-E0845509A6F7}" sibTransId="{396CF4C9-3281-430C-9B06-1A00E66D9789}"/>
    <dgm:cxn modelId="{0C931159-25FA-453F-B7AC-A6940173AFFA}" type="presOf" srcId="{45FFAC0F-3457-4609-8C37-2556BE3C7156}" destId="{12907E10-C458-4199-8978-00783C9648D2}" srcOrd="0" destOrd="0" presId="urn:microsoft.com/office/officeart/2008/layout/VerticalCurvedList"/>
    <dgm:cxn modelId="{3F0B4FDD-FE10-4E5C-86FD-5613229473B0}" type="presOf" srcId="{0FE3170D-2D26-4EA4-A7F2-5D15C116C035}" destId="{2A6B9221-875A-4F81-9FCA-3A9D3451C0C0}" srcOrd="0" destOrd="0" presId="urn:microsoft.com/office/officeart/2008/layout/VerticalCurvedList"/>
    <dgm:cxn modelId="{4FD57202-A897-4C24-A875-9639EFA53B77}" srcId="{7A6CE75E-45EF-4B88-9F48-4F5AF0B575C5}" destId="{9B60B8A3-1D86-4DCF-95F8-8317F52C7EF3}" srcOrd="6" destOrd="0" parTransId="{2DA5F08D-D89C-441E-9CFD-F6EA180BE7E8}" sibTransId="{7B1D1858-987E-4ECE-B814-7A4596350253}"/>
    <dgm:cxn modelId="{4CF7DED3-DB7A-40A2-9F8B-CB29293F63B6}" type="presParOf" srcId="{5F2FB34D-5941-4167-A1E6-9165B5ABF070}" destId="{A2DCD764-CC7B-43D9-8E01-8EB7713A48B6}" srcOrd="0" destOrd="0" presId="urn:microsoft.com/office/officeart/2008/layout/VerticalCurvedList"/>
    <dgm:cxn modelId="{A4D6B4C8-93FA-4BB8-A19F-B62FD79FB26F}" type="presParOf" srcId="{A2DCD764-CC7B-43D9-8E01-8EB7713A48B6}" destId="{172E64AB-3B79-476E-8C64-4753B54D5799}" srcOrd="0" destOrd="0" presId="urn:microsoft.com/office/officeart/2008/layout/VerticalCurvedList"/>
    <dgm:cxn modelId="{26ADF510-194A-41E5-9153-759DEDE58D4F}" type="presParOf" srcId="{172E64AB-3B79-476E-8C64-4753B54D5799}" destId="{1DBB5754-D736-4EE2-81E2-4063C04B538B}" srcOrd="0" destOrd="0" presId="urn:microsoft.com/office/officeart/2008/layout/VerticalCurvedList"/>
    <dgm:cxn modelId="{2B8DA50A-28A9-4894-AEB0-1F274249C367}" type="presParOf" srcId="{172E64AB-3B79-476E-8C64-4753B54D5799}" destId="{12907E10-C458-4199-8978-00783C9648D2}" srcOrd="1" destOrd="0" presId="urn:microsoft.com/office/officeart/2008/layout/VerticalCurvedList"/>
    <dgm:cxn modelId="{012C7146-70F6-40B7-A8C2-D3F603860B11}" type="presParOf" srcId="{172E64AB-3B79-476E-8C64-4753B54D5799}" destId="{1E6607F7-1A36-471E-90A9-0283C7081669}" srcOrd="2" destOrd="0" presId="urn:microsoft.com/office/officeart/2008/layout/VerticalCurvedList"/>
    <dgm:cxn modelId="{36F9F3BF-2A34-414B-BA54-A9903A2B9909}" type="presParOf" srcId="{172E64AB-3B79-476E-8C64-4753B54D5799}" destId="{8788AE12-E382-486F-BE24-0599548C411F}" srcOrd="3" destOrd="0" presId="urn:microsoft.com/office/officeart/2008/layout/VerticalCurvedList"/>
    <dgm:cxn modelId="{1D10724B-7A61-443E-82FC-E4AE214C4C4D}" type="presParOf" srcId="{A2DCD764-CC7B-43D9-8E01-8EB7713A48B6}" destId="{7E67207C-8A54-4A56-B2DB-B4906C492C9C}" srcOrd="1" destOrd="0" presId="urn:microsoft.com/office/officeart/2008/layout/VerticalCurvedList"/>
    <dgm:cxn modelId="{433C1231-BC62-4629-844C-1C6017381045}" type="presParOf" srcId="{A2DCD764-CC7B-43D9-8E01-8EB7713A48B6}" destId="{681A97AF-45E1-4BD5-9A10-AF71AC21EB71}" srcOrd="2" destOrd="0" presId="urn:microsoft.com/office/officeart/2008/layout/VerticalCurvedList"/>
    <dgm:cxn modelId="{C06A7CEA-A638-4479-B86C-EFF18E2C02D0}" type="presParOf" srcId="{681A97AF-45E1-4BD5-9A10-AF71AC21EB71}" destId="{236A073F-C65D-4CAF-B8AD-0D47D479E788}" srcOrd="0" destOrd="0" presId="urn:microsoft.com/office/officeart/2008/layout/VerticalCurvedList"/>
    <dgm:cxn modelId="{B022F9D6-4917-4BED-A067-22296839C7AC}" type="presParOf" srcId="{A2DCD764-CC7B-43D9-8E01-8EB7713A48B6}" destId="{A3C3E8F7-C3FD-4C4F-A2EB-066ABD2CE403}" srcOrd="3" destOrd="0" presId="urn:microsoft.com/office/officeart/2008/layout/VerticalCurvedList"/>
    <dgm:cxn modelId="{7576D141-7E20-40E8-A778-D98968B29BA8}" type="presParOf" srcId="{A2DCD764-CC7B-43D9-8E01-8EB7713A48B6}" destId="{8241D015-B053-4F0A-8962-897C1FEB153D}" srcOrd="4" destOrd="0" presId="urn:microsoft.com/office/officeart/2008/layout/VerticalCurvedList"/>
    <dgm:cxn modelId="{6B3109D6-DA88-4C7C-85FD-24E2F5ABAA02}" type="presParOf" srcId="{8241D015-B053-4F0A-8962-897C1FEB153D}" destId="{6A15007D-7673-4A1E-B4E2-B489849392F0}" srcOrd="0" destOrd="0" presId="urn:microsoft.com/office/officeart/2008/layout/VerticalCurvedList"/>
    <dgm:cxn modelId="{C12E33C0-CC46-429C-92CE-BDB40B5FE744}" type="presParOf" srcId="{A2DCD764-CC7B-43D9-8E01-8EB7713A48B6}" destId="{C74AF654-EE86-4CE2-8B95-EDFB29B16DA6}" srcOrd="5" destOrd="0" presId="urn:microsoft.com/office/officeart/2008/layout/VerticalCurvedList"/>
    <dgm:cxn modelId="{3B4186C7-3B24-4284-92C5-28B1FB1F9F33}" type="presParOf" srcId="{A2DCD764-CC7B-43D9-8E01-8EB7713A48B6}" destId="{772A253D-F4A4-4513-90F1-80A6240C6B56}" srcOrd="6" destOrd="0" presId="urn:microsoft.com/office/officeart/2008/layout/VerticalCurvedList"/>
    <dgm:cxn modelId="{7223D859-2327-49FE-8480-A98D770C9FCC}" type="presParOf" srcId="{772A253D-F4A4-4513-90F1-80A6240C6B56}" destId="{2AB9E84D-D2BA-4E10-9415-0C93263ABDFF}" srcOrd="0" destOrd="0" presId="urn:microsoft.com/office/officeart/2008/layout/VerticalCurvedList"/>
    <dgm:cxn modelId="{3355EB66-1879-4E89-A8E3-F1CC28E50CED}" type="presParOf" srcId="{A2DCD764-CC7B-43D9-8E01-8EB7713A48B6}" destId="{5F400473-070B-4F7E-8C8E-3EBDEF5AE60D}" srcOrd="7" destOrd="0" presId="urn:microsoft.com/office/officeart/2008/layout/VerticalCurvedList"/>
    <dgm:cxn modelId="{AA898817-F6C6-4594-BF44-B530EF2D6622}" type="presParOf" srcId="{A2DCD764-CC7B-43D9-8E01-8EB7713A48B6}" destId="{C4328652-F7C6-473A-BE68-204B81F35013}" srcOrd="8" destOrd="0" presId="urn:microsoft.com/office/officeart/2008/layout/VerticalCurvedList"/>
    <dgm:cxn modelId="{F88FD9C7-03FF-4BA4-A0C0-F4C852C06ED3}" type="presParOf" srcId="{C4328652-F7C6-473A-BE68-204B81F35013}" destId="{6FE1D1D7-F94D-493B-878F-E9E9A597557E}" srcOrd="0" destOrd="0" presId="urn:microsoft.com/office/officeart/2008/layout/VerticalCurvedList"/>
    <dgm:cxn modelId="{503A70A4-B121-4E6D-AB86-E54BD93AEBB3}" type="presParOf" srcId="{A2DCD764-CC7B-43D9-8E01-8EB7713A48B6}" destId="{8DA1BABA-F6B6-43E4-A9BE-4C3297CA75DC}" srcOrd="9" destOrd="0" presId="urn:microsoft.com/office/officeart/2008/layout/VerticalCurvedList"/>
    <dgm:cxn modelId="{267F9289-B749-459B-86FD-4E734C5B152B}" type="presParOf" srcId="{A2DCD764-CC7B-43D9-8E01-8EB7713A48B6}" destId="{3A1B7817-7689-4426-8B01-9224E387A24D}" srcOrd="10" destOrd="0" presId="urn:microsoft.com/office/officeart/2008/layout/VerticalCurvedList"/>
    <dgm:cxn modelId="{53CAE3FC-B01A-466A-AB80-5E8154BF8473}" type="presParOf" srcId="{3A1B7817-7689-4426-8B01-9224E387A24D}" destId="{3778A701-1649-4C31-95F1-EADFD03FFCE9}" srcOrd="0" destOrd="0" presId="urn:microsoft.com/office/officeart/2008/layout/VerticalCurvedList"/>
    <dgm:cxn modelId="{9F0F1A0D-E81A-4925-9782-7DEB6B7B19E2}" type="presParOf" srcId="{A2DCD764-CC7B-43D9-8E01-8EB7713A48B6}" destId="{2A6B9221-875A-4F81-9FCA-3A9D3451C0C0}" srcOrd="11" destOrd="0" presId="urn:microsoft.com/office/officeart/2008/layout/VerticalCurvedList"/>
    <dgm:cxn modelId="{FACBF983-273A-40C2-BD8B-6A5D80DA70F3}" type="presParOf" srcId="{A2DCD764-CC7B-43D9-8E01-8EB7713A48B6}" destId="{BB97EC90-9438-4C03-9999-B6D1A3DABBED}" srcOrd="12" destOrd="0" presId="urn:microsoft.com/office/officeart/2008/layout/VerticalCurvedList"/>
    <dgm:cxn modelId="{D61BEC97-D3BA-4D0F-92BA-0CEFBD0FE178}" type="presParOf" srcId="{BB97EC90-9438-4C03-9999-B6D1A3DABBED}" destId="{DE76F9B2-FA50-4E64-BBF1-18551CE620C0}" srcOrd="0" destOrd="0" presId="urn:microsoft.com/office/officeart/2008/layout/VerticalCurvedList"/>
    <dgm:cxn modelId="{1F87924E-B777-4185-8418-D33BBF2D89DA}" type="presParOf" srcId="{A2DCD764-CC7B-43D9-8E01-8EB7713A48B6}" destId="{05C80468-7D12-4967-A11C-64F22B008BF6}" srcOrd="13" destOrd="0" presId="urn:microsoft.com/office/officeart/2008/layout/VerticalCurvedList"/>
    <dgm:cxn modelId="{C0180E30-F601-4BA4-8E60-345432524ACB}" type="presParOf" srcId="{A2DCD764-CC7B-43D9-8E01-8EB7713A48B6}" destId="{2DEB0F0D-2E80-45F6-ADCE-700001A5A40B}" srcOrd="14" destOrd="0" presId="urn:microsoft.com/office/officeart/2008/layout/VerticalCurvedList"/>
    <dgm:cxn modelId="{E288972B-92ED-4173-B5B2-A48DBC523BEE}" type="presParOf" srcId="{2DEB0F0D-2E80-45F6-ADCE-700001A5A40B}" destId="{5ED98233-2048-4F6E-8935-F8BB983059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5CC7AD-514B-40A6-82FC-4D55F543F0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ADCE3-A1F2-4B03-A2FD-305054FA5AB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Four datasets were used</a:t>
          </a:r>
          <a:r>
            <a:rPr lang="en-US" sz="1000" dirty="0" smtClean="0"/>
            <a:t>.</a:t>
          </a:r>
          <a:endParaRPr lang="en-US" sz="1000" dirty="0"/>
        </a:p>
      </dgm:t>
    </dgm:pt>
    <dgm:pt modelId="{B7BBBE16-E7ED-4824-A857-8136285ECC3C}" type="parTrans" cxnId="{36ECEF3E-BF92-4002-AD22-32D32F8CF5F5}">
      <dgm:prSet/>
      <dgm:spPr/>
      <dgm:t>
        <a:bodyPr/>
        <a:lstStyle/>
        <a:p>
          <a:endParaRPr lang="en-US"/>
        </a:p>
      </dgm:t>
    </dgm:pt>
    <dgm:pt modelId="{543C612A-ED0B-41D2-A131-36782481D1B8}" type="sibTrans" cxnId="{36ECEF3E-BF92-4002-AD22-32D32F8CF5F5}">
      <dgm:prSet/>
      <dgm:spPr/>
      <dgm:t>
        <a:bodyPr/>
        <a:lstStyle/>
        <a:p>
          <a:endParaRPr lang="en-US"/>
        </a:p>
      </dgm:t>
    </dgm:pt>
    <dgm:pt modelId="{5E9F23EA-D98F-40EC-B2E2-17BAAEE44624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bom</a:t>
          </a:r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 movie gross dataset contained the title of movie, name of studio, year published, domestic gross earnings and foreign gross earnings. </a:t>
          </a: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448AE-19E8-4478-8C08-AB7457B413D2}" type="parTrans" cxnId="{7EF49D78-9FB8-4543-81AC-2F138F622EFB}">
      <dgm:prSet/>
      <dgm:spPr/>
      <dgm:t>
        <a:bodyPr/>
        <a:lstStyle/>
        <a:p>
          <a:endParaRPr lang="en-US"/>
        </a:p>
      </dgm:t>
    </dgm:pt>
    <dgm:pt modelId="{AA7DCA9F-1BCF-4FDA-B6D9-B211AD361032}" type="sibTrans" cxnId="{7EF49D78-9FB8-4543-81AC-2F138F622EFB}">
      <dgm:prSet/>
      <dgm:spPr/>
      <dgm:t>
        <a:bodyPr/>
        <a:lstStyle/>
        <a:p>
          <a:endParaRPr lang="en-US"/>
        </a:p>
      </dgm:t>
    </dgm:pt>
    <dgm:pt modelId="{3A3EE389-8ECC-43F5-B357-52368CA7B28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title.basics</a:t>
          </a:r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 dataset contained movie titles, genres, years published and runtime in minutes.</a:t>
          </a: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4483B3-5F80-434E-95CE-2C78EF35E872}" type="parTrans" cxnId="{68AC7A8D-82D0-4B1B-902A-9278E382D265}">
      <dgm:prSet/>
      <dgm:spPr/>
      <dgm:t>
        <a:bodyPr/>
        <a:lstStyle/>
        <a:p>
          <a:endParaRPr lang="en-US"/>
        </a:p>
      </dgm:t>
    </dgm:pt>
    <dgm:pt modelId="{0C4B58DE-83F1-4C0D-9390-84E82521ED3A}" type="sibTrans" cxnId="{68AC7A8D-82D0-4B1B-902A-9278E382D265}">
      <dgm:prSet/>
      <dgm:spPr/>
      <dgm:t>
        <a:bodyPr/>
        <a:lstStyle/>
        <a:p>
          <a:endParaRPr lang="en-US"/>
        </a:p>
      </dgm:t>
    </dgm:pt>
    <dgm:pt modelId="{E68510CB-1991-4AA2-8D93-28BE5DB834AF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title.ratings</a:t>
          </a:r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 dataset contained the average rating and number of votes casted for movies.</a:t>
          </a: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E0B648-50BE-45B8-B750-2EFFB5A69677}" type="parTrans" cxnId="{0EAB9B60-DDDD-4461-9DE9-3F6E74D8BB5B}">
      <dgm:prSet/>
      <dgm:spPr/>
      <dgm:t>
        <a:bodyPr/>
        <a:lstStyle/>
        <a:p>
          <a:endParaRPr lang="en-US"/>
        </a:p>
      </dgm:t>
    </dgm:pt>
    <dgm:pt modelId="{77AC8690-BC52-48DB-8724-B6ED7BDEE357}" type="sibTrans" cxnId="{0EAB9B60-DDDD-4461-9DE9-3F6E74D8BB5B}">
      <dgm:prSet/>
      <dgm:spPr/>
      <dgm:t>
        <a:bodyPr/>
        <a:lstStyle/>
        <a:p>
          <a:endParaRPr lang="en-US"/>
        </a:p>
      </dgm:t>
    </dgm:pt>
    <dgm:pt modelId="{360DFCB5-4730-4BE6-8E74-6CC57B7AF5F0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tn.movie_budgets</a:t>
          </a:r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 dataset contained the release date of the movie, title, production budget, domestic gross earnings and worldwide gross earnings.</a:t>
          </a: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F116EC-732E-49B6-B771-83CC26D0B39F}" type="parTrans" cxnId="{E5582B6D-B2BC-472D-8868-0BBF54AC6B8A}">
      <dgm:prSet/>
      <dgm:spPr/>
      <dgm:t>
        <a:bodyPr/>
        <a:lstStyle/>
        <a:p>
          <a:endParaRPr lang="en-US"/>
        </a:p>
      </dgm:t>
    </dgm:pt>
    <dgm:pt modelId="{FC76F60A-9CA5-4486-9C78-7E8E08912AB3}" type="sibTrans" cxnId="{E5582B6D-B2BC-472D-8868-0BBF54AC6B8A}">
      <dgm:prSet/>
      <dgm:spPr/>
      <dgm:t>
        <a:bodyPr/>
        <a:lstStyle/>
        <a:p>
          <a:endParaRPr lang="en-US"/>
        </a:p>
      </dgm:t>
    </dgm:pt>
    <dgm:pt modelId="{7970E54F-77D3-4458-A91D-76EE3D362B89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>
              <a:latin typeface="Calibri" panose="020F0502020204030204" pitchFamily="34" charset="0"/>
              <a:cs typeface="Calibri" panose="020F0502020204030204" pitchFamily="34" charset="0"/>
            </a:rPr>
            <a:t>The four datasets were merged after preliminary cleaning</a:t>
          </a:r>
          <a:r>
            <a:rPr lang="en-US" sz="1400" dirty="0" smtClean="0"/>
            <a:t>.</a:t>
          </a:r>
          <a:endParaRPr lang="en-US" sz="1400" dirty="0"/>
        </a:p>
      </dgm:t>
    </dgm:pt>
    <dgm:pt modelId="{031523E9-A858-4EA9-BA52-CCFE2584404E}" type="parTrans" cxnId="{7BE1F7B0-60B1-4AC0-AE96-678DC784C58E}">
      <dgm:prSet/>
      <dgm:spPr/>
      <dgm:t>
        <a:bodyPr/>
        <a:lstStyle/>
        <a:p>
          <a:endParaRPr lang="en-US"/>
        </a:p>
      </dgm:t>
    </dgm:pt>
    <dgm:pt modelId="{A9EDFB26-5687-4FFC-AE39-7A5510BFAC50}" type="sibTrans" cxnId="{7BE1F7B0-60B1-4AC0-AE96-678DC784C58E}">
      <dgm:prSet/>
      <dgm:spPr/>
      <dgm:t>
        <a:bodyPr/>
        <a:lstStyle/>
        <a:p>
          <a:endParaRPr lang="en-US"/>
        </a:p>
      </dgm:t>
    </dgm:pt>
    <dgm:pt modelId="{A834A5CA-2231-4DB0-BD53-5337C27F3809}" type="pres">
      <dgm:prSet presAssocID="{335CC7AD-514B-40A6-82FC-4D55F543F02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71CD33E-B007-4C9C-BCB2-4E1827FC869E}" type="pres">
      <dgm:prSet presAssocID="{335CC7AD-514B-40A6-82FC-4D55F543F021}" presName="Name1" presStyleCnt="0"/>
      <dgm:spPr/>
    </dgm:pt>
    <dgm:pt modelId="{2DF5243F-E98E-48BE-8F83-F6A2AF76291A}" type="pres">
      <dgm:prSet presAssocID="{335CC7AD-514B-40A6-82FC-4D55F543F021}" presName="cycle" presStyleCnt="0"/>
      <dgm:spPr/>
    </dgm:pt>
    <dgm:pt modelId="{9DD33F63-038B-4B90-8390-8A1487C38316}" type="pres">
      <dgm:prSet presAssocID="{335CC7AD-514B-40A6-82FC-4D55F543F021}" presName="srcNode" presStyleLbl="node1" presStyleIdx="0" presStyleCnt="6"/>
      <dgm:spPr/>
    </dgm:pt>
    <dgm:pt modelId="{0CA27DA2-B927-43E7-A06A-0BFB7E3B6A28}" type="pres">
      <dgm:prSet presAssocID="{335CC7AD-514B-40A6-82FC-4D55F543F021}" presName="conn" presStyleLbl="parChTrans1D2" presStyleIdx="0" presStyleCnt="1"/>
      <dgm:spPr/>
      <dgm:t>
        <a:bodyPr/>
        <a:lstStyle/>
        <a:p>
          <a:endParaRPr lang="en-US"/>
        </a:p>
      </dgm:t>
    </dgm:pt>
    <dgm:pt modelId="{5237A6C8-AEB2-46AB-B2B8-9291F70E487E}" type="pres">
      <dgm:prSet presAssocID="{335CC7AD-514B-40A6-82FC-4D55F543F021}" presName="extraNode" presStyleLbl="node1" presStyleIdx="0" presStyleCnt="6"/>
      <dgm:spPr/>
    </dgm:pt>
    <dgm:pt modelId="{0B41F6CC-539E-4860-9A1A-AFF491013FDD}" type="pres">
      <dgm:prSet presAssocID="{335CC7AD-514B-40A6-82FC-4D55F543F021}" presName="dstNode" presStyleLbl="node1" presStyleIdx="0" presStyleCnt="6"/>
      <dgm:spPr/>
    </dgm:pt>
    <dgm:pt modelId="{EE11F9BF-DD3B-429A-B8FF-42547EFFBA4E}" type="pres">
      <dgm:prSet presAssocID="{3BFADCE3-A1F2-4B03-A2FD-305054FA5AB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8C5EA-128A-47D6-AD45-DDB421119843}" type="pres">
      <dgm:prSet presAssocID="{3BFADCE3-A1F2-4B03-A2FD-305054FA5ABD}" presName="accent_1" presStyleCnt="0"/>
      <dgm:spPr/>
    </dgm:pt>
    <dgm:pt modelId="{9D4587A0-5EE3-4A08-8126-229188EA8761}" type="pres">
      <dgm:prSet presAssocID="{3BFADCE3-A1F2-4B03-A2FD-305054FA5ABD}" presName="accentRepeatNode" presStyleLbl="solidFgAcc1" presStyleIdx="0" presStyleCnt="6"/>
      <dgm:spPr/>
    </dgm:pt>
    <dgm:pt modelId="{04237AED-8545-44F2-A318-36A66BE840E0}" type="pres">
      <dgm:prSet presAssocID="{5E9F23EA-D98F-40EC-B2E2-17BAAEE4462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19BCD-C381-45E3-A0CA-6446FA69EBC9}" type="pres">
      <dgm:prSet presAssocID="{5E9F23EA-D98F-40EC-B2E2-17BAAEE44624}" presName="accent_2" presStyleCnt="0"/>
      <dgm:spPr/>
    </dgm:pt>
    <dgm:pt modelId="{288EDBE0-B7E0-42FF-82F9-158EEF53DBD1}" type="pres">
      <dgm:prSet presAssocID="{5E9F23EA-D98F-40EC-B2E2-17BAAEE44624}" presName="accentRepeatNode" presStyleLbl="solidFgAcc1" presStyleIdx="1" presStyleCnt="6"/>
      <dgm:spPr/>
    </dgm:pt>
    <dgm:pt modelId="{4FBA882D-CA6D-40CE-8A1E-0B9E5569F2DB}" type="pres">
      <dgm:prSet presAssocID="{3A3EE389-8ECC-43F5-B357-52368CA7B28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5C7F5-1173-4FA1-8AD7-88DEA75B8F4B}" type="pres">
      <dgm:prSet presAssocID="{3A3EE389-8ECC-43F5-B357-52368CA7B28A}" presName="accent_3" presStyleCnt="0"/>
      <dgm:spPr/>
    </dgm:pt>
    <dgm:pt modelId="{97E8B27D-15C6-4D70-903B-DCCE401F8E50}" type="pres">
      <dgm:prSet presAssocID="{3A3EE389-8ECC-43F5-B357-52368CA7B28A}" presName="accentRepeatNode" presStyleLbl="solidFgAcc1" presStyleIdx="2" presStyleCnt="6"/>
      <dgm:spPr/>
    </dgm:pt>
    <dgm:pt modelId="{3DDBC038-59E2-4430-AE39-8D7319197C0A}" type="pres">
      <dgm:prSet presAssocID="{E68510CB-1991-4AA2-8D93-28BE5DB834A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DF756-5A47-4701-BBC2-A28AEAD01874}" type="pres">
      <dgm:prSet presAssocID="{E68510CB-1991-4AA2-8D93-28BE5DB834AF}" presName="accent_4" presStyleCnt="0"/>
      <dgm:spPr/>
    </dgm:pt>
    <dgm:pt modelId="{2F6A9D6C-67D8-46BA-BA63-393DCF3D8A14}" type="pres">
      <dgm:prSet presAssocID="{E68510CB-1991-4AA2-8D93-28BE5DB834AF}" presName="accentRepeatNode" presStyleLbl="solidFgAcc1" presStyleIdx="3" presStyleCnt="6"/>
      <dgm:spPr/>
    </dgm:pt>
    <dgm:pt modelId="{9394DF99-313C-4E89-A630-77F7BFF2CAD4}" type="pres">
      <dgm:prSet presAssocID="{360DFCB5-4730-4BE6-8E74-6CC57B7AF5F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29DC5-B93A-4826-9F48-5712B7D9150D}" type="pres">
      <dgm:prSet presAssocID="{360DFCB5-4730-4BE6-8E74-6CC57B7AF5F0}" presName="accent_5" presStyleCnt="0"/>
      <dgm:spPr/>
    </dgm:pt>
    <dgm:pt modelId="{F3FF91DE-779F-45CA-BD91-869991024F7D}" type="pres">
      <dgm:prSet presAssocID="{360DFCB5-4730-4BE6-8E74-6CC57B7AF5F0}" presName="accentRepeatNode" presStyleLbl="solidFgAcc1" presStyleIdx="4" presStyleCnt="6"/>
      <dgm:spPr/>
    </dgm:pt>
    <dgm:pt modelId="{05DE24A4-9CF3-4B52-ABF4-3DF013C4BBC6}" type="pres">
      <dgm:prSet presAssocID="{7970E54F-77D3-4458-A91D-76EE3D362B8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6E431-8A0C-4A32-834A-9242E8D7FF76}" type="pres">
      <dgm:prSet presAssocID="{7970E54F-77D3-4458-A91D-76EE3D362B89}" presName="accent_6" presStyleCnt="0"/>
      <dgm:spPr/>
    </dgm:pt>
    <dgm:pt modelId="{B8DB0616-AD68-4447-AEB8-6438B9DCF16B}" type="pres">
      <dgm:prSet presAssocID="{7970E54F-77D3-4458-A91D-76EE3D362B89}" presName="accentRepeatNode" presStyleLbl="solidFgAcc1" presStyleIdx="5" presStyleCnt="6"/>
      <dgm:spPr/>
    </dgm:pt>
  </dgm:ptLst>
  <dgm:cxnLst>
    <dgm:cxn modelId="{E5582B6D-B2BC-472D-8868-0BBF54AC6B8A}" srcId="{335CC7AD-514B-40A6-82FC-4D55F543F021}" destId="{360DFCB5-4730-4BE6-8E74-6CC57B7AF5F0}" srcOrd="4" destOrd="0" parTransId="{B6F116EC-732E-49B6-B771-83CC26D0B39F}" sibTransId="{FC76F60A-9CA5-4486-9C78-7E8E08912AB3}"/>
    <dgm:cxn modelId="{70A6B4D4-8315-4BDD-8DD4-6D85869D3B67}" type="presOf" srcId="{3A3EE389-8ECC-43F5-B357-52368CA7B28A}" destId="{4FBA882D-CA6D-40CE-8A1E-0B9E5569F2DB}" srcOrd="0" destOrd="0" presId="urn:microsoft.com/office/officeart/2008/layout/VerticalCurvedList"/>
    <dgm:cxn modelId="{36ECEF3E-BF92-4002-AD22-32D32F8CF5F5}" srcId="{335CC7AD-514B-40A6-82FC-4D55F543F021}" destId="{3BFADCE3-A1F2-4B03-A2FD-305054FA5ABD}" srcOrd="0" destOrd="0" parTransId="{B7BBBE16-E7ED-4824-A857-8136285ECC3C}" sibTransId="{543C612A-ED0B-41D2-A131-36782481D1B8}"/>
    <dgm:cxn modelId="{9043D06A-E66C-4A41-9A67-B0FF4C71E188}" type="presOf" srcId="{3BFADCE3-A1F2-4B03-A2FD-305054FA5ABD}" destId="{EE11F9BF-DD3B-429A-B8FF-42547EFFBA4E}" srcOrd="0" destOrd="0" presId="urn:microsoft.com/office/officeart/2008/layout/VerticalCurvedList"/>
    <dgm:cxn modelId="{68AC7A8D-82D0-4B1B-902A-9278E382D265}" srcId="{335CC7AD-514B-40A6-82FC-4D55F543F021}" destId="{3A3EE389-8ECC-43F5-B357-52368CA7B28A}" srcOrd="2" destOrd="0" parTransId="{514483B3-5F80-434E-95CE-2C78EF35E872}" sibTransId="{0C4B58DE-83F1-4C0D-9390-84E82521ED3A}"/>
    <dgm:cxn modelId="{D613D3DD-5C99-4544-8F2A-6AE1B54411B1}" type="presOf" srcId="{E68510CB-1991-4AA2-8D93-28BE5DB834AF}" destId="{3DDBC038-59E2-4430-AE39-8D7319197C0A}" srcOrd="0" destOrd="0" presId="urn:microsoft.com/office/officeart/2008/layout/VerticalCurvedList"/>
    <dgm:cxn modelId="{E7179CE8-9182-4A12-930B-2D63EC0A9D6F}" type="presOf" srcId="{7970E54F-77D3-4458-A91D-76EE3D362B89}" destId="{05DE24A4-9CF3-4B52-ABF4-3DF013C4BBC6}" srcOrd="0" destOrd="0" presId="urn:microsoft.com/office/officeart/2008/layout/VerticalCurvedList"/>
    <dgm:cxn modelId="{0EAB9B60-DDDD-4461-9DE9-3F6E74D8BB5B}" srcId="{335CC7AD-514B-40A6-82FC-4D55F543F021}" destId="{E68510CB-1991-4AA2-8D93-28BE5DB834AF}" srcOrd="3" destOrd="0" parTransId="{72E0B648-50BE-45B8-B750-2EFFB5A69677}" sibTransId="{77AC8690-BC52-48DB-8724-B6ED7BDEE357}"/>
    <dgm:cxn modelId="{B53882FC-6442-4804-939D-4CA3DB56DBB7}" type="presOf" srcId="{360DFCB5-4730-4BE6-8E74-6CC57B7AF5F0}" destId="{9394DF99-313C-4E89-A630-77F7BFF2CAD4}" srcOrd="0" destOrd="0" presId="urn:microsoft.com/office/officeart/2008/layout/VerticalCurvedList"/>
    <dgm:cxn modelId="{3DC00C93-3A43-4F89-B3D9-D251B0AAAB25}" type="presOf" srcId="{5E9F23EA-D98F-40EC-B2E2-17BAAEE44624}" destId="{04237AED-8545-44F2-A318-36A66BE840E0}" srcOrd="0" destOrd="0" presId="urn:microsoft.com/office/officeart/2008/layout/VerticalCurvedList"/>
    <dgm:cxn modelId="{C1A4C93B-EE41-4D1B-AD1E-3E998063C4AC}" type="presOf" srcId="{335CC7AD-514B-40A6-82FC-4D55F543F021}" destId="{A834A5CA-2231-4DB0-BD53-5337C27F3809}" srcOrd="0" destOrd="0" presId="urn:microsoft.com/office/officeart/2008/layout/VerticalCurvedList"/>
    <dgm:cxn modelId="{059A5EBF-ED7F-4230-B106-F59B14B23685}" type="presOf" srcId="{543C612A-ED0B-41D2-A131-36782481D1B8}" destId="{0CA27DA2-B927-43E7-A06A-0BFB7E3B6A28}" srcOrd="0" destOrd="0" presId="urn:microsoft.com/office/officeart/2008/layout/VerticalCurvedList"/>
    <dgm:cxn modelId="{7BE1F7B0-60B1-4AC0-AE96-678DC784C58E}" srcId="{335CC7AD-514B-40A6-82FC-4D55F543F021}" destId="{7970E54F-77D3-4458-A91D-76EE3D362B89}" srcOrd="5" destOrd="0" parTransId="{031523E9-A858-4EA9-BA52-CCFE2584404E}" sibTransId="{A9EDFB26-5687-4FFC-AE39-7A5510BFAC50}"/>
    <dgm:cxn modelId="{7EF49D78-9FB8-4543-81AC-2F138F622EFB}" srcId="{335CC7AD-514B-40A6-82FC-4D55F543F021}" destId="{5E9F23EA-D98F-40EC-B2E2-17BAAEE44624}" srcOrd="1" destOrd="0" parTransId="{DD5448AE-19E8-4478-8C08-AB7457B413D2}" sibTransId="{AA7DCA9F-1BCF-4FDA-B6D9-B211AD361032}"/>
    <dgm:cxn modelId="{1D8011B1-A4C9-4A45-BC04-B0326A512026}" type="presParOf" srcId="{A834A5CA-2231-4DB0-BD53-5337C27F3809}" destId="{371CD33E-B007-4C9C-BCB2-4E1827FC869E}" srcOrd="0" destOrd="0" presId="urn:microsoft.com/office/officeart/2008/layout/VerticalCurvedList"/>
    <dgm:cxn modelId="{3137E200-E989-4225-9A56-76374E0CADD3}" type="presParOf" srcId="{371CD33E-B007-4C9C-BCB2-4E1827FC869E}" destId="{2DF5243F-E98E-48BE-8F83-F6A2AF76291A}" srcOrd="0" destOrd="0" presId="urn:microsoft.com/office/officeart/2008/layout/VerticalCurvedList"/>
    <dgm:cxn modelId="{21FF0B72-F708-456B-9585-156134FC68FB}" type="presParOf" srcId="{2DF5243F-E98E-48BE-8F83-F6A2AF76291A}" destId="{9DD33F63-038B-4B90-8390-8A1487C38316}" srcOrd="0" destOrd="0" presId="urn:microsoft.com/office/officeart/2008/layout/VerticalCurvedList"/>
    <dgm:cxn modelId="{086372EC-BBC3-4CF2-8AD6-3069FEAEB549}" type="presParOf" srcId="{2DF5243F-E98E-48BE-8F83-F6A2AF76291A}" destId="{0CA27DA2-B927-43E7-A06A-0BFB7E3B6A28}" srcOrd="1" destOrd="0" presId="urn:microsoft.com/office/officeart/2008/layout/VerticalCurvedList"/>
    <dgm:cxn modelId="{8C03AC8F-CE57-40B2-B128-3001FB53704A}" type="presParOf" srcId="{2DF5243F-E98E-48BE-8F83-F6A2AF76291A}" destId="{5237A6C8-AEB2-46AB-B2B8-9291F70E487E}" srcOrd="2" destOrd="0" presId="urn:microsoft.com/office/officeart/2008/layout/VerticalCurvedList"/>
    <dgm:cxn modelId="{4FEFA147-E744-4F27-9131-2F399DFCF8C1}" type="presParOf" srcId="{2DF5243F-E98E-48BE-8F83-F6A2AF76291A}" destId="{0B41F6CC-539E-4860-9A1A-AFF491013FDD}" srcOrd="3" destOrd="0" presId="urn:microsoft.com/office/officeart/2008/layout/VerticalCurvedList"/>
    <dgm:cxn modelId="{C40CDEAA-05D6-4BCB-ADFE-EE582EE68BAB}" type="presParOf" srcId="{371CD33E-B007-4C9C-BCB2-4E1827FC869E}" destId="{EE11F9BF-DD3B-429A-B8FF-42547EFFBA4E}" srcOrd="1" destOrd="0" presId="urn:microsoft.com/office/officeart/2008/layout/VerticalCurvedList"/>
    <dgm:cxn modelId="{9C475226-9B2F-484C-8C86-EA2BA439F1C0}" type="presParOf" srcId="{371CD33E-B007-4C9C-BCB2-4E1827FC869E}" destId="{70B8C5EA-128A-47D6-AD45-DDB421119843}" srcOrd="2" destOrd="0" presId="urn:microsoft.com/office/officeart/2008/layout/VerticalCurvedList"/>
    <dgm:cxn modelId="{7B83F3C0-FC0C-4BBE-B5CC-9D38FB038D75}" type="presParOf" srcId="{70B8C5EA-128A-47D6-AD45-DDB421119843}" destId="{9D4587A0-5EE3-4A08-8126-229188EA8761}" srcOrd="0" destOrd="0" presId="urn:microsoft.com/office/officeart/2008/layout/VerticalCurvedList"/>
    <dgm:cxn modelId="{4575B81A-7C8C-47D7-BBED-55D9B17613D1}" type="presParOf" srcId="{371CD33E-B007-4C9C-BCB2-4E1827FC869E}" destId="{04237AED-8545-44F2-A318-36A66BE840E0}" srcOrd="3" destOrd="0" presId="urn:microsoft.com/office/officeart/2008/layout/VerticalCurvedList"/>
    <dgm:cxn modelId="{1FA547D4-3498-4B97-931A-D3D28CCDE701}" type="presParOf" srcId="{371CD33E-B007-4C9C-BCB2-4E1827FC869E}" destId="{2CB19BCD-C381-45E3-A0CA-6446FA69EBC9}" srcOrd="4" destOrd="0" presId="urn:microsoft.com/office/officeart/2008/layout/VerticalCurvedList"/>
    <dgm:cxn modelId="{778394DE-9EAB-41B3-BD80-5A352B0CDFF7}" type="presParOf" srcId="{2CB19BCD-C381-45E3-A0CA-6446FA69EBC9}" destId="{288EDBE0-B7E0-42FF-82F9-158EEF53DBD1}" srcOrd="0" destOrd="0" presId="urn:microsoft.com/office/officeart/2008/layout/VerticalCurvedList"/>
    <dgm:cxn modelId="{654C8DBE-6D14-4FFA-B07F-495EFC8821FD}" type="presParOf" srcId="{371CD33E-B007-4C9C-BCB2-4E1827FC869E}" destId="{4FBA882D-CA6D-40CE-8A1E-0B9E5569F2DB}" srcOrd="5" destOrd="0" presId="urn:microsoft.com/office/officeart/2008/layout/VerticalCurvedList"/>
    <dgm:cxn modelId="{C4EB525D-7336-407E-9D42-BFCC27EB8230}" type="presParOf" srcId="{371CD33E-B007-4C9C-BCB2-4E1827FC869E}" destId="{2D25C7F5-1173-4FA1-8AD7-88DEA75B8F4B}" srcOrd="6" destOrd="0" presId="urn:microsoft.com/office/officeart/2008/layout/VerticalCurvedList"/>
    <dgm:cxn modelId="{6531A92F-03F7-468D-B8A2-4D32780E6D91}" type="presParOf" srcId="{2D25C7F5-1173-4FA1-8AD7-88DEA75B8F4B}" destId="{97E8B27D-15C6-4D70-903B-DCCE401F8E50}" srcOrd="0" destOrd="0" presId="urn:microsoft.com/office/officeart/2008/layout/VerticalCurvedList"/>
    <dgm:cxn modelId="{AF31B650-471F-4ED8-9405-82FB08E6352F}" type="presParOf" srcId="{371CD33E-B007-4C9C-BCB2-4E1827FC869E}" destId="{3DDBC038-59E2-4430-AE39-8D7319197C0A}" srcOrd="7" destOrd="0" presId="urn:microsoft.com/office/officeart/2008/layout/VerticalCurvedList"/>
    <dgm:cxn modelId="{833069CA-F1F9-45BE-BE8B-C95F522BC3EE}" type="presParOf" srcId="{371CD33E-B007-4C9C-BCB2-4E1827FC869E}" destId="{E08DF756-5A47-4701-BBC2-A28AEAD01874}" srcOrd="8" destOrd="0" presId="urn:microsoft.com/office/officeart/2008/layout/VerticalCurvedList"/>
    <dgm:cxn modelId="{E23702AE-A844-48EA-BB6C-F29E08384D04}" type="presParOf" srcId="{E08DF756-5A47-4701-BBC2-A28AEAD01874}" destId="{2F6A9D6C-67D8-46BA-BA63-393DCF3D8A14}" srcOrd="0" destOrd="0" presId="urn:microsoft.com/office/officeart/2008/layout/VerticalCurvedList"/>
    <dgm:cxn modelId="{CD727F76-AEB0-45A4-A2B1-D99A64E92598}" type="presParOf" srcId="{371CD33E-B007-4C9C-BCB2-4E1827FC869E}" destId="{9394DF99-313C-4E89-A630-77F7BFF2CAD4}" srcOrd="9" destOrd="0" presId="urn:microsoft.com/office/officeart/2008/layout/VerticalCurvedList"/>
    <dgm:cxn modelId="{B064B0D0-16A1-4EC5-989A-1B72A2FB501D}" type="presParOf" srcId="{371CD33E-B007-4C9C-BCB2-4E1827FC869E}" destId="{5E929DC5-B93A-4826-9F48-5712B7D9150D}" srcOrd="10" destOrd="0" presId="urn:microsoft.com/office/officeart/2008/layout/VerticalCurvedList"/>
    <dgm:cxn modelId="{C28BAB70-AF22-4039-9D8E-1E4E0BBEED2B}" type="presParOf" srcId="{5E929DC5-B93A-4826-9F48-5712B7D9150D}" destId="{F3FF91DE-779F-45CA-BD91-869991024F7D}" srcOrd="0" destOrd="0" presId="urn:microsoft.com/office/officeart/2008/layout/VerticalCurvedList"/>
    <dgm:cxn modelId="{ED3C6CA8-D1B9-40B3-B9A6-BD19D96D94C2}" type="presParOf" srcId="{371CD33E-B007-4C9C-BCB2-4E1827FC869E}" destId="{05DE24A4-9CF3-4B52-ABF4-3DF013C4BBC6}" srcOrd="11" destOrd="0" presId="urn:microsoft.com/office/officeart/2008/layout/VerticalCurvedList"/>
    <dgm:cxn modelId="{3A9553BB-B77C-4463-9DD9-72ED8C997BCD}" type="presParOf" srcId="{371CD33E-B007-4C9C-BCB2-4E1827FC869E}" destId="{AC76E431-8A0C-4A32-834A-9242E8D7FF76}" srcOrd="12" destOrd="0" presId="urn:microsoft.com/office/officeart/2008/layout/VerticalCurvedList"/>
    <dgm:cxn modelId="{E230539A-89A1-42DF-BFE8-69E2C3A6909A}" type="presParOf" srcId="{AC76E431-8A0C-4A32-834A-9242E8D7FF76}" destId="{B8DB0616-AD68-4447-AEB8-6438B9DCF1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4F4B44-637D-4247-A48B-407B750BF3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0A8180-E99C-4268-9171-B97FC593F8BC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Unnecessary columns like extra title column, extra year columns as well as duplicated columns were dropped from the data frame.</a:t>
          </a:r>
          <a:endParaRPr lang="en-US" sz="1200" dirty="0"/>
        </a:p>
      </dgm:t>
    </dgm:pt>
    <dgm:pt modelId="{DCBF5CAF-760C-4F52-A9E8-641697634E09}" type="parTrans" cxnId="{395D6671-370D-4B48-8748-CD914B51ADC8}">
      <dgm:prSet/>
      <dgm:spPr/>
      <dgm:t>
        <a:bodyPr/>
        <a:lstStyle/>
        <a:p>
          <a:endParaRPr lang="en-US"/>
        </a:p>
      </dgm:t>
    </dgm:pt>
    <dgm:pt modelId="{A3FB675E-E73D-4512-A716-698A8AD48F1F}" type="sibTrans" cxnId="{395D6671-370D-4B48-8748-CD914B51ADC8}">
      <dgm:prSet/>
      <dgm:spPr/>
      <dgm:t>
        <a:bodyPr/>
        <a:lstStyle/>
        <a:p>
          <a:endParaRPr lang="en-US"/>
        </a:p>
      </dgm:t>
    </dgm:pt>
    <dgm:pt modelId="{EBCCBAF3-781F-4E3C-B491-ACAF7AE6C227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All datasets were merged using an inner join to get values of shared columns and reduce null values in the final dataset.</a:t>
          </a:r>
          <a:endParaRPr lang="en-US" sz="1200" dirty="0"/>
        </a:p>
      </dgm:t>
    </dgm:pt>
    <dgm:pt modelId="{9EACA543-4F6E-420A-B89C-748C861090CD}" type="parTrans" cxnId="{DF57E484-CB47-417B-A853-7B88F172047E}">
      <dgm:prSet/>
      <dgm:spPr/>
      <dgm:t>
        <a:bodyPr/>
        <a:lstStyle/>
        <a:p>
          <a:endParaRPr lang="en-US"/>
        </a:p>
      </dgm:t>
    </dgm:pt>
    <dgm:pt modelId="{8ED0ED1B-A018-4DC6-B81E-21C51C2809E4}" type="sibTrans" cxnId="{DF57E484-CB47-417B-A853-7B88F172047E}">
      <dgm:prSet/>
      <dgm:spPr/>
      <dgm:t>
        <a:bodyPr/>
        <a:lstStyle/>
        <a:p>
          <a:endParaRPr lang="en-US"/>
        </a:p>
      </dgm:t>
    </dgm:pt>
    <dgm:pt modelId="{613D8D2A-442A-48DF-9CAA-5977252294DE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To achieve uniformity, some columns were renamed.</a:t>
          </a:r>
          <a:endParaRPr lang="en-US" sz="1200" dirty="0"/>
        </a:p>
      </dgm:t>
    </dgm:pt>
    <dgm:pt modelId="{F721C4F1-C478-4777-AB23-5CF4EEDF8329}" type="parTrans" cxnId="{86D51B9B-10AC-4E33-82F4-A7FC3F6D3DB5}">
      <dgm:prSet/>
      <dgm:spPr/>
      <dgm:t>
        <a:bodyPr/>
        <a:lstStyle/>
        <a:p>
          <a:endParaRPr lang="en-US"/>
        </a:p>
      </dgm:t>
    </dgm:pt>
    <dgm:pt modelId="{955E4381-9E58-4759-8A98-9004C4966265}" type="sibTrans" cxnId="{86D51B9B-10AC-4E33-82F4-A7FC3F6D3DB5}">
      <dgm:prSet/>
      <dgm:spPr/>
      <dgm:t>
        <a:bodyPr/>
        <a:lstStyle/>
        <a:p>
          <a:endParaRPr lang="en-US"/>
        </a:p>
      </dgm:t>
    </dgm:pt>
    <dgm:pt modelId="{E3C20C46-786D-48B5-B541-C365952A5F09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Duplicated rows were also removed from the data frame after merging all datasets.</a:t>
          </a:r>
          <a:endParaRPr lang="en-US" sz="1200" dirty="0"/>
        </a:p>
      </dgm:t>
    </dgm:pt>
    <dgm:pt modelId="{8D241EF8-8712-4BD5-B2F3-DEA15BAD2AA9}" type="parTrans" cxnId="{4CA60BDB-7E7A-474D-B61E-F13E474AF1C9}">
      <dgm:prSet/>
      <dgm:spPr/>
      <dgm:t>
        <a:bodyPr/>
        <a:lstStyle/>
        <a:p>
          <a:endParaRPr lang="en-US"/>
        </a:p>
      </dgm:t>
    </dgm:pt>
    <dgm:pt modelId="{E6DC1F34-BFB8-403F-A20D-47F21F618D78}" type="sibTrans" cxnId="{4CA60BDB-7E7A-474D-B61E-F13E474AF1C9}">
      <dgm:prSet/>
      <dgm:spPr/>
      <dgm:t>
        <a:bodyPr/>
        <a:lstStyle/>
        <a:p>
          <a:endParaRPr lang="en-US"/>
        </a:p>
      </dgm:t>
    </dgm:pt>
    <dgm:pt modelId="{4BD2A27C-6872-44D3-97D0-0EEBC521CBAD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Production budget, domestic gross and worldwide gross columns were converted to numerical columns.</a:t>
          </a:r>
          <a:endParaRPr lang="en-US" sz="1200" dirty="0"/>
        </a:p>
      </dgm:t>
    </dgm:pt>
    <dgm:pt modelId="{DE9F0C8F-6459-4457-B767-B033072DCAFB}" type="parTrans" cxnId="{36294A6A-23A1-4EBC-AAA7-A10405E3619F}">
      <dgm:prSet/>
      <dgm:spPr/>
      <dgm:t>
        <a:bodyPr/>
        <a:lstStyle/>
        <a:p>
          <a:endParaRPr lang="en-US"/>
        </a:p>
      </dgm:t>
    </dgm:pt>
    <dgm:pt modelId="{4CAFB422-B3F1-4324-98DD-B640B2AB88C7}" type="sibTrans" cxnId="{36294A6A-23A1-4EBC-AAA7-A10405E3619F}">
      <dgm:prSet/>
      <dgm:spPr/>
      <dgm:t>
        <a:bodyPr/>
        <a:lstStyle/>
        <a:p>
          <a:endParaRPr lang="en-US"/>
        </a:p>
      </dgm:t>
    </dgm:pt>
    <dgm:pt modelId="{19BD946F-E2AF-4BA5-94CC-E4428AB0D4AC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Punctuations were also removed to facilitate conversion to numerical columns for the above named columns.</a:t>
          </a:r>
          <a:endParaRPr lang="en-US" sz="1200" dirty="0"/>
        </a:p>
      </dgm:t>
    </dgm:pt>
    <dgm:pt modelId="{1DC883DC-1EF2-4AC9-BA00-92743B3CA3ED}" type="parTrans" cxnId="{173BE873-C42A-4610-B441-2F6DE02803BB}">
      <dgm:prSet/>
      <dgm:spPr/>
      <dgm:t>
        <a:bodyPr/>
        <a:lstStyle/>
        <a:p>
          <a:endParaRPr lang="en-US"/>
        </a:p>
      </dgm:t>
    </dgm:pt>
    <dgm:pt modelId="{26F98450-D459-4BC7-B98A-0C82EBEBF721}" type="sibTrans" cxnId="{173BE873-C42A-4610-B441-2F6DE02803BB}">
      <dgm:prSet/>
      <dgm:spPr/>
      <dgm:t>
        <a:bodyPr/>
        <a:lstStyle/>
        <a:p>
          <a:endParaRPr lang="en-US"/>
        </a:p>
      </dgm:t>
    </dgm:pt>
    <dgm:pt modelId="{2EA6F823-9484-4921-9AAC-700D73657348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A box plot was used to determine outliers and missing values in the data frame.</a:t>
          </a:r>
          <a:endParaRPr lang="en-US" sz="1200" dirty="0"/>
        </a:p>
      </dgm:t>
    </dgm:pt>
    <dgm:pt modelId="{A59CEC60-1477-4E00-AEE2-E9A1E970678D}" type="parTrans" cxnId="{FF4F6E34-2F97-40FC-A461-C267A8364E16}">
      <dgm:prSet/>
      <dgm:spPr/>
      <dgm:t>
        <a:bodyPr/>
        <a:lstStyle/>
        <a:p>
          <a:endParaRPr lang="en-US"/>
        </a:p>
      </dgm:t>
    </dgm:pt>
    <dgm:pt modelId="{FF46C37F-111B-4FF1-87FE-310A21251FCA}" type="sibTrans" cxnId="{FF4F6E34-2F97-40FC-A461-C267A8364E16}">
      <dgm:prSet/>
      <dgm:spPr/>
      <dgm:t>
        <a:bodyPr/>
        <a:lstStyle/>
        <a:p>
          <a:endParaRPr lang="en-US"/>
        </a:p>
      </dgm:t>
    </dgm:pt>
    <dgm:pt modelId="{F3AD8BA3-AC8A-4F02-A33B-7582EB0A5028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Missing values in categorical column were filled with values from the following row.</a:t>
          </a:r>
          <a:endParaRPr lang="en-US" sz="1200" dirty="0"/>
        </a:p>
      </dgm:t>
    </dgm:pt>
    <dgm:pt modelId="{5FBE6FBA-E5C3-4D99-B3D4-0072AE1CE844}" type="parTrans" cxnId="{87E8E8E3-5909-4D86-8D9F-B8A4489876CA}">
      <dgm:prSet/>
      <dgm:spPr/>
      <dgm:t>
        <a:bodyPr/>
        <a:lstStyle/>
        <a:p>
          <a:endParaRPr lang="en-US"/>
        </a:p>
      </dgm:t>
    </dgm:pt>
    <dgm:pt modelId="{7075FFD6-C552-40A1-851A-F3F7E24071E7}" type="sibTrans" cxnId="{87E8E8E3-5909-4D86-8D9F-B8A4489876CA}">
      <dgm:prSet/>
      <dgm:spPr/>
      <dgm:t>
        <a:bodyPr/>
        <a:lstStyle/>
        <a:p>
          <a:endParaRPr lang="en-US"/>
        </a:p>
      </dgm:t>
    </dgm:pt>
    <dgm:pt modelId="{21FD344B-F160-4CCD-9612-A38B14E7986E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Missing values in numerical column were filled with median value for the column.</a:t>
          </a:r>
          <a:endParaRPr lang="en-US" sz="1200" dirty="0"/>
        </a:p>
      </dgm:t>
    </dgm:pt>
    <dgm:pt modelId="{0DA04976-BD47-4B9F-9F00-30DD0F412A01}" type="parTrans" cxnId="{EEFE116A-3EEF-44A8-AEBB-18D1F09C0321}">
      <dgm:prSet/>
      <dgm:spPr/>
      <dgm:t>
        <a:bodyPr/>
        <a:lstStyle/>
        <a:p>
          <a:endParaRPr lang="en-US"/>
        </a:p>
      </dgm:t>
    </dgm:pt>
    <dgm:pt modelId="{C2730D8B-447F-4D38-9F65-A1083F76239A}" type="sibTrans" cxnId="{EEFE116A-3EEF-44A8-AEBB-18D1F09C0321}">
      <dgm:prSet/>
      <dgm:spPr/>
      <dgm:t>
        <a:bodyPr/>
        <a:lstStyle/>
        <a:p>
          <a:endParaRPr lang="en-US"/>
        </a:p>
      </dgm:t>
    </dgm:pt>
    <dgm:pt modelId="{45D5023F-4BE5-433A-8D2B-962592BB4867}">
      <dgm:prSet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A total gross earnings column and profit columns was calculated and included.</a:t>
          </a:r>
          <a:endParaRPr lang="en-US" sz="1200" dirty="0"/>
        </a:p>
      </dgm:t>
    </dgm:pt>
    <dgm:pt modelId="{10A1FBCE-A9F9-48C1-82BF-33CBE74B141A}" type="parTrans" cxnId="{4639A76F-DB17-4BA1-9501-1C88E733591F}">
      <dgm:prSet/>
      <dgm:spPr/>
      <dgm:t>
        <a:bodyPr/>
        <a:lstStyle/>
        <a:p>
          <a:endParaRPr lang="en-US"/>
        </a:p>
      </dgm:t>
    </dgm:pt>
    <dgm:pt modelId="{16403343-C9FC-4399-A935-DC9EDCF9B153}" type="sibTrans" cxnId="{4639A76F-DB17-4BA1-9501-1C88E733591F}">
      <dgm:prSet/>
      <dgm:spPr/>
      <dgm:t>
        <a:bodyPr/>
        <a:lstStyle/>
        <a:p>
          <a:endParaRPr lang="en-US"/>
        </a:p>
      </dgm:t>
    </dgm:pt>
    <dgm:pt modelId="{81BD2784-FCF9-4E0E-B2CC-EA02A7A73D96}" type="pres">
      <dgm:prSet presAssocID="{4A4F4B44-637D-4247-A48B-407B750BF3D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B800719-EE26-4241-A110-2F4ECA91C932}" type="pres">
      <dgm:prSet presAssocID="{4A4F4B44-637D-4247-A48B-407B750BF3DE}" presName="Name1" presStyleCnt="0"/>
      <dgm:spPr/>
    </dgm:pt>
    <dgm:pt modelId="{72686850-7752-45C3-8CA7-12D957F4C106}" type="pres">
      <dgm:prSet presAssocID="{4A4F4B44-637D-4247-A48B-407B750BF3DE}" presName="cycle" presStyleCnt="0"/>
      <dgm:spPr/>
    </dgm:pt>
    <dgm:pt modelId="{FA5EA1B7-907E-431F-91C2-B9968DC24F74}" type="pres">
      <dgm:prSet presAssocID="{4A4F4B44-637D-4247-A48B-407B750BF3DE}" presName="srcNode" presStyleLbl="node1" presStyleIdx="0" presStyleCnt="7"/>
      <dgm:spPr/>
    </dgm:pt>
    <dgm:pt modelId="{D042DC02-1260-4C89-8B4C-869F62C8D5C6}" type="pres">
      <dgm:prSet presAssocID="{4A4F4B44-637D-4247-A48B-407B750BF3DE}" presName="conn" presStyleLbl="parChTrans1D2" presStyleIdx="0" presStyleCnt="1"/>
      <dgm:spPr/>
      <dgm:t>
        <a:bodyPr/>
        <a:lstStyle/>
        <a:p>
          <a:endParaRPr lang="en-US"/>
        </a:p>
      </dgm:t>
    </dgm:pt>
    <dgm:pt modelId="{E0939731-5BD2-40C0-8E99-8A6B1F1E65DE}" type="pres">
      <dgm:prSet presAssocID="{4A4F4B44-637D-4247-A48B-407B750BF3DE}" presName="extraNode" presStyleLbl="node1" presStyleIdx="0" presStyleCnt="7"/>
      <dgm:spPr/>
    </dgm:pt>
    <dgm:pt modelId="{745EB197-C26C-4060-9DB6-682B63BB86B7}" type="pres">
      <dgm:prSet presAssocID="{4A4F4B44-637D-4247-A48B-407B750BF3DE}" presName="dstNode" presStyleLbl="node1" presStyleIdx="0" presStyleCnt="7"/>
      <dgm:spPr/>
    </dgm:pt>
    <dgm:pt modelId="{32012E4E-302A-41A4-BEA5-923F9D5CFAB8}" type="pres">
      <dgm:prSet presAssocID="{EE0A8180-E99C-4268-9171-B97FC593F8B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2B615-04F0-475F-8DAC-953B4CBBDE2C}" type="pres">
      <dgm:prSet presAssocID="{EE0A8180-E99C-4268-9171-B97FC593F8BC}" presName="accent_1" presStyleCnt="0"/>
      <dgm:spPr/>
    </dgm:pt>
    <dgm:pt modelId="{7B471225-AB0E-49CC-A30E-DD4B593AFE81}" type="pres">
      <dgm:prSet presAssocID="{EE0A8180-E99C-4268-9171-B97FC593F8BC}" presName="accentRepeatNode" presStyleLbl="solidFgAcc1" presStyleIdx="0" presStyleCnt="7"/>
      <dgm:spPr/>
    </dgm:pt>
    <dgm:pt modelId="{253B27E0-BF52-480B-814B-928E2E02B04F}" type="pres">
      <dgm:prSet presAssocID="{EBCCBAF3-781F-4E3C-B491-ACAF7AE6C227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2821F-4E60-4006-B2E1-1DD92FAAC46A}" type="pres">
      <dgm:prSet presAssocID="{EBCCBAF3-781F-4E3C-B491-ACAF7AE6C227}" presName="accent_2" presStyleCnt="0"/>
      <dgm:spPr/>
    </dgm:pt>
    <dgm:pt modelId="{56A3A98F-EC9C-4B90-8F3D-81B40632EE1C}" type="pres">
      <dgm:prSet presAssocID="{EBCCBAF3-781F-4E3C-B491-ACAF7AE6C227}" presName="accentRepeatNode" presStyleLbl="solidFgAcc1" presStyleIdx="1" presStyleCnt="7"/>
      <dgm:spPr/>
    </dgm:pt>
    <dgm:pt modelId="{675FFB41-CA47-4ED7-A40B-E2ED073829EC}" type="pres">
      <dgm:prSet presAssocID="{613D8D2A-442A-48DF-9CAA-5977252294D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B6C8B-84EA-4B33-A957-0D50DF757FC5}" type="pres">
      <dgm:prSet presAssocID="{613D8D2A-442A-48DF-9CAA-5977252294DE}" presName="accent_3" presStyleCnt="0"/>
      <dgm:spPr/>
    </dgm:pt>
    <dgm:pt modelId="{074C1AEC-6965-492C-94AF-98691C44E9FF}" type="pres">
      <dgm:prSet presAssocID="{613D8D2A-442A-48DF-9CAA-5977252294DE}" presName="accentRepeatNode" presStyleLbl="solidFgAcc1" presStyleIdx="2" presStyleCnt="7"/>
      <dgm:spPr/>
    </dgm:pt>
    <dgm:pt modelId="{29CEC699-D82D-4EC9-BDD6-5B895B11593D}" type="pres">
      <dgm:prSet presAssocID="{E3C20C46-786D-48B5-B541-C365952A5F0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7A5EF-62E1-4662-837D-10D33C55BD1D}" type="pres">
      <dgm:prSet presAssocID="{E3C20C46-786D-48B5-B541-C365952A5F09}" presName="accent_4" presStyleCnt="0"/>
      <dgm:spPr/>
    </dgm:pt>
    <dgm:pt modelId="{F77500CD-B9B9-4BFE-8D46-05E0478638A2}" type="pres">
      <dgm:prSet presAssocID="{E3C20C46-786D-48B5-B541-C365952A5F09}" presName="accentRepeatNode" presStyleLbl="solidFgAcc1" presStyleIdx="3" presStyleCnt="7"/>
      <dgm:spPr/>
    </dgm:pt>
    <dgm:pt modelId="{FBA93C47-65F3-4A84-92E0-E97D869DB5B8}" type="pres">
      <dgm:prSet presAssocID="{4BD2A27C-6872-44D3-97D0-0EEBC521CBA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23A0E-3070-4638-97CC-AAD7E6503C40}" type="pres">
      <dgm:prSet presAssocID="{4BD2A27C-6872-44D3-97D0-0EEBC521CBAD}" presName="accent_5" presStyleCnt="0"/>
      <dgm:spPr/>
    </dgm:pt>
    <dgm:pt modelId="{92504F39-584E-4901-AC85-21579C68CF3D}" type="pres">
      <dgm:prSet presAssocID="{4BD2A27C-6872-44D3-97D0-0EEBC521CBAD}" presName="accentRepeatNode" presStyleLbl="solidFgAcc1" presStyleIdx="4" presStyleCnt="7"/>
      <dgm:spPr/>
    </dgm:pt>
    <dgm:pt modelId="{E7C2B46C-0134-4C28-A0F3-DC8F87CA9C2A}" type="pres">
      <dgm:prSet presAssocID="{19BD946F-E2AF-4BA5-94CC-E4428AB0D4A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A8B70-BE37-4389-B3A1-4BE495ADD7B4}" type="pres">
      <dgm:prSet presAssocID="{19BD946F-E2AF-4BA5-94CC-E4428AB0D4AC}" presName="accent_6" presStyleCnt="0"/>
      <dgm:spPr/>
    </dgm:pt>
    <dgm:pt modelId="{40DCA9EE-1586-4ECD-A2DF-10AD94CE0855}" type="pres">
      <dgm:prSet presAssocID="{19BD946F-E2AF-4BA5-94CC-E4428AB0D4AC}" presName="accentRepeatNode" presStyleLbl="solidFgAcc1" presStyleIdx="5" presStyleCnt="7"/>
      <dgm:spPr/>
    </dgm:pt>
    <dgm:pt modelId="{AD8B3CDE-F82D-4996-9A13-1F79E3E70388}" type="pres">
      <dgm:prSet presAssocID="{2EA6F823-9484-4921-9AAC-700D73657348}" presName="text_7" presStyleLbl="node1" presStyleIdx="6" presStyleCnt="7" custScaleY="196971" custLinFactNeighborX="4182" custLinFactNeighborY="19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CA5E7-FE9E-4A18-9530-80C4E6AA66F8}" type="pres">
      <dgm:prSet presAssocID="{2EA6F823-9484-4921-9AAC-700D73657348}" presName="accent_7" presStyleCnt="0"/>
      <dgm:spPr/>
    </dgm:pt>
    <dgm:pt modelId="{B7A69CB4-DE1E-4DC6-BD54-C9302B9BEAE9}" type="pres">
      <dgm:prSet presAssocID="{2EA6F823-9484-4921-9AAC-700D73657348}" presName="accentRepeatNode" presStyleLbl="solidFgAcc1" presStyleIdx="6" presStyleCnt="7"/>
      <dgm:spPr/>
    </dgm:pt>
  </dgm:ptLst>
  <dgm:cxnLst>
    <dgm:cxn modelId="{FF4F6E34-2F97-40FC-A461-C267A8364E16}" srcId="{4A4F4B44-637D-4247-A48B-407B750BF3DE}" destId="{2EA6F823-9484-4921-9AAC-700D73657348}" srcOrd="6" destOrd="0" parTransId="{A59CEC60-1477-4E00-AEE2-E9A1E970678D}" sibTransId="{FF46C37F-111B-4FF1-87FE-310A21251FCA}"/>
    <dgm:cxn modelId="{94FD0255-C200-4215-B12B-B9A53E757C5F}" type="presOf" srcId="{45D5023F-4BE5-433A-8D2B-962592BB4867}" destId="{AD8B3CDE-F82D-4996-9A13-1F79E3E70388}" srcOrd="0" destOrd="3" presId="urn:microsoft.com/office/officeart/2008/layout/VerticalCurvedList"/>
    <dgm:cxn modelId="{86D51B9B-10AC-4E33-82F4-A7FC3F6D3DB5}" srcId="{4A4F4B44-637D-4247-A48B-407B750BF3DE}" destId="{613D8D2A-442A-48DF-9CAA-5977252294DE}" srcOrd="2" destOrd="0" parTransId="{F721C4F1-C478-4777-AB23-5CF4EEDF8329}" sibTransId="{955E4381-9E58-4759-8A98-9004C4966265}"/>
    <dgm:cxn modelId="{ED14212C-06D2-4AF2-B50C-01CA9622E66C}" type="presOf" srcId="{EE0A8180-E99C-4268-9171-B97FC593F8BC}" destId="{32012E4E-302A-41A4-BEA5-923F9D5CFAB8}" srcOrd="0" destOrd="0" presId="urn:microsoft.com/office/officeart/2008/layout/VerticalCurvedList"/>
    <dgm:cxn modelId="{36294A6A-23A1-4EBC-AAA7-A10405E3619F}" srcId="{4A4F4B44-637D-4247-A48B-407B750BF3DE}" destId="{4BD2A27C-6872-44D3-97D0-0EEBC521CBAD}" srcOrd="4" destOrd="0" parTransId="{DE9F0C8F-6459-4457-B767-B033072DCAFB}" sibTransId="{4CAFB422-B3F1-4324-98DD-B640B2AB88C7}"/>
    <dgm:cxn modelId="{4639A76F-DB17-4BA1-9501-1C88E733591F}" srcId="{2EA6F823-9484-4921-9AAC-700D73657348}" destId="{45D5023F-4BE5-433A-8D2B-962592BB4867}" srcOrd="2" destOrd="0" parTransId="{10A1FBCE-A9F9-48C1-82BF-33CBE74B141A}" sibTransId="{16403343-C9FC-4399-A935-DC9EDCF9B153}"/>
    <dgm:cxn modelId="{173BE873-C42A-4610-B441-2F6DE02803BB}" srcId="{4A4F4B44-637D-4247-A48B-407B750BF3DE}" destId="{19BD946F-E2AF-4BA5-94CC-E4428AB0D4AC}" srcOrd="5" destOrd="0" parTransId="{1DC883DC-1EF2-4AC9-BA00-92743B3CA3ED}" sibTransId="{26F98450-D459-4BC7-B98A-0C82EBEBF721}"/>
    <dgm:cxn modelId="{07F7F1ED-523E-4C62-9EEF-DEC0EA53AE2C}" type="presOf" srcId="{4A4F4B44-637D-4247-A48B-407B750BF3DE}" destId="{81BD2784-FCF9-4E0E-B2CC-EA02A7A73D96}" srcOrd="0" destOrd="0" presId="urn:microsoft.com/office/officeart/2008/layout/VerticalCurvedList"/>
    <dgm:cxn modelId="{853AA103-4587-466F-85CA-FE6563BAE851}" type="presOf" srcId="{21FD344B-F160-4CCD-9612-A38B14E7986E}" destId="{AD8B3CDE-F82D-4996-9A13-1F79E3E70388}" srcOrd="0" destOrd="2" presId="urn:microsoft.com/office/officeart/2008/layout/VerticalCurvedList"/>
    <dgm:cxn modelId="{29CD21F9-85F9-4104-9A32-6FFFE52640B3}" type="presOf" srcId="{F3AD8BA3-AC8A-4F02-A33B-7582EB0A5028}" destId="{AD8B3CDE-F82D-4996-9A13-1F79E3E70388}" srcOrd="0" destOrd="1" presId="urn:microsoft.com/office/officeart/2008/layout/VerticalCurvedList"/>
    <dgm:cxn modelId="{EF188395-BA52-48A7-905A-AC63B9383FF4}" type="presOf" srcId="{4BD2A27C-6872-44D3-97D0-0EEBC521CBAD}" destId="{FBA93C47-65F3-4A84-92E0-E97D869DB5B8}" srcOrd="0" destOrd="0" presId="urn:microsoft.com/office/officeart/2008/layout/VerticalCurvedList"/>
    <dgm:cxn modelId="{D6EF07FC-0457-474D-85F9-1452F5466B3F}" type="presOf" srcId="{613D8D2A-442A-48DF-9CAA-5977252294DE}" destId="{675FFB41-CA47-4ED7-A40B-E2ED073829EC}" srcOrd="0" destOrd="0" presId="urn:microsoft.com/office/officeart/2008/layout/VerticalCurvedList"/>
    <dgm:cxn modelId="{AFC1E588-9AEE-424B-9C2C-12BD6306BADB}" type="presOf" srcId="{2EA6F823-9484-4921-9AAC-700D73657348}" destId="{AD8B3CDE-F82D-4996-9A13-1F79E3E70388}" srcOrd="0" destOrd="0" presId="urn:microsoft.com/office/officeart/2008/layout/VerticalCurvedList"/>
    <dgm:cxn modelId="{87E8E8E3-5909-4D86-8D9F-B8A4489876CA}" srcId="{2EA6F823-9484-4921-9AAC-700D73657348}" destId="{F3AD8BA3-AC8A-4F02-A33B-7582EB0A5028}" srcOrd="0" destOrd="0" parTransId="{5FBE6FBA-E5C3-4D99-B3D4-0072AE1CE844}" sibTransId="{7075FFD6-C552-40A1-851A-F3F7E24071E7}"/>
    <dgm:cxn modelId="{DF57E484-CB47-417B-A853-7B88F172047E}" srcId="{4A4F4B44-637D-4247-A48B-407B750BF3DE}" destId="{EBCCBAF3-781F-4E3C-B491-ACAF7AE6C227}" srcOrd="1" destOrd="0" parTransId="{9EACA543-4F6E-420A-B89C-748C861090CD}" sibTransId="{8ED0ED1B-A018-4DC6-B81E-21C51C2809E4}"/>
    <dgm:cxn modelId="{7F69FBBC-0405-4E66-832D-28E165FEED97}" type="presOf" srcId="{A3FB675E-E73D-4512-A716-698A8AD48F1F}" destId="{D042DC02-1260-4C89-8B4C-869F62C8D5C6}" srcOrd="0" destOrd="0" presId="urn:microsoft.com/office/officeart/2008/layout/VerticalCurvedList"/>
    <dgm:cxn modelId="{4CA60BDB-7E7A-474D-B61E-F13E474AF1C9}" srcId="{4A4F4B44-637D-4247-A48B-407B750BF3DE}" destId="{E3C20C46-786D-48B5-B541-C365952A5F09}" srcOrd="3" destOrd="0" parTransId="{8D241EF8-8712-4BD5-B2F3-DEA15BAD2AA9}" sibTransId="{E6DC1F34-BFB8-403F-A20D-47F21F618D78}"/>
    <dgm:cxn modelId="{395D6671-370D-4B48-8748-CD914B51ADC8}" srcId="{4A4F4B44-637D-4247-A48B-407B750BF3DE}" destId="{EE0A8180-E99C-4268-9171-B97FC593F8BC}" srcOrd="0" destOrd="0" parTransId="{DCBF5CAF-760C-4F52-A9E8-641697634E09}" sibTransId="{A3FB675E-E73D-4512-A716-698A8AD48F1F}"/>
    <dgm:cxn modelId="{93939F5B-4CD1-4986-898C-44CBB4C6275C}" type="presOf" srcId="{E3C20C46-786D-48B5-B541-C365952A5F09}" destId="{29CEC699-D82D-4EC9-BDD6-5B895B11593D}" srcOrd="0" destOrd="0" presId="urn:microsoft.com/office/officeart/2008/layout/VerticalCurvedList"/>
    <dgm:cxn modelId="{541758D8-FF13-4391-AAC6-2C09A5CCA2F8}" type="presOf" srcId="{EBCCBAF3-781F-4E3C-B491-ACAF7AE6C227}" destId="{253B27E0-BF52-480B-814B-928E2E02B04F}" srcOrd="0" destOrd="0" presId="urn:microsoft.com/office/officeart/2008/layout/VerticalCurvedList"/>
    <dgm:cxn modelId="{EEFE116A-3EEF-44A8-AEBB-18D1F09C0321}" srcId="{2EA6F823-9484-4921-9AAC-700D73657348}" destId="{21FD344B-F160-4CCD-9612-A38B14E7986E}" srcOrd="1" destOrd="0" parTransId="{0DA04976-BD47-4B9F-9F00-30DD0F412A01}" sibTransId="{C2730D8B-447F-4D38-9F65-A1083F76239A}"/>
    <dgm:cxn modelId="{0B8D1016-35AC-468F-A71C-9800C38BB3E8}" type="presOf" srcId="{19BD946F-E2AF-4BA5-94CC-E4428AB0D4AC}" destId="{E7C2B46C-0134-4C28-A0F3-DC8F87CA9C2A}" srcOrd="0" destOrd="0" presId="urn:microsoft.com/office/officeart/2008/layout/VerticalCurvedList"/>
    <dgm:cxn modelId="{761C3B7D-1A56-4FC2-9E62-7550D9515825}" type="presParOf" srcId="{81BD2784-FCF9-4E0E-B2CC-EA02A7A73D96}" destId="{5B800719-EE26-4241-A110-2F4ECA91C932}" srcOrd="0" destOrd="0" presId="urn:microsoft.com/office/officeart/2008/layout/VerticalCurvedList"/>
    <dgm:cxn modelId="{7A3C0B3E-9FA0-4A9A-AA53-EAEC96989A5B}" type="presParOf" srcId="{5B800719-EE26-4241-A110-2F4ECA91C932}" destId="{72686850-7752-45C3-8CA7-12D957F4C106}" srcOrd="0" destOrd="0" presId="urn:microsoft.com/office/officeart/2008/layout/VerticalCurvedList"/>
    <dgm:cxn modelId="{EE5BCF63-B7F0-4BF3-A947-E50967F4F7E9}" type="presParOf" srcId="{72686850-7752-45C3-8CA7-12D957F4C106}" destId="{FA5EA1B7-907E-431F-91C2-B9968DC24F74}" srcOrd="0" destOrd="0" presId="urn:microsoft.com/office/officeart/2008/layout/VerticalCurvedList"/>
    <dgm:cxn modelId="{81936A25-2178-4817-A41E-7FBFC981DE99}" type="presParOf" srcId="{72686850-7752-45C3-8CA7-12D957F4C106}" destId="{D042DC02-1260-4C89-8B4C-869F62C8D5C6}" srcOrd="1" destOrd="0" presId="urn:microsoft.com/office/officeart/2008/layout/VerticalCurvedList"/>
    <dgm:cxn modelId="{57322663-CA5D-421F-A27F-4B6DE2ACB9F9}" type="presParOf" srcId="{72686850-7752-45C3-8CA7-12D957F4C106}" destId="{E0939731-5BD2-40C0-8E99-8A6B1F1E65DE}" srcOrd="2" destOrd="0" presId="urn:microsoft.com/office/officeart/2008/layout/VerticalCurvedList"/>
    <dgm:cxn modelId="{F740BB13-FA61-4BC9-A1AC-C20EF238E29F}" type="presParOf" srcId="{72686850-7752-45C3-8CA7-12D957F4C106}" destId="{745EB197-C26C-4060-9DB6-682B63BB86B7}" srcOrd="3" destOrd="0" presId="urn:microsoft.com/office/officeart/2008/layout/VerticalCurvedList"/>
    <dgm:cxn modelId="{C940F9D1-13F7-4EAE-A0A7-26C7DCAF74B6}" type="presParOf" srcId="{5B800719-EE26-4241-A110-2F4ECA91C932}" destId="{32012E4E-302A-41A4-BEA5-923F9D5CFAB8}" srcOrd="1" destOrd="0" presId="urn:microsoft.com/office/officeart/2008/layout/VerticalCurvedList"/>
    <dgm:cxn modelId="{D4D9F8E9-B943-42E9-8EF0-6B72B97C3085}" type="presParOf" srcId="{5B800719-EE26-4241-A110-2F4ECA91C932}" destId="{37C2B615-04F0-475F-8DAC-953B4CBBDE2C}" srcOrd="2" destOrd="0" presId="urn:microsoft.com/office/officeart/2008/layout/VerticalCurvedList"/>
    <dgm:cxn modelId="{58B87A81-6B8D-4832-96CC-F097A5AF5D3B}" type="presParOf" srcId="{37C2B615-04F0-475F-8DAC-953B4CBBDE2C}" destId="{7B471225-AB0E-49CC-A30E-DD4B593AFE81}" srcOrd="0" destOrd="0" presId="urn:microsoft.com/office/officeart/2008/layout/VerticalCurvedList"/>
    <dgm:cxn modelId="{77C6EA5A-9CC2-4740-B019-B9943A9D4463}" type="presParOf" srcId="{5B800719-EE26-4241-A110-2F4ECA91C932}" destId="{253B27E0-BF52-480B-814B-928E2E02B04F}" srcOrd="3" destOrd="0" presId="urn:microsoft.com/office/officeart/2008/layout/VerticalCurvedList"/>
    <dgm:cxn modelId="{BF313B92-791F-4CF3-93D8-3BA2CE4C6654}" type="presParOf" srcId="{5B800719-EE26-4241-A110-2F4ECA91C932}" destId="{8AE2821F-4E60-4006-B2E1-1DD92FAAC46A}" srcOrd="4" destOrd="0" presId="urn:microsoft.com/office/officeart/2008/layout/VerticalCurvedList"/>
    <dgm:cxn modelId="{996C3D77-F69B-40B6-8ACA-AFDCB636F2FF}" type="presParOf" srcId="{8AE2821F-4E60-4006-B2E1-1DD92FAAC46A}" destId="{56A3A98F-EC9C-4B90-8F3D-81B40632EE1C}" srcOrd="0" destOrd="0" presId="urn:microsoft.com/office/officeart/2008/layout/VerticalCurvedList"/>
    <dgm:cxn modelId="{405BAACA-C7C7-4BFD-99AA-52BC89F82485}" type="presParOf" srcId="{5B800719-EE26-4241-A110-2F4ECA91C932}" destId="{675FFB41-CA47-4ED7-A40B-E2ED073829EC}" srcOrd="5" destOrd="0" presId="urn:microsoft.com/office/officeart/2008/layout/VerticalCurvedList"/>
    <dgm:cxn modelId="{B44ED581-4F66-4ADF-AD4C-E4A8FD556C9B}" type="presParOf" srcId="{5B800719-EE26-4241-A110-2F4ECA91C932}" destId="{BDBB6C8B-84EA-4B33-A957-0D50DF757FC5}" srcOrd="6" destOrd="0" presId="urn:microsoft.com/office/officeart/2008/layout/VerticalCurvedList"/>
    <dgm:cxn modelId="{602ECBE9-851C-40D8-9564-243BE5D6ED14}" type="presParOf" srcId="{BDBB6C8B-84EA-4B33-A957-0D50DF757FC5}" destId="{074C1AEC-6965-492C-94AF-98691C44E9FF}" srcOrd="0" destOrd="0" presId="urn:microsoft.com/office/officeart/2008/layout/VerticalCurvedList"/>
    <dgm:cxn modelId="{5AA50249-2E38-4187-8314-5F3D6A920128}" type="presParOf" srcId="{5B800719-EE26-4241-A110-2F4ECA91C932}" destId="{29CEC699-D82D-4EC9-BDD6-5B895B11593D}" srcOrd="7" destOrd="0" presId="urn:microsoft.com/office/officeart/2008/layout/VerticalCurvedList"/>
    <dgm:cxn modelId="{A0DCF444-17F3-4629-82C6-6BBB52BE4A82}" type="presParOf" srcId="{5B800719-EE26-4241-A110-2F4ECA91C932}" destId="{60D7A5EF-62E1-4662-837D-10D33C55BD1D}" srcOrd="8" destOrd="0" presId="urn:microsoft.com/office/officeart/2008/layout/VerticalCurvedList"/>
    <dgm:cxn modelId="{E15473E5-AD66-4770-AD21-3FE3E1957B90}" type="presParOf" srcId="{60D7A5EF-62E1-4662-837D-10D33C55BD1D}" destId="{F77500CD-B9B9-4BFE-8D46-05E0478638A2}" srcOrd="0" destOrd="0" presId="urn:microsoft.com/office/officeart/2008/layout/VerticalCurvedList"/>
    <dgm:cxn modelId="{16AA2557-9811-4047-8013-17A6ECB08C57}" type="presParOf" srcId="{5B800719-EE26-4241-A110-2F4ECA91C932}" destId="{FBA93C47-65F3-4A84-92E0-E97D869DB5B8}" srcOrd="9" destOrd="0" presId="urn:microsoft.com/office/officeart/2008/layout/VerticalCurvedList"/>
    <dgm:cxn modelId="{669B9DA5-39FD-4494-8B27-27ABB36C13A4}" type="presParOf" srcId="{5B800719-EE26-4241-A110-2F4ECA91C932}" destId="{73923A0E-3070-4638-97CC-AAD7E6503C40}" srcOrd="10" destOrd="0" presId="urn:microsoft.com/office/officeart/2008/layout/VerticalCurvedList"/>
    <dgm:cxn modelId="{88118ADD-8CD6-4F69-A634-E1614F503CE9}" type="presParOf" srcId="{73923A0E-3070-4638-97CC-AAD7E6503C40}" destId="{92504F39-584E-4901-AC85-21579C68CF3D}" srcOrd="0" destOrd="0" presId="urn:microsoft.com/office/officeart/2008/layout/VerticalCurvedList"/>
    <dgm:cxn modelId="{1B677E74-81BD-49A3-A817-BFBDC0A68264}" type="presParOf" srcId="{5B800719-EE26-4241-A110-2F4ECA91C932}" destId="{E7C2B46C-0134-4C28-A0F3-DC8F87CA9C2A}" srcOrd="11" destOrd="0" presId="urn:microsoft.com/office/officeart/2008/layout/VerticalCurvedList"/>
    <dgm:cxn modelId="{566B0C17-5014-46EC-BCD2-E7AC2DEC3BB3}" type="presParOf" srcId="{5B800719-EE26-4241-A110-2F4ECA91C932}" destId="{CC8A8B70-BE37-4389-B3A1-4BE495ADD7B4}" srcOrd="12" destOrd="0" presId="urn:microsoft.com/office/officeart/2008/layout/VerticalCurvedList"/>
    <dgm:cxn modelId="{BF7B3739-F772-4DE6-9DA1-152EB5527E5B}" type="presParOf" srcId="{CC8A8B70-BE37-4389-B3A1-4BE495ADD7B4}" destId="{40DCA9EE-1586-4ECD-A2DF-10AD94CE0855}" srcOrd="0" destOrd="0" presId="urn:microsoft.com/office/officeart/2008/layout/VerticalCurvedList"/>
    <dgm:cxn modelId="{1D4F8A8D-550B-4C53-AB87-2560D34E9BD0}" type="presParOf" srcId="{5B800719-EE26-4241-A110-2F4ECA91C932}" destId="{AD8B3CDE-F82D-4996-9A13-1F79E3E70388}" srcOrd="13" destOrd="0" presId="urn:microsoft.com/office/officeart/2008/layout/VerticalCurvedList"/>
    <dgm:cxn modelId="{D6D93DC3-CF58-48AF-BC8F-7625D9B962A2}" type="presParOf" srcId="{5B800719-EE26-4241-A110-2F4ECA91C932}" destId="{6C0CA5E7-FE9E-4A18-9530-80C4E6AA66F8}" srcOrd="14" destOrd="0" presId="urn:microsoft.com/office/officeart/2008/layout/VerticalCurvedList"/>
    <dgm:cxn modelId="{39BC3692-597E-430F-99D7-D3288CC8F1E4}" type="presParOf" srcId="{6C0CA5E7-FE9E-4A18-9530-80C4E6AA66F8}" destId="{B7A69CB4-DE1E-4DC6-BD54-C9302B9BEA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BFDCAB-1E31-4A93-A3D4-2ADA0B13A1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218D4-0210-4FE3-AE0F-41939094908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The movie industry has experienced increased profitability over the years.</a:t>
          </a:r>
          <a:endParaRPr lang="en-US" dirty="0"/>
        </a:p>
      </dgm:t>
    </dgm:pt>
    <dgm:pt modelId="{9D3D61B3-655D-4BAF-8354-460BF4099051}" type="parTrans" cxnId="{D6B30B40-7706-4DF5-AAFB-32637C809C8C}">
      <dgm:prSet/>
      <dgm:spPr/>
      <dgm:t>
        <a:bodyPr/>
        <a:lstStyle/>
        <a:p>
          <a:endParaRPr lang="en-US"/>
        </a:p>
      </dgm:t>
    </dgm:pt>
    <dgm:pt modelId="{45088B66-7529-4352-8D32-25933AA44B59}" type="sibTrans" cxnId="{D6B30B40-7706-4DF5-AAFB-32637C809C8C}">
      <dgm:prSet/>
      <dgm:spPr/>
      <dgm:t>
        <a:bodyPr/>
        <a:lstStyle/>
        <a:p>
          <a:endParaRPr lang="en-US"/>
        </a:p>
      </dgm:t>
    </dgm:pt>
    <dgm:pt modelId="{A73E4D87-8380-4DDE-8D6B-391CA85C929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Opening a movie studio would likely be profitable for Microsoft.</a:t>
          </a:r>
          <a:endParaRPr lang="en-US" dirty="0"/>
        </a:p>
      </dgm:t>
    </dgm:pt>
    <dgm:pt modelId="{6CEDC559-23C6-42D4-AD21-4236EE02CCD9}" type="parTrans" cxnId="{254D62AD-8352-4BB3-9DCA-10F0C38B3C26}">
      <dgm:prSet/>
      <dgm:spPr/>
      <dgm:t>
        <a:bodyPr/>
        <a:lstStyle/>
        <a:p>
          <a:endParaRPr lang="en-US"/>
        </a:p>
      </dgm:t>
    </dgm:pt>
    <dgm:pt modelId="{EDEEC5C1-5759-438F-A51A-47AB77775021}" type="sibTrans" cxnId="{254D62AD-8352-4BB3-9DCA-10F0C38B3C26}">
      <dgm:prSet/>
      <dgm:spPr/>
      <dgm:t>
        <a:bodyPr/>
        <a:lstStyle/>
        <a:p>
          <a:endParaRPr lang="en-US"/>
        </a:p>
      </dgm:t>
    </dgm:pt>
    <dgm:pt modelId="{1C6DB9FF-EACA-4D0C-A7FB-108C3FC69C8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Popularity of movie genres varies domestically and internationally, Microsoft needs to invest wisely and </a:t>
          </a:r>
          <a:r>
            <a:rPr lang="en-US" dirty="0" smtClean="0"/>
            <a:t>differently in genres </a:t>
          </a:r>
          <a:r>
            <a:rPr lang="en-US" dirty="0" smtClean="0"/>
            <a:t>across domestic and international markets.</a:t>
          </a:r>
          <a:endParaRPr lang="en-US" dirty="0"/>
        </a:p>
      </dgm:t>
    </dgm:pt>
    <dgm:pt modelId="{79B895D2-8AC9-434F-95F6-E769538822EA}" type="parTrans" cxnId="{8D6340BF-0D3E-4ABA-B501-AA80372A6DEA}">
      <dgm:prSet/>
      <dgm:spPr/>
      <dgm:t>
        <a:bodyPr/>
        <a:lstStyle/>
        <a:p>
          <a:endParaRPr lang="en-US"/>
        </a:p>
      </dgm:t>
    </dgm:pt>
    <dgm:pt modelId="{DB43888C-BA15-40E7-99AE-10796D15DB85}" type="sibTrans" cxnId="{8D6340BF-0D3E-4ABA-B501-AA80372A6DEA}">
      <dgm:prSet/>
      <dgm:spPr/>
      <dgm:t>
        <a:bodyPr/>
        <a:lstStyle/>
        <a:p>
          <a:endParaRPr lang="en-US"/>
        </a:p>
      </dgm:t>
    </dgm:pt>
    <dgm:pt modelId="{8C99FD03-0D81-4EB1-BF5D-CB287F6C28B0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Microsoft should not focus on increasing budget as it is not strongly correlated to overall profit</a:t>
          </a:r>
          <a:r>
            <a:rPr lang="en-US" dirty="0" smtClean="0"/>
            <a:t>. It should pick popular genres that do not require large budgets to make huge profits.</a:t>
          </a:r>
          <a:endParaRPr lang="en-US" dirty="0"/>
        </a:p>
      </dgm:t>
    </dgm:pt>
    <dgm:pt modelId="{02AD7F48-F0E8-4FE0-90B0-20A796018D95}" type="parTrans" cxnId="{05866F3B-801B-4795-99BE-CAF8B5BE6811}">
      <dgm:prSet/>
      <dgm:spPr/>
      <dgm:t>
        <a:bodyPr/>
        <a:lstStyle/>
        <a:p>
          <a:endParaRPr lang="en-US"/>
        </a:p>
      </dgm:t>
    </dgm:pt>
    <dgm:pt modelId="{EC1F6BA5-CC75-44B2-AEE2-213F07F4C634}" type="sibTrans" cxnId="{05866F3B-801B-4795-99BE-CAF8B5BE6811}">
      <dgm:prSet/>
      <dgm:spPr/>
      <dgm:t>
        <a:bodyPr/>
        <a:lstStyle/>
        <a:p>
          <a:endParaRPr lang="en-US"/>
        </a:p>
      </dgm:t>
    </dgm:pt>
    <dgm:pt modelId="{9C39EBBA-E47E-48F2-B96F-06AE474BFBB6}" type="pres">
      <dgm:prSet presAssocID="{F9BFDCAB-1E31-4A93-A3D4-2ADA0B13A1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B94A33-9424-4040-8903-11BD6A56D9AB}" type="pres">
      <dgm:prSet presAssocID="{F9BFDCAB-1E31-4A93-A3D4-2ADA0B13A14A}" presName="Name1" presStyleCnt="0"/>
      <dgm:spPr/>
    </dgm:pt>
    <dgm:pt modelId="{286356FD-BC52-4F4B-9CF6-0F08C72421ED}" type="pres">
      <dgm:prSet presAssocID="{F9BFDCAB-1E31-4A93-A3D4-2ADA0B13A14A}" presName="cycle" presStyleCnt="0"/>
      <dgm:spPr/>
    </dgm:pt>
    <dgm:pt modelId="{465B3FD8-B912-4F1A-B960-39F84A3903ED}" type="pres">
      <dgm:prSet presAssocID="{F9BFDCAB-1E31-4A93-A3D4-2ADA0B13A14A}" presName="srcNode" presStyleLbl="node1" presStyleIdx="0" presStyleCnt="4"/>
      <dgm:spPr/>
    </dgm:pt>
    <dgm:pt modelId="{BF68B392-0862-4FB1-8E01-4D55E8F9BD8E}" type="pres">
      <dgm:prSet presAssocID="{F9BFDCAB-1E31-4A93-A3D4-2ADA0B13A14A}" presName="conn" presStyleLbl="parChTrans1D2" presStyleIdx="0" presStyleCnt="1"/>
      <dgm:spPr/>
      <dgm:t>
        <a:bodyPr/>
        <a:lstStyle/>
        <a:p>
          <a:endParaRPr lang="en-US"/>
        </a:p>
      </dgm:t>
    </dgm:pt>
    <dgm:pt modelId="{C55C5A75-E939-4E0D-95A4-A1C0479227B8}" type="pres">
      <dgm:prSet presAssocID="{F9BFDCAB-1E31-4A93-A3D4-2ADA0B13A14A}" presName="extraNode" presStyleLbl="node1" presStyleIdx="0" presStyleCnt="4"/>
      <dgm:spPr/>
    </dgm:pt>
    <dgm:pt modelId="{EB068F6C-E183-49F7-A5B6-CDF6E697EA0B}" type="pres">
      <dgm:prSet presAssocID="{F9BFDCAB-1E31-4A93-A3D4-2ADA0B13A14A}" presName="dstNode" presStyleLbl="node1" presStyleIdx="0" presStyleCnt="4"/>
      <dgm:spPr/>
    </dgm:pt>
    <dgm:pt modelId="{6E24373A-8E2D-4C0E-A5F7-615F38774EA7}" type="pres">
      <dgm:prSet presAssocID="{0EA218D4-0210-4FE3-AE0F-41939094908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FEB63-98FF-4D96-AFE9-3C3CD10EC3F0}" type="pres">
      <dgm:prSet presAssocID="{0EA218D4-0210-4FE3-AE0F-419390949088}" presName="accent_1" presStyleCnt="0"/>
      <dgm:spPr/>
    </dgm:pt>
    <dgm:pt modelId="{7517B472-C8A3-41DA-AB02-342A60912380}" type="pres">
      <dgm:prSet presAssocID="{0EA218D4-0210-4FE3-AE0F-419390949088}" presName="accentRepeatNode" presStyleLbl="solidFgAcc1" presStyleIdx="0" presStyleCnt="4"/>
      <dgm:spPr/>
    </dgm:pt>
    <dgm:pt modelId="{38596B65-7FF3-41FA-95D0-60C2C1E8554C}" type="pres">
      <dgm:prSet presAssocID="{A73E4D87-8380-4DDE-8D6B-391CA85C929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5A2FA-BA1B-42F8-B249-2AF3A4642B21}" type="pres">
      <dgm:prSet presAssocID="{A73E4D87-8380-4DDE-8D6B-391CA85C9298}" presName="accent_2" presStyleCnt="0"/>
      <dgm:spPr/>
    </dgm:pt>
    <dgm:pt modelId="{A98AF6C9-D899-4D2D-A373-0D28660C335F}" type="pres">
      <dgm:prSet presAssocID="{A73E4D87-8380-4DDE-8D6B-391CA85C9298}" presName="accentRepeatNode" presStyleLbl="solidFgAcc1" presStyleIdx="1" presStyleCnt="4"/>
      <dgm:spPr/>
    </dgm:pt>
    <dgm:pt modelId="{BEE63C9A-48C4-4DDF-848D-B03AEAC63080}" type="pres">
      <dgm:prSet presAssocID="{1C6DB9FF-EACA-4D0C-A7FB-108C3FC69C8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A9FE8-F670-45EE-B43C-2459EC3D4E8A}" type="pres">
      <dgm:prSet presAssocID="{1C6DB9FF-EACA-4D0C-A7FB-108C3FC69C8F}" presName="accent_3" presStyleCnt="0"/>
      <dgm:spPr/>
    </dgm:pt>
    <dgm:pt modelId="{E68E9D37-FE41-491C-B327-50D430E673A2}" type="pres">
      <dgm:prSet presAssocID="{1C6DB9FF-EACA-4D0C-A7FB-108C3FC69C8F}" presName="accentRepeatNode" presStyleLbl="solidFgAcc1" presStyleIdx="2" presStyleCnt="4"/>
      <dgm:spPr/>
    </dgm:pt>
    <dgm:pt modelId="{9BD3E0FB-C026-4934-A9E7-23AAA3647D24}" type="pres">
      <dgm:prSet presAssocID="{8C99FD03-0D81-4EB1-BF5D-CB287F6C28B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F7448-E58C-4717-A212-A8CE27531020}" type="pres">
      <dgm:prSet presAssocID="{8C99FD03-0D81-4EB1-BF5D-CB287F6C28B0}" presName="accent_4" presStyleCnt="0"/>
      <dgm:spPr/>
    </dgm:pt>
    <dgm:pt modelId="{A5D4BA00-197D-426A-BA26-0DA82E695B42}" type="pres">
      <dgm:prSet presAssocID="{8C99FD03-0D81-4EB1-BF5D-CB287F6C28B0}" presName="accentRepeatNode" presStyleLbl="solidFgAcc1" presStyleIdx="3" presStyleCnt="4"/>
      <dgm:spPr/>
    </dgm:pt>
  </dgm:ptLst>
  <dgm:cxnLst>
    <dgm:cxn modelId="{C315C7D4-4B6E-4458-B02A-1E3F80351973}" type="presOf" srcId="{1C6DB9FF-EACA-4D0C-A7FB-108C3FC69C8F}" destId="{BEE63C9A-48C4-4DDF-848D-B03AEAC63080}" srcOrd="0" destOrd="0" presId="urn:microsoft.com/office/officeart/2008/layout/VerticalCurvedList"/>
    <dgm:cxn modelId="{F32DA740-BF2B-484E-8D24-EA7A196B9097}" type="presOf" srcId="{8C99FD03-0D81-4EB1-BF5D-CB287F6C28B0}" destId="{9BD3E0FB-C026-4934-A9E7-23AAA3647D24}" srcOrd="0" destOrd="0" presId="urn:microsoft.com/office/officeart/2008/layout/VerticalCurvedList"/>
    <dgm:cxn modelId="{05866F3B-801B-4795-99BE-CAF8B5BE6811}" srcId="{F9BFDCAB-1E31-4A93-A3D4-2ADA0B13A14A}" destId="{8C99FD03-0D81-4EB1-BF5D-CB287F6C28B0}" srcOrd="3" destOrd="0" parTransId="{02AD7F48-F0E8-4FE0-90B0-20A796018D95}" sibTransId="{EC1F6BA5-CC75-44B2-AEE2-213F07F4C634}"/>
    <dgm:cxn modelId="{E383FEF2-A0CA-4367-BA99-6BCBCFE8E73E}" type="presOf" srcId="{A73E4D87-8380-4DDE-8D6B-391CA85C9298}" destId="{38596B65-7FF3-41FA-95D0-60C2C1E8554C}" srcOrd="0" destOrd="0" presId="urn:microsoft.com/office/officeart/2008/layout/VerticalCurvedList"/>
    <dgm:cxn modelId="{254D62AD-8352-4BB3-9DCA-10F0C38B3C26}" srcId="{F9BFDCAB-1E31-4A93-A3D4-2ADA0B13A14A}" destId="{A73E4D87-8380-4DDE-8D6B-391CA85C9298}" srcOrd="1" destOrd="0" parTransId="{6CEDC559-23C6-42D4-AD21-4236EE02CCD9}" sibTransId="{EDEEC5C1-5759-438F-A51A-47AB77775021}"/>
    <dgm:cxn modelId="{D6B30B40-7706-4DF5-AAFB-32637C809C8C}" srcId="{F9BFDCAB-1E31-4A93-A3D4-2ADA0B13A14A}" destId="{0EA218D4-0210-4FE3-AE0F-419390949088}" srcOrd="0" destOrd="0" parTransId="{9D3D61B3-655D-4BAF-8354-460BF4099051}" sibTransId="{45088B66-7529-4352-8D32-25933AA44B59}"/>
    <dgm:cxn modelId="{D4B33E1B-C8CD-4EDC-9743-3A55BA19A564}" type="presOf" srcId="{0EA218D4-0210-4FE3-AE0F-419390949088}" destId="{6E24373A-8E2D-4C0E-A5F7-615F38774EA7}" srcOrd="0" destOrd="0" presId="urn:microsoft.com/office/officeart/2008/layout/VerticalCurvedList"/>
    <dgm:cxn modelId="{6B0BE264-328B-4D22-A0FA-3503F7C3F06E}" type="presOf" srcId="{F9BFDCAB-1E31-4A93-A3D4-2ADA0B13A14A}" destId="{9C39EBBA-E47E-48F2-B96F-06AE474BFBB6}" srcOrd="0" destOrd="0" presId="urn:microsoft.com/office/officeart/2008/layout/VerticalCurvedList"/>
    <dgm:cxn modelId="{8D6340BF-0D3E-4ABA-B501-AA80372A6DEA}" srcId="{F9BFDCAB-1E31-4A93-A3D4-2ADA0B13A14A}" destId="{1C6DB9FF-EACA-4D0C-A7FB-108C3FC69C8F}" srcOrd="2" destOrd="0" parTransId="{79B895D2-8AC9-434F-95F6-E769538822EA}" sibTransId="{DB43888C-BA15-40E7-99AE-10796D15DB85}"/>
    <dgm:cxn modelId="{DA3F75D6-70BA-472E-B8DE-685E9ADE4386}" type="presOf" srcId="{45088B66-7529-4352-8D32-25933AA44B59}" destId="{BF68B392-0862-4FB1-8E01-4D55E8F9BD8E}" srcOrd="0" destOrd="0" presId="urn:microsoft.com/office/officeart/2008/layout/VerticalCurvedList"/>
    <dgm:cxn modelId="{0003CB08-0350-4E44-8F8E-AC993360AECF}" type="presParOf" srcId="{9C39EBBA-E47E-48F2-B96F-06AE474BFBB6}" destId="{A0B94A33-9424-4040-8903-11BD6A56D9AB}" srcOrd="0" destOrd="0" presId="urn:microsoft.com/office/officeart/2008/layout/VerticalCurvedList"/>
    <dgm:cxn modelId="{614F0530-8C18-4827-B020-DC01358302BE}" type="presParOf" srcId="{A0B94A33-9424-4040-8903-11BD6A56D9AB}" destId="{286356FD-BC52-4F4B-9CF6-0F08C72421ED}" srcOrd="0" destOrd="0" presId="urn:microsoft.com/office/officeart/2008/layout/VerticalCurvedList"/>
    <dgm:cxn modelId="{D7208F0D-EFC2-4E8D-A63F-FF142F321474}" type="presParOf" srcId="{286356FD-BC52-4F4B-9CF6-0F08C72421ED}" destId="{465B3FD8-B912-4F1A-B960-39F84A3903ED}" srcOrd="0" destOrd="0" presId="urn:microsoft.com/office/officeart/2008/layout/VerticalCurvedList"/>
    <dgm:cxn modelId="{1C6B03C0-C6AC-422B-9563-E62DBC3F3DDA}" type="presParOf" srcId="{286356FD-BC52-4F4B-9CF6-0F08C72421ED}" destId="{BF68B392-0862-4FB1-8E01-4D55E8F9BD8E}" srcOrd="1" destOrd="0" presId="urn:microsoft.com/office/officeart/2008/layout/VerticalCurvedList"/>
    <dgm:cxn modelId="{6CCE3AEF-638B-4F12-836E-580E83B050A2}" type="presParOf" srcId="{286356FD-BC52-4F4B-9CF6-0F08C72421ED}" destId="{C55C5A75-E939-4E0D-95A4-A1C0479227B8}" srcOrd="2" destOrd="0" presId="urn:microsoft.com/office/officeart/2008/layout/VerticalCurvedList"/>
    <dgm:cxn modelId="{14251C67-2CDC-4DBC-A280-6B2DA479BA5A}" type="presParOf" srcId="{286356FD-BC52-4F4B-9CF6-0F08C72421ED}" destId="{EB068F6C-E183-49F7-A5B6-CDF6E697EA0B}" srcOrd="3" destOrd="0" presId="urn:microsoft.com/office/officeart/2008/layout/VerticalCurvedList"/>
    <dgm:cxn modelId="{DC567437-3D58-4426-BC05-BF9B2DC504E2}" type="presParOf" srcId="{A0B94A33-9424-4040-8903-11BD6A56D9AB}" destId="{6E24373A-8E2D-4C0E-A5F7-615F38774EA7}" srcOrd="1" destOrd="0" presId="urn:microsoft.com/office/officeart/2008/layout/VerticalCurvedList"/>
    <dgm:cxn modelId="{48FBEB04-7A98-45BC-BF19-32C9CF9C014B}" type="presParOf" srcId="{A0B94A33-9424-4040-8903-11BD6A56D9AB}" destId="{0C1FEB63-98FF-4D96-AFE9-3C3CD10EC3F0}" srcOrd="2" destOrd="0" presId="urn:microsoft.com/office/officeart/2008/layout/VerticalCurvedList"/>
    <dgm:cxn modelId="{C4949741-3183-498B-A62E-0D61E7781D2F}" type="presParOf" srcId="{0C1FEB63-98FF-4D96-AFE9-3C3CD10EC3F0}" destId="{7517B472-C8A3-41DA-AB02-342A60912380}" srcOrd="0" destOrd="0" presId="urn:microsoft.com/office/officeart/2008/layout/VerticalCurvedList"/>
    <dgm:cxn modelId="{2F81DDDA-DECE-4CC7-ABD3-6BDEDB7E9046}" type="presParOf" srcId="{A0B94A33-9424-4040-8903-11BD6A56D9AB}" destId="{38596B65-7FF3-41FA-95D0-60C2C1E8554C}" srcOrd="3" destOrd="0" presId="urn:microsoft.com/office/officeart/2008/layout/VerticalCurvedList"/>
    <dgm:cxn modelId="{EF37758F-A755-44EE-9782-449D29ED2B28}" type="presParOf" srcId="{A0B94A33-9424-4040-8903-11BD6A56D9AB}" destId="{EA25A2FA-BA1B-42F8-B249-2AF3A4642B21}" srcOrd="4" destOrd="0" presId="urn:microsoft.com/office/officeart/2008/layout/VerticalCurvedList"/>
    <dgm:cxn modelId="{E02C06E1-6C3A-453A-AC05-1335DE2D0B2C}" type="presParOf" srcId="{EA25A2FA-BA1B-42F8-B249-2AF3A4642B21}" destId="{A98AF6C9-D899-4D2D-A373-0D28660C335F}" srcOrd="0" destOrd="0" presId="urn:microsoft.com/office/officeart/2008/layout/VerticalCurvedList"/>
    <dgm:cxn modelId="{F679171D-86C9-43B3-B937-ECC41E8BC665}" type="presParOf" srcId="{A0B94A33-9424-4040-8903-11BD6A56D9AB}" destId="{BEE63C9A-48C4-4DDF-848D-B03AEAC63080}" srcOrd="5" destOrd="0" presId="urn:microsoft.com/office/officeart/2008/layout/VerticalCurvedList"/>
    <dgm:cxn modelId="{BBE11B63-1419-4DCB-8DA5-CFF6E4E63F20}" type="presParOf" srcId="{A0B94A33-9424-4040-8903-11BD6A56D9AB}" destId="{250A9FE8-F670-45EE-B43C-2459EC3D4E8A}" srcOrd="6" destOrd="0" presId="urn:microsoft.com/office/officeart/2008/layout/VerticalCurvedList"/>
    <dgm:cxn modelId="{2EB2BC40-F04C-41B2-B5D2-3D13A4E84340}" type="presParOf" srcId="{250A9FE8-F670-45EE-B43C-2459EC3D4E8A}" destId="{E68E9D37-FE41-491C-B327-50D430E673A2}" srcOrd="0" destOrd="0" presId="urn:microsoft.com/office/officeart/2008/layout/VerticalCurvedList"/>
    <dgm:cxn modelId="{2B0CCF49-EBF2-40AD-8508-47EEBD6A80EE}" type="presParOf" srcId="{A0B94A33-9424-4040-8903-11BD6A56D9AB}" destId="{9BD3E0FB-C026-4934-A9E7-23AAA3647D24}" srcOrd="7" destOrd="0" presId="urn:microsoft.com/office/officeart/2008/layout/VerticalCurvedList"/>
    <dgm:cxn modelId="{FCF9FD19-45B9-4341-BEBF-E3067B6C1F2E}" type="presParOf" srcId="{A0B94A33-9424-4040-8903-11BD6A56D9AB}" destId="{51CF7448-E58C-4717-A212-A8CE27531020}" srcOrd="8" destOrd="0" presId="urn:microsoft.com/office/officeart/2008/layout/VerticalCurvedList"/>
    <dgm:cxn modelId="{234C3C69-927F-42D6-8649-53C86B84E6A5}" type="presParOf" srcId="{51CF7448-E58C-4717-A212-A8CE27531020}" destId="{A5D4BA00-197D-426A-BA26-0DA82E695B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F31D4A-E760-4D88-8D85-2838E4090D4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16D6A-6BC1-416B-B646-E240E8829F4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Ratings and runtime minutes are not correlated with gross earnings or profit.</a:t>
          </a:r>
          <a:endParaRPr lang="en-US" dirty="0"/>
        </a:p>
      </dgm:t>
    </dgm:pt>
    <dgm:pt modelId="{65FA7469-535F-49AE-AAB1-732373EB0136}" type="parTrans" cxnId="{3BEBA883-BD76-48A0-B125-B81B7D694259}">
      <dgm:prSet/>
      <dgm:spPr/>
      <dgm:t>
        <a:bodyPr/>
        <a:lstStyle/>
        <a:p>
          <a:endParaRPr lang="en-US"/>
        </a:p>
      </dgm:t>
    </dgm:pt>
    <dgm:pt modelId="{E2475FBA-EABE-4BA7-B41F-878C34DCFF53}" type="sibTrans" cxnId="{3BEBA883-BD76-48A0-B125-B81B7D694259}">
      <dgm:prSet/>
      <dgm:spPr/>
      <dgm:t>
        <a:bodyPr/>
        <a:lstStyle/>
        <a:p>
          <a:endParaRPr lang="en-US"/>
        </a:p>
      </dgm:t>
    </dgm:pt>
    <dgm:pt modelId="{FD991D48-9FA2-4C26-A146-118609F4EB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Top competitors for Microsoft would be P/DW, BV, Sony, Fox and Universal Studios.</a:t>
          </a:r>
          <a:endParaRPr lang="en-US" dirty="0"/>
        </a:p>
      </dgm:t>
    </dgm:pt>
    <dgm:pt modelId="{9BD8DA8A-59DA-42AF-8514-36324E19814E}" type="parTrans" cxnId="{C46DE854-37B9-4EE5-A16E-F3B22CA78504}">
      <dgm:prSet/>
      <dgm:spPr/>
      <dgm:t>
        <a:bodyPr/>
        <a:lstStyle/>
        <a:p>
          <a:endParaRPr lang="en-US"/>
        </a:p>
      </dgm:t>
    </dgm:pt>
    <dgm:pt modelId="{8DBBF422-1FE2-49AC-BC85-4F75B29E20A8}" type="sibTrans" cxnId="{C46DE854-37B9-4EE5-A16E-F3B22CA78504}">
      <dgm:prSet/>
      <dgm:spPr/>
      <dgm:t>
        <a:bodyPr/>
        <a:lstStyle/>
        <a:p>
          <a:endParaRPr lang="en-US"/>
        </a:p>
      </dgm:t>
    </dgm:pt>
    <dgm:pt modelId="{126DD0AE-ACBF-4BFD-BE4D-BB22A649640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Top profitable genres to produce are adventure, drama, sport and comedy, mystery and adventure, drama and sci-fi.</a:t>
          </a:r>
          <a:endParaRPr lang="en-US" dirty="0"/>
        </a:p>
      </dgm:t>
    </dgm:pt>
    <dgm:pt modelId="{FF0C2325-0A16-4E6E-9B16-46EA509506D9}" type="parTrans" cxnId="{70059965-1645-4EB1-A508-E1B967B5CE43}">
      <dgm:prSet/>
      <dgm:spPr/>
      <dgm:t>
        <a:bodyPr/>
        <a:lstStyle/>
        <a:p>
          <a:endParaRPr lang="en-US"/>
        </a:p>
      </dgm:t>
    </dgm:pt>
    <dgm:pt modelId="{EC90B582-0067-4A0A-B3D3-7DE367228620}" type="sibTrans" cxnId="{70059965-1645-4EB1-A508-E1B967B5CE43}">
      <dgm:prSet/>
      <dgm:spPr/>
      <dgm:t>
        <a:bodyPr/>
        <a:lstStyle/>
        <a:p>
          <a:endParaRPr lang="en-US"/>
        </a:p>
      </dgm:t>
    </dgm:pt>
    <dgm:pt modelId="{DEA748B3-C417-4F62-97AD-9CDD6649B7A4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The production budget </a:t>
          </a:r>
          <a:r>
            <a:rPr lang="en-US" dirty="0" smtClean="0"/>
            <a:t>has a very low to no correlation </a:t>
          </a:r>
          <a:r>
            <a:rPr lang="en-US" dirty="0" smtClean="0"/>
            <a:t>to profits.</a:t>
          </a:r>
          <a:endParaRPr lang="en-US" dirty="0"/>
        </a:p>
      </dgm:t>
    </dgm:pt>
    <dgm:pt modelId="{444A3E71-A794-416D-A229-BD00C03218C8}" type="parTrans" cxnId="{1C6D1BAE-9A33-49BB-BC8C-47B07A27513E}">
      <dgm:prSet/>
      <dgm:spPr/>
      <dgm:t>
        <a:bodyPr/>
        <a:lstStyle/>
        <a:p>
          <a:endParaRPr lang="en-US"/>
        </a:p>
      </dgm:t>
    </dgm:pt>
    <dgm:pt modelId="{1F116055-A54C-49AA-BB0F-E0890454D7ED}" type="sibTrans" cxnId="{1C6D1BAE-9A33-49BB-BC8C-47B07A27513E}">
      <dgm:prSet/>
      <dgm:spPr/>
      <dgm:t>
        <a:bodyPr/>
        <a:lstStyle/>
        <a:p>
          <a:endParaRPr lang="en-US"/>
        </a:p>
      </dgm:t>
    </dgm:pt>
    <dgm:pt modelId="{F175CFB1-6630-4518-A576-20E761C44424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Weak correlation between production budget and domestic and worldwide gross box office earnings.</a:t>
          </a:r>
          <a:endParaRPr lang="en-US" dirty="0"/>
        </a:p>
      </dgm:t>
    </dgm:pt>
    <dgm:pt modelId="{64DA99A8-BEDE-43E7-946B-84F83259C568}" type="parTrans" cxnId="{AA9D5B00-A5C2-4723-90A6-4963E519EFBD}">
      <dgm:prSet/>
      <dgm:spPr/>
      <dgm:t>
        <a:bodyPr/>
        <a:lstStyle/>
        <a:p>
          <a:endParaRPr lang="en-US"/>
        </a:p>
      </dgm:t>
    </dgm:pt>
    <dgm:pt modelId="{24DA060A-7C6B-429C-BA8D-2D91271C7403}" type="sibTrans" cxnId="{AA9D5B00-A5C2-4723-90A6-4963E519EFBD}">
      <dgm:prSet/>
      <dgm:spPr/>
      <dgm:t>
        <a:bodyPr/>
        <a:lstStyle/>
        <a:p>
          <a:endParaRPr lang="en-US"/>
        </a:p>
      </dgm:t>
    </dgm:pt>
    <dgm:pt modelId="{86705E00-A975-47E2-8C4F-34010EA85CE0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Microsoft has the potential of making a profit and competing in this </a:t>
          </a:r>
          <a:r>
            <a:rPr lang="en-US" dirty="0" smtClean="0"/>
            <a:t>industry if it invests in the right genres.</a:t>
          </a:r>
          <a:endParaRPr lang="en-US" dirty="0"/>
        </a:p>
      </dgm:t>
    </dgm:pt>
    <dgm:pt modelId="{04DAF316-5FD9-4633-8986-31EDDAC36B4F}" type="parTrans" cxnId="{12F298F5-0EB4-496E-921B-5C718BDBABFE}">
      <dgm:prSet/>
      <dgm:spPr/>
      <dgm:t>
        <a:bodyPr/>
        <a:lstStyle/>
        <a:p>
          <a:endParaRPr lang="en-US"/>
        </a:p>
      </dgm:t>
    </dgm:pt>
    <dgm:pt modelId="{E637A00E-15B7-4BB3-8BFA-13A5B5436EB4}" type="sibTrans" cxnId="{12F298F5-0EB4-496E-921B-5C718BDBABFE}">
      <dgm:prSet/>
      <dgm:spPr/>
      <dgm:t>
        <a:bodyPr/>
        <a:lstStyle/>
        <a:p>
          <a:endParaRPr lang="en-US"/>
        </a:p>
      </dgm:t>
    </dgm:pt>
    <dgm:pt modelId="{BFE23F5D-2AD8-49CC-B3F2-BA42DAF5505E}" type="pres">
      <dgm:prSet presAssocID="{7AF31D4A-E760-4D88-8D85-2838E4090D4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F874AD6-91B7-4BD9-AA96-D9F3A262C2FA}" type="pres">
      <dgm:prSet presAssocID="{7AF31D4A-E760-4D88-8D85-2838E4090D4E}" presName="Name1" presStyleCnt="0"/>
      <dgm:spPr/>
    </dgm:pt>
    <dgm:pt modelId="{0FFF870C-48DD-47E0-9935-994E999EDCFA}" type="pres">
      <dgm:prSet presAssocID="{7AF31D4A-E760-4D88-8D85-2838E4090D4E}" presName="cycle" presStyleCnt="0"/>
      <dgm:spPr/>
    </dgm:pt>
    <dgm:pt modelId="{68963161-121F-473B-8B09-6D081A5A47E7}" type="pres">
      <dgm:prSet presAssocID="{7AF31D4A-E760-4D88-8D85-2838E4090D4E}" presName="srcNode" presStyleLbl="node1" presStyleIdx="0" presStyleCnt="6"/>
      <dgm:spPr/>
    </dgm:pt>
    <dgm:pt modelId="{AD48EBF8-B3B6-4085-8CF3-3FC020AB0AE5}" type="pres">
      <dgm:prSet presAssocID="{7AF31D4A-E760-4D88-8D85-2838E4090D4E}" presName="conn" presStyleLbl="parChTrans1D2" presStyleIdx="0" presStyleCnt="1"/>
      <dgm:spPr/>
      <dgm:t>
        <a:bodyPr/>
        <a:lstStyle/>
        <a:p>
          <a:endParaRPr lang="en-US"/>
        </a:p>
      </dgm:t>
    </dgm:pt>
    <dgm:pt modelId="{81E16A56-FD47-49BD-95F9-619F97E03FC7}" type="pres">
      <dgm:prSet presAssocID="{7AF31D4A-E760-4D88-8D85-2838E4090D4E}" presName="extraNode" presStyleLbl="node1" presStyleIdx="0" presStyleCnt="6"/>
      <dgm:spPr/>
    </dgm:pt>
    <dgm:pt modelId="{DD011A57-C940-4B98-BED8-6218C6FE1A96}" type="pres">
      <dgm:prSet presAssocID="{7AF31D4A-E760-4D88-8D85-2838E4090D4E}" presName="dstNode" presStyleLbl="node1" presStyleIdx="0" presStyleCnt="6"/>
      <dgm:spPr/>
    </dgm:pt>
    <dgm:pt modelId="{76C28A70-BE6B-4A67-B2F5-074D2B4AA546}" type="pres">
      <dgm:prSet presAssocID="{26316D6A-6BC1-416B-B646-E240E8829F4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1800-7C09-4227-9529-8D74FDC9D137}" type="pres">
      <dgm:prSet presAssocID="{26316D6A-6BC1-416B-B646-E240E8829F47}" presName="accent_1" presStyleCnt="0"/>
      <dgm:spPr/>
    </dgm:pt>
    <dgm:pt modelId="{18D14392-48C5-43D3-AAEB-CC33A5C6D487}" type="pres">
      <dgm:prSet presAssocID="{26316D6A-6BC1-416B-B646-E240E8829F47}" presName="accentRepeatNode" presStyleLbl="solidFgAcc1" presStyleIdx="0" presStyleCnt="6"/>
      <dgm:spPr/>
    </dgm:pt>
    <dgm:pt modelId="{1CADA015-5257-4FA8-9D68-F9019E309DED}" type="pres">
      <dgm:prSet presAssocID="{FD991D48-9FA2-4C26-A146-118609F4EB2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320CF-9C9C-4439-916D-5B24849701BA}" type="pres">
      <dgm:prSet presAssocID="{FD991D48-9FA2-4C26-A146-118609F4EB23}" presName="accent_2" presStyleCnt="0"/>
      <dgm:spPr/>
    </dgm:pt>
    <dgm:pt modelId="{48D31560-D1DF-4BBE-B6E5-C06CA34C00B4}" type="pres">
      <dgm:prSet presAssocID="{FD991D48-9FA2-4C26-A146-118609F4EB23}" presName="accentRepeatNode" presStyleLbl="solidFgAcc1" presStyleIdx="1" presStyleCnt="6"/>
      <dgm:spPr/>
    </dgm:pt>
    <dgm:pt modelId="{30F3A706-F0E8-424E-B6C1-8D8A0886656B}" type="pres">
      <dgm:prSet presAssocID="{126DD0AE-ACBF-4BFD-BE4D-BB22A649640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6D668-152D-46D9-951D-7178E02EE8B3}" type="pres">
      <dgm:prSet presAssocID="{126DD0AE-ACBF-4BFD-BE4D-BB22A6496402}" presName="accent_3" presStyleCnt="0"/>
      <dgm:spPr/>
    </dgm:pt>
    <dgm:pt modelId="{044E712D-28F3-4C3A-80D4-DE681B27A2D4}" type="pres">
      <dgm:prSet presAssocID="{126DD0AE-ACBF-4BFD-BE4D-BB22A6496402}" presName="accentRepeatNode" presStyleLbl="solidFgAcc1" presStyleIdx="2" presStyleCnt="6"/>
      <dgm:spPr/>
    </dgm:pt>
    <dgm:pt modelId="{550A1611-570D-4821-84DB-36398CB071C5}" type="pres">
      <dgm:prSet presAssocID="{DEA748B3-C417-4F62-97AD-9CDD6649B7A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E5C37-4666-4D41-A31D-75953BF0AE72}" type="pres">
      <dgm:prSet presAssocID="{DEA748B3-C417-4F62-97AD-9CDD6649B7A4}" presName="accent_4" presStyleCnt="0"/>
      <dgm:spPr/>
    </dgm:pt>
    <dgm:pt modelId="{C93B467C-8B15-409F-A267-70498A6228FC}" type="pres">
      <dgm:prSet presAssocID="{DEA748B3-C417-4F62-97AD-9CDD6649B7A4}" presName="accentRepeatNode" presStyleLbl="solidFgAcc1" presStyleIdx="3" presStyleCnt="6"/>
      <dgm:spPr/>
    </dgm:pt>
    <dgm:pt modelId="{FB161F79-D439-4486-AAC9-94D0141FD19A}" type="pres">
      <dgm:prSet presAssocID="{F175CFB1-6630-4518-A576-20E761C444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25414-2D9A-4A05-9CD5-15F6D547EB4C}" type="pres">
      <dgm:prSet presAssocID="{F175CFB1-6630-4518-A576-20E761C44424}" presName="accent_5" presStyleCnt="0"/>
      <dgm:spPr/>
    </dgm:pt>
    <dgm:pt modelId="{D9A80D59-2E2A-4793-8F20-978C45056D35}" type="pres">
      <dgm:prSet presAssocID="{F175CFB1-6630-4518-A576-20E761C44424}" presName="accentRepeatNode" presStyleLbl="solidFgAcc1" presStyleIdx="4" presStyleCnt="6"/>
      <dgm:spPr/>
    </dgm:pt>
    <dgm:pt modelId="{AA45ACB0-676B-4D0E-9522-DA61B67408CE}" type="pres">
      <dgm:prSet presAssocID="{86705E00-A975-47E2-8C4F-34010EA85CE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98FDB-38CE-4887-B7DD-9EADDF8FC236}" type="pres">
      <dgm:prSet presAssocID="{86705E00-A975-47E2-8C4F-34010EA85CE0}" presName="accent_6" presStyleCnt="0"/>
      <dgm:spPr/>
    </dgm:pt>
    <dgm:pt modelId="{E6DEEA4A-B935-4A32-B049-96CD32CED3AA}" type="pres">
      <dgm:prSet presAssocID="{86705E00-A975-47E2-8C4F-34010EA85CE0}" presName="accentRepeatNode" presStyleLbl="solidFgAcc1" presStyleIdx="5" presStyleCnt="6"/>
      <dgm:spPr/>
    </dgm:pt>
  </dgm:ptLst>
  <dgm:cxnLst>
    <dgm:cxn modelId="{3BEBA883-BD76-48A0-B125-B81B7D694259}" srcId="{7AF31D4A-E760-4D88-8D85-2838E4090D4E}" destId="{26316D6A-6BC1-416B-B646-E240E8829F47}" srcOrd="0" destOrd="0" parTransId="{65FA7469-535F-49AE-AAB1-732373EB0136}" sibTransId="{E2475FBA-EABE-4BA7-B41F-878C34DCFF53}"/>
    <dgm:cxn modelId="{8F45B4CA-5EC0-4A1F-B5F8-C53DBEA81F13}" type="presOf" srcId="{126DD0AE-ACBF-4BFD-BE4D-BB22A6496402}" destId="{30F3A706-F0E8-424E-B6C1-8D8A0886656B}" srcOrd="0" destOrd="0" presId="urn:microsoft.com/office/officeart/2008/layout/VerticalCurvedList"/>
    <dgm:cxn modelId="{EC4A34CA-8027-43C9-9634-61BBDBE60A5D}" type="presOf" srcId="{E2475FBA-EABE-4BA7-B41F-878C34DCFF53}" destId="{AD48EBF8-B3B6-4085-8CF3-3FC020AB0AE5}" srcOrd="0" destOrd="0" presId="urn:microsoft.com/office/officeart/2008/layout/VerticalCurvedList"/>
    <dgm:cxn modelId="{B2B9D55C-F241-4B01-BD3C-D2ED3261D751}" type="presOf" srcId="{7AF31D4A-E760-4D88-8D85-2838E4090D4E}" destId="{BFE23F5D-2AD8-49CC-B3F2-BA42DAF5505E}" srcOrd="0" destOrd="0" presId="urn:microsoft.com/office/officeart/2008/layout/VerticalCurvedList"/>
    <dgm:cxn modelId="{9BC9B2FD-194B-47AF-A5C1-BF302729AE46}" type="presOf" srcId="{26316D6A-6BC1-416B-B646-E240E8829F47}" destId="{76C28A70-BE6B-4A67-B2F5-074D2B4AA546}" srcOrd="0" destOrd="0" presId="urn:microsoft.com/office/officeart/2008/layout/VerticalCurvedList"/>
    <dgm:cxn modelId="{3C0D0A5A-8548-400A-B901-BE84D312EFBC}" type="presOf" srcId="{F175CFB1-6630-4518-A576-20E761C44424}" destId="{FB161F79-D439-4486-AAC9-94D0141FD19A}" srcOrd="0" destOrd="0" presId="urn:microsoft.com/office/officeart/2008/layout/VerticalCurvedList"/>
    <dgm:cxn modelId="{1C6D1BAE-9A33-49BB-BC8C-47B07A27513E}" srcId="{7AF31D4A-E760-4D88-8D85-2838E4090D4E}" destId="{DEA748B3-C417-4F62-97AD-9CDD6649B7A4}" srcOrd="3" destOrd="0" parTransId="{444A3E71-A794-416D-A229-BD00C03218C8}" sibTransId="{1F116055-A54C-49AA-BB0F-E0890454D7ED}"/>
    <dgm:cxn modelId="{AA9D5B00-A5C2-4723-90A6-4963E519EFBD}" srcId="{7AF31D4A-E760-4D88-8D85-2838E4090D4E}" destId="{F175CFB1-6630-4518-A576-20E761C44424}" srcOrd="4" destOrd="0" parTransId="{64DA99A8-BEDE-43E7-946B-84F83259C568}" sibTransId="{24DA060A-7C6B-429C-BA8D-2D91271C7403}"/>
    <dgm:cxn modelId="{12F298F5-0EB4-496E-921B-5C718BDBABFE}" srcId="{7AF31D4A-E760-4D88-8D85-2838E4090D4E}" destId="{86705E00-A975-47E2-8C4F-34010EA85CE0}" srcOrd="5" destOrd="0" parTransId="{04DAF316-5FD9-4633-8986-31EDDAC36B4F}" sibTransId="{E637A00E-15B7-4BB3-8BFA-13A5B5436EB4}"/>
    <dgm:cxn modelId="{2C1A8522-4682-4133-9B6F-CA8A36A52D0D}" type="presOf" srcId="{DEA748B3-C417-4F62-97AD-9CDD6649B7A4}" destId="{550A1611-570D-4821-84DB-36398CB071C5}" srcOrd="0" destOrd="0" presId="urn:microsoft.com/office/officeart/2008/layout/VerticalCurvedList"/>
    <dgm:cxn modelId="{31857251-1EB8-4B36-BCC0-BBF2E3FD48C3}" type="presOf" srcId="{FD991D48-9FA2-4C26-A146-118609F4EB23}" destId="{1CADA015-5257-4FA8-9D68-F9019E309DED}" srcOrd="0" destOrd="0" presId="urn:microsoft.com/office/officeart/2008/layout/VerticalCurvedList"/>
    <dgm:cxn modelId="{C46DE854-37B9-4EE5-A16E-F3B22CA78504}" srcId="{7AF31D4A-E760-4D88-8D85-2838E4090D4E}" destId="{FD991D48-9FA2-4C26-A146-118609F4EB23}" srcOrd="1" destOrd="0" parTransId="{9BD8DA8A-59DA-42AF-8514-36324E19814E}" sibTransId="{8DBBF422-1FE2-49AC-BC85-4F75B29E20A8}"/>
    <dgm:cxn modelId="{70059965-1645-4EB1-A508-E1B967B5CE43}" srcId="{7AF31D4A-E760-4D88-8D85-2838E4090D4E}" destId="{126DD0AE-ACBF-4BFD-BE4D-BB22A6496402}" srcOrd="2" destOrd="0" parTransId="{FF0C2325-0A16-4E6E-9B16-46EA509506D9}" sibTransId="{EC90B582-0067-4A0A-B3D3-7DE367228620}"/>
    <dgm:cxn modelId="{6808067A-0772-4DD6-859C-27695898761F}" type="presOf" srcId="{86705E00-A975-47E2-8C4F-34010EA85CE0}" destId="{AA45ACB0-676B-4D0E-9522-DA61B67408CE}" srcOrd="0" destOrd="0" presId="urn:microsoft.com/office/officeart/2008/layout/VerticalCurvedList"/>
    <dgm:cxn modelId="{1660C0AC-8088-4098-9A7F-E0D885B058B5}" type="presParOf" srcId="{BFE23F5D-2AD8-49CC-B3F2-BA42DAF5505E}" destId="{2F874AD6-91B7-4BD9-AA96-D9F3A262C2FA}" srcOrd="0" destOrd="0" presId="urn:microsoft.com/office/officeart/2008/layout/VerticalCurvedList"/>
    <dgm:cxn modelId="{8C17B717-063B-4C44-9217-FFCFC1524099}" type="presParOf" srcId="{2F874AD6-91B7-4BD9-AA96-D9F3A262C2FA}" destId="{0FFF870C-48DD-47E0-9935-994E999EDCFA}" srcOrd="0" destOrd="0" presId="urn:microsoft.com/office/officeart/2008/layout/VerticalCurvedList"/>
    <dgm:cxn modelId="{47A2A260-B338-4C47-ABFD-32F42C864183}" type="presParOf" srcId="{0FFF870C-48DD-47E0-9935-994E999EDCFA}" destId="{68963161-121F-473B-8B09-6D081A5A47E7}" srcOrd="0" destOrd="0" presId="urn:microsoft.com/office/officeart/2008/layout/VerticalCurvedList"/>
    <dgm:cxn modelId="{582B0B41-373A-4C39-A7FF-42572F95AF55}" type="presParOf" srcId="{0FFF870C-48DD-47E0-9935-994E999EDCFA}" destId="{AD48EBF8-B3B6-4085-8CF3-3FC020AB0AE5}" srcOrd="1" destOrd="0" presId="urn:microsoft.com/office/officeart/2008/layout/VerticalCurvedList"/>
    <dgm:cxn modelId="{8CC72715-B5F9-454F-8C31-08115F043667}" type="presParOf" srcId="{0FFF870C-48DD-47E0-9935-994E999EDCFA}" destId="{81E16A56-FD47-49BD-95F9-619F97E03FC7}" srcOrd="2" destOrd="0" presId="urn:microsoft.com/office/officeart/2008/layout/VerticalCurvedList"/>
    <dgm:cxn modelId="{BC8F2EB2-25B0-4BC2-99A2-06088452A29F}" type="presParOf" srcId="{0FFF870C-48DD-47E0-9935-994E999EDCFA}" destId="{DD011A57-C940-4B98-BED8-6218C6FE1A96}" srcOrd="3" destOrd="0" presId="urn:microsoft.com/office/officeart/2008/layout/VerticalCurvedList"/>
    <dgm:cxn modelId="{42DBE2BE-3BFB-475E-983C-AA4424E839A6}" type="presParOf" srcId="{2F874AD6-91B7-4BD9-AA96-D9F3A262C2FA}" destId="{76C28A70-BE6B-4A67-B2F5-074D2B4AA546}" srcOrd="1" destOrd="0" presId="urn:microsoft.com/office/officeart/2008/layout/VerticalCurvedList"/>
    <dgm:cxn modelId="{8CB9D515-408E-4901-A9D3-1F0C02723D05}" type="presParOf" srcId="{2F874AD6-91B7-4BD9-AA96-D9F3A262C2FA}" destId="{F71A1800-7C09-4227-9529-8D74FDC9D137}" srcOrd="2" destOrd="0" presId="urn:microsoft.com/office/officeart/2008/layout/VerticalCurvedList"/>
    <dgm:cxn modelId="{89D82E59-1FBE-4633-8286-996AE90D9A8E}" type="presParOf" srcId="{F71A1800-7C09-4227-9529-8D74FDC9D137}" destId="{18D14392-48C5-43D3-AAEB-CC33A5C6D487}" srcOrd="0" destOrd="0" presId="urn:microsoft.com/office/officeart/2008/layout/VerticalCurvedList"/>
    <dgm:cxn modelId="{54EC24CB-6AB4-4286-8A6A-D31A47EA1C90}" type="presParOf" srcId="{2F874AD6-91B7-4BD9-AA96-D9F3A262C2FA}" destId="{1CADA015-5257-4FA8-9D68-F9019E309DED}" srcOrd="3" destOrd="0" presId="urn:microsoft.com/office/officeart/2008/layout/VerticalCurvedList"/>
    <dgm:cxn modelId="{ED6FD49E-5B51-46AA-9BD9-2B9BAE6AFA23}" type="presParOf" srcId="{2F874AD6-91B7-4BD9-AA96-D9F3A262C2FA}" destId="{EC0320CF-9C9C-4439-916D-5B24849701BA}" srcOrd="4" destOrd="0" presId="urn:microsoft.com/office/officeart/2008/layout/VerticalCurvedList"/>
    <dgm:cxn modelId="{9F65CCB2-E88B-4312-A396-C24F012FD6B3}" type="presParOf" srcId="{EC0320CF-9C9C-4439-916D-5B24849701BA}" destId="{48D31560-D1DF-4BBE-B6E5-C06CA34C00B4}" srcOrd="0" destOrd="0" presId="urn:microsoft.com/office/officeart/2008/layout/VerticalCurvedList"/>
    <dgm:cxn modelId="{2409070A-47A2-4CF5-BBE4-E1C544A1D16D}" type="presParOf" srcId="{2F874AD6-91B7-4BD9-AA96-D9F3A262C2FA}" destId="{30F3A706-F0E8-424E-B6C1-8D8A0886656B}" srcOrd="5" destOrd="0" presId="urn:microsoft.com/office/officeart/2008/layout/VerticalCurvedList"/>
    <dgm:cxn modelId="{E862DE6C-00FB-411F-94BA-6303FA6891AF}" type="presParOf" srcId="{2F874AD6-91B7-4BD9-AA96-D9F3A262C2FA}" destId="{EC46D668-152D-46D9-951D-7178E02EE8B3}" srcOrd="6" destOrd="0" presId="urn:microsoft.com/office/officeart/2008/layout/VerticalCurvedList"/>
    <dgm:cxn modelId="{6B4B781E-3E2E-4C22-B03D-68D42347B120}" type="presParOf" srcId="{EC46D668-152D-46D9-951D-7178E02EE8B3}" destId="{044E712D-28F3-4C3A-80D4-DE681B27A2D4}" srcOrd="0" destOrd="0" presId="urn:microsoft.com/office/officeart/2008/layout/VerticalCurvedList"/>
    <dgm:cxn modelId="{71917569-E7D3-46C0-873D-C082B0FED9C4}" type="presParOf" srcId="{2F874AD6-91B7-4BD9-AA96-D9F3A262C2FA}" destId="{550A1611-570D-4821-84DB-36398CB071C5}" srcOrd="7" destOrd="0" presId="urn:microsoft.com/office/officeart/2008/layout/VerticalCurvedList"/>
    <dgm:cxn modelId="{911DD89B-B4F6-46FF-968E-D69000342DE1}" type="presParOf" srcId="{2F874AD6-91B7-4BD9-AA96-D9F3A262C2FA}" destId="{861E5C37-4666-4D41-A31D-75953BF0AE72}" srcOrd="8" destOrd="0" presId="urn:microsoft.com/office/officeart/2008/layout/VerticalCurvedList"/>
    <dgm:cxn modelId="{07C3F459-1F33-4227-ACA2-8F489A35F81E}" type="presParOf" srcId="{861E5C37-4666-4D41-A31D-75953BF0AE72}" destId="{C93B467C-8B15-409F-A267-70498A6228FC}" srcOrd="0" destOrd="0" presId="urn:microsoft.com/office/officeart/2008/layout/VerticalCurvedList"/>
    <dgm:cxn modelId="{213FA539-D1D2-46AB-8EDE-DFB6928B956D}" type="presParOf" srcId="{2F874AD6-91B7-4BD9-AA96-D9F3A262C2FA}" destId="{FB161F79-D439-4486-AAC9-94D0141FD19A}" srcOrd="9" destOrd="0" presId="urn:microsoft.com/office/officeart/2008/layout/VerticalCurvedList"/>
    <dgm:cxn modelId="{38AFB944-5D00-4E1D-8A14-16E1A897883C}" type="presParOf" srcId="{2F874AD6-91B7-4BD9-AA96-D9F3A262C2FA}" destId="{E5F25414-2D9A-4A05-9CD5-15F6D547EB4C}" srcOrd="10" destOrd="0" presId="urn:microsoft.com/office/officeart/2008/layout/VerticalCurvedList"/>
    <dgm:cxn modelId="{CCAF3BD3-A0E4-474E-ACB6-564798E4CD45}" type="presParOf" srcId="{E5F25414-2D9A-4A05-9CD5-15F6D547EB4C}" destId="{D9A80D59-2E2A-4793-8F20-978C45056D35}" srcOrd="0" destOrd="0" presId="urn:microsoft.com/office/officeart/2008/layout/VerticalCurvedList"/>
    <dgm:cxn modelId="{6D9A3069-8FF5-4004-B6AB-CC860E449827}" type="presParOf" srcId="{2F874AD6-91B7-4BD9-AA96-D9F3A262C2FA}" destId="{AA45ACB0-676B-4D0E-9522-DA61B67408CE}" srcOrd="11" destOrd="0" presId="urn:microsoft.com/office/officeart/2008/layout/VerticalCurvedList"/>
    <dgm:cxn modelId="{AA99DA59-245F-4092-992C-E28561BA30F9}" type="presParOf" srcId="{2F874AD6-91B7-4BD9-AA96-D9F3A262C2FA}" destId="{7F998FDB-38CE-4887-B7DD-9EADDF8FC236}" srcOrd="12" destOrd="0" presId="urn:microsoft.com/office/officeart/2008/layout/VerticalCurvedList"/>
    <dgm:cxn modelId="{0BF5F857-A45E-4675-B946-29712D682517}" type="presParOf" srcId="{7F998FDB-38CE-4887-B7DD-9EADDF8FC236}" destId="{E6DEEA4A-B935-4A32-B049-96CD32CED3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FA07F-3490-4B7E-8523-E1E2AE5933EE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E76DF-8111-48E1-8E94-D1A6318D7A92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Introduction</a:t>
          </a:r>
          <a:endParaRPr lang="en-US" sz="1900" kern="1200" dirty="0"/>
        </a:p>
      </dsp:txBody>
      <dsp:txXfrm>
        <a:off x="285089" y="184749"/>
        <a:ext cx="5756656" cy="369336"/>
      </dsp:txXfrm>
    </dsp:sp>
    <dsp:sp modelId="{7282562E-9055-48F4-AA5C-23FC263C8191}">
      <dsp:nvSpPr>
        <dsp:cNvPr id="0" name=""/>
        <dsp:cNvSpPr/>
      </dsp:nvSpPr>
      <dsp:spPr>
        <a:xfrm>
          <a:off x="62989" y="94483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16CBA-496D-4278-9ED3-095A797A107B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Questions to be answered</a:t>
          </a:r>
          <a:endParaRPr lang="en-US" sz="1900" kern="1200" dirty="0"/>
        </a:p>
      </dsp:txBody>
      <dsp:txXfrm>
        <a:off x="619556" y="739079"/>
        <a:ext cx="5422188" cy="369336"/>
      </dsp:txXfrm>
    </dsp:sp>
    <dsp:sp modelId="{B7DACFA4-B46F-4E9E-B69B-852C3687642F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B686-0F5D-45EE-8322-EDDDBF04D3A5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Solution Process</a:t>
          </a:r>
          <a:endParaRPr lang="en-US" sz="1900" kern="1200" dirty="0"/>
        </a:p>
      </dsp:txBody>
      <dsp:txXfrm>
        <a:off x="802843" y="1293002"/>
        <a:ext cx="5238902" cy="369336"/>
      </dsp:txXfrm>
    </dsp:sp>
    <dsp:sp modelId="{29D94472-DFC3-4AAA-A8E9-0A229EFEDA4B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90F51-E682-4F35-AA7C-C666038A2D01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Analysis</a:t>
          </a:r>
          <a:endParaRPr lang="en-US" sz="1900" kern="1200" dirty="0"/>
        </a:p>
      </dsp:txBody>
      <dsp:txXfrm>
        <a:off x="861364" y="1847331"/>
        <a:ext cx="5180380" cy="369336"/>
      </dsp:txXfrm>
    </dsp:sp>
    <dsp:sp modelId="{A4E72AD2-5718-4857-B599-334AF21388FC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52D8D-DE86-4494-AD8E-65FBCD12319F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Key Findings</a:t>
          </a:r>
          <a:endParaRPr lang="en-US" sz="1900" kern="1200" dirty="0"/>
        </a:p>
      </dsp:txBody>
      <dsp:txXfrm>
        <a:off x="802843" y="2401661"/>
        <a:ext cx="5238902" cy="369336"/>
      </dsp:txXfrm>
    </dsp:sp>
    <dsp:sp modelId="{8A3F2F09-736F-4F9A-B505-B0517C5FC46D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6C954-191C-4D0F-B235-6391A690C6E5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Recommendations</a:t>
          </a:r>
          <a:endParaRPr lang="en-US" sz="1900" kern="1200" dirty="0"/>
        </a:p>
      </dsp:txBody>
      <dsp:txXfrm>
        <a:off x="619556" y="2955584"/>
        <a:ext cx="5422188" cy="369336"/>
      </dsp:txXfrm>
    </dsp:sp>
    <dsp:sp modelId="{B796FCA4-A492-4530-B6AF-015D160EFD0B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8A871-0591-4108-AE9B-28922ED3DA73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Conclusion</a:t>
          </a:r>
          <a:endParaRPr lang="en-US" sz="1900" kern="1200" dirty="0"/>
        </a:p>
      </dsp:txBody>
      <dsp:txXfrm>
        <a:off x="285089" y="3509914"/>
        <a:ext cx="5756656" cy="369336"/>
      </dsp:txXfrm>
    </dsp:sp>
    <dsp:sp modelId="{C01F2117-6222-4DC6-BD7D-E230024C63F8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129BE-4681-4A98-A686-F5480BD62AA5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3DEB2-EBA7-43F5-8185-2703C7383A4F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Microsoft wants to open a movie studio.</a:t>
          </a:r>
          <a:endParaRPr lang="en-US" sz="1100" kern="1200" dirty="0"/>
        </a:p>
      </dsp:txBody>
      <dsp:txXfrm>
        <a:off x="285089" y="184749"/>
        <a:ext cx="5756656" cy="369336"/>
      </dsp:txXfrm>
    </dsp:sp>
    <dsp:sp modelId="{25384E7A-706E-4458-9574-FC3A039A0F72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A90B8-6A76-445D-B276-A206199D9CE7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There is inadequate knowledge about the movie industry and factors influencing the success of movie studios.</a:t>
          </a:r>
          <a:endParaRPr lang="en-US" sz="1100" kern="1200" dirty="0"/>
        </a:p>
      </dsp:txBody>
      <dsp:txXfrm>
        <a:off x="619556" y="739079"/>
        <a:ext cx="5422188" cy="369336"/>
      </dsp:txXfrm>
    </dsp:sp>
    <dsp:sp modelId="{3278457B-37B0-4975-966E-2B249BC62988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2238E-4228-412B-929D-71441ED76A96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 exploratory data analysis was conducted in this study.</a:t>
          </a:r>
          <a:endParaRPr lang="en-US" sz="1100" kern="1200" dirty="0"/>
        </a:p>
      </dsp:txBody>
      <dsp:txXfrm>
        <a:off x="802843" y="1293002"/>
        <a:ext cx="5238902" cy="369336"/>
      </dsp:txXfrm>
    </dsp:sp>
    <dsp:sp modelId="{CA86CD95-757D-4A74-BA31-1C5C1309743E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8E048-6C66-439A-81DF-3E083D428020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Different genres of movies were explored.</a:t>
          </a:r>
          <a:endParaRPr lang="en-US" sz="1100" kern="1200"/>
        </a:p>
      </dsp:txBody>
      <dsp:txXfrm>
        <a:off x="861364" y="1847331"/>
        <a:ext cx="5180380" cy="369336"/>
      </dsp:txXfrm>
    </dsp:sp>
    <dsp:sp modelId="{170B56C8-231F-4C50-8C2D-2339ADDEBBB7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542CC-6C7C-4274-A7F7-EE80606D02FB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Top movie studios in the industry were explored.</a:t>
          </a:r>
          <a:endParaRPr lang="en-US" sz="1100" kern="1200"/>
        </a:p>
      </dsp:txBody>
      <dsp:txXfrm>
        <a:off x="802843" y="2401661"/>
        <a:ext cx="5238902" cy="369336"/>
      </dsp:txXfrm>
    </dsp:sp>
    <dsp:sp modelId="{71653C58-E0AD-4752-A56E-1B70F76C1887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201C7-2155-4A82-A5BC-667A449D5552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Relationships between various variables were explored.</a:t>
          </a:r>
          <a:endParaRPr lang="en-US" sz="1100" kern="1200" dirty="0"/>
        </a:p>
      </dsp:txBody>
      <dsp:txXfrm>
        <a:off x="619556" y="2955584"/>
        <a:ext cx="5422188" cy="369336"/>
      </dsp:txXfrm>
    </dsp:sp>
    <dsp:sp modelId="{B8EC626C-96AF-4FD2-AC63-0FCC407A9DD5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9710F-9339-4AED-80F3-C83719D2ED49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Recommendations have been provided at the end of analysis.</a:t>
          </a:r>
          <a:endParaRPr lang="en-US" sz="1100" kern="1200" dirty="0"/>
        </a:p>
      </dsp:txBody>
      <dsp:txXfrm>
        <a:off x="285089" y="3509914"/>
        <a:ext cx="5756656" cy="369336"/>
      </dsp:txXfrm>
    </dsp:sp>
    <dsp:sp modelId="{23359A31-A8F5-430C-AD34-AD0654EA7A41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07E10-C458-4199-8978-00783C9648D2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7207C-8A54-4A56-B2DB-B4906C492C9C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are the biggest competitors in the industry?</a:t>
          </a:r>
          <a:endParaRPr lang="en-US" sz="1100" kern="1200" dirty="0"/>
        </a:p>
      </dsp:txBody>
      <dsp:txXfrm>
        <a:off x="285089" y="184749"/>
        <a:ext cx="5756656" cy="369336"/>
      </dsp:txXfrm>
    </dsp:sp>
    <dsp:sp modelId="{236A073F-C65D-4CAF-B8AD-0D47D479E788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3E8F7-C3FD-4C4F-A2EB-066ABD2CE403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are the most profitable genres to invest in?</a:t>
          </a:r>
          <a:endParaRPr lang="en-US" sz="1100" kern="1200" dirty="0"/>
        </a:p>
      </dsp:txBody>
      <dsp:txXfrm>
        <a:off x="619556" y="739079"/>
        <a:ext cx="5422188" cy="369336"/>
      </dsp:txXfrm>
    </dsp:sp>
    <dsp:sp modelId="{6A15007D-7673-4A1E-B4E2-B489849392F0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F654-EE86-4CE2-8B95-EDFB29B16DA6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Does ratings affect box office earnings and profitability?</a:t>
          </a:r>
          <a:endParaRPr lang="en-US" sz="1100" kern="1200" dirty="0"/>
        </a:p>
      </dsp:txBody>
      <dsp:txXfrm>
        <a:off x="802843" y="1293002"/>
        <a:ext cx="5238902" cy="369336"/>
      </dsp:txXfrm>
    </dsp:sp>
    <dsp:sp modelId="{2AB9E84D-D2BA-4E10-9415-0C93263ABDFF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00473-070B-4F7E-8C8E-3EBDEF5AE60D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Are there differences in preferences in genres domestically and internationally?</a:t>
          </a:r>
          <a:endParaRPr lang="en-US" sz="1100" kern="1200" dirty="0"/>
        </a:p>
      </dsp:txBody>
      <dsp:txXfrm>
        <a:off x="861364" y="1847331"/>
        <a:ext cx="5180380" cy="369336"/>
      </dsp:txXfrm>
    </dsp:sp>
    <dsp:sp modelId="{6FE1D1D7-F94D-493B-878F-E9E9A597557E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1BABA-F6B6-43E4-A9BE-4C3297CA75DC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has been the performance of the industry over the years in terms of profit?</a:t>
          </a:r>
          <a:endParaRPr lang="en-US" sz="1100" kern="1200" dirty="0"/>
        </a:p>
      </dsp:txBody>
      <dsp:txXfrm>
        <a:off x="802843" y="2401661"/>
        <a:ext cx="5238902" cy="369336"/>
      </dsp:txXfrm>
    </dsp:sp>
    <dsp:sp modelId="{3778A701-1649-4C31-95F1-EADFD03FFCE9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B9221-875A-4F81-9FCA-3A9D3451C0C0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is the relationship between production budget and earnings as well as profitability?</a:t>
          </a:r>
          <a:endParaRPr lang="en-US" sz="1100" kern="1200" dirty="0"/>
        </a:p>
      </dsp:txBody>
      <dsp:txXfrm>
        <a:off x="619556" y="2955584"/>
        <a:ext cx="5422188" cy="369336"/>
      </dsp:txXfrm>
    </dsp:sp>
    <dsp:sp modelId="{DE76F9B2-FA50-4E64-BBF1-18551CE620C0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80468-7D12-4967-A11C-64F22B008BF6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Does movie runtime affect box office earnings and profitability?</a:t>
          </a:r>
          <a:endParaRPr lang="en-US" sz="1100" kern="1200" dirty="0"/>
        </a:p>
      </dsp:txBody>
      <dsp:txXfrm>
        <a:off x="285089" y="3509914"/>
        <a:ext cx="5756656" cy="369336"/>
      </dsp:txXfrm>
    </dsp:sp>
    <dsp:sp modelId="{5ED98233-2048-4F6E-8935-F8BB983059EB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27DA2-B927-43E7-A06A-0BFB7E3B6A2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1F9BF-DD3B-429A-B8FF-42547EFFBA4E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Four datasets were used</a:t>
          </a:r>
          <a:r>
            <a:rPr lang="en-US" sz="1000" kern="1200" dirty="0" smtClean="0"/>
            <a:t>.</a:t>
          </a:r>
          <a:endParaRPr lang="en-US" sz="1000" kern="1200" dirty="0"/>
        </a:p>
      </dsp:txBody>
      <dsp:txXfrm>
        <a:off x="328048" y="214010"/>
        <a:ext cx="5712764" cy="427857"/>
      </dsp:txXfrm>
    </dsp:sp>
    <dsp:sp modelId="{9D4587A0-5EE3-4A08-8126-229188EA8761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37AED-8545-44F2-A318-36A66BE840E0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bom</a:t>
          </a: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movie gross dataset contained the title of movie, name of studio, year published, domestic gross earnings and foreign gross earnings. </a:t>
          </a: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79991" y="855715"/>
        <a:ext cx="5360822" cy="427857"/>
      </dsp:txXfrm>
    </dsp:sp>
    <dsp:sp modelId="{288EDBE0-B7E0-42FF-82F9-158EEF53DBD1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A882D-CA6D-40CE-8A1E-0B9E5569F2DB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title.basics</a:t>
          </a: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dataset contained movie titles, genres, years published and runtime in minutes.</a:t>
          </a: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40925" y="1497421"/>
        <a:ext cx="5199888" cy="427857"/>
      </dsp:txXfrm>
    </dsp:sp>
    <dsp:sp modelId="{97E8B27D-15C6-4D70-903B-DCCE401F8E50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BC038-59E2-4430-AE39-8D7319197C0A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title.ratings</a:t>
          </a: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dataset contained the average rating and number of votes casted for movies.</a:t>
          </a: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40925" y="2138720"/>
        <a:ext cx="5199888" cy="427857"/>
      </dsp:txXfrm>
    </dsp:sp>
    <dsp:sp modelId="{2F6A9D6C-67D8-46BA-BA63-393DCF3D8A14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4DF99-313C-4E89-A630-77F7BFF2CAD4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</a:t>
          </a:r>
          <a:r>
            <a:rPr lang="en-US" sz="12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tn.movie_budgets</a:t>
          </a: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dataset contained the release date of the movie, title, production budget, domestic gross earnings and worldwide gross earnings.</a:t>
          </a: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79991" y="2780426"/>
        <a:ext cx="5360822" cy="427857"/>
      </dsp:txXfrm>
    </dsp:sp>
    <dsp:sp modelId="{F3FF91DE-779F-45CA-BD91-869991024F7D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E24A4-9CF3-4B52-ABF4-3DF013C4BBC6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four datasets were merged after preliminary cleaning</a:t>
          </a:r>
          <a:r>
            <a:rPr lang="en-US" sz="1400" kern="1200" dirty="0" smtClean="0"/>
            <a:t>.</a:t>
          </a:r>
          <a:endParaRPr lang="en-US" sz="1400" kern="1200" dirty="0"/>
        </a:p>
      </dsp:txBody>
      <dsp:txXfrm>
        <a:off x="328048" y="3422131"/>
        <a:ext cx="5712764" cy="427857"/>
      </dsp:txXfrm>
    </dsp:sp>
    <dsp:sp modelId="{B8DB0616-AD68-4447-AEB8-6438B9DCF16B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2DC02-1260-4C89-8B4C-869F62C8D5C6}">
      <dsp:nvSpPr>
        <dsp:cNvPr id="0" name=""/>
        <dsp:cNvSpPr/>
      </dsp:nvSpPr>
      <dsp:spPr>
        <a:xfrm>
          <a:off x="-6973430" y="-1130319"/>
          <a:ext cx="8306236" cy="8306236"/>
        </a:xfrm>
        <a:prstGeom prst="blockArc">
          <a:avLst>
            <a:gd name="adj1" fmla="val 18900000"/>
            <a:gd name="adj2" fmla="val 2700000"/>
            <a:gd name="adj3" fmla="val 26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12E4E-302A-41A4-BEA5-923F9D5CFAB8}">
      <dsp:nvSpPr>
        <dsp:cNvPr id="0" name=""/>
        <dsp:cNvSpPr/>
      </dsp:nvSpPr>
      <dsp:spPr>
        <a:xfrm>
          <a:off x="432979" y="217287"/>
          <a:ext cx="7866621" cy="560929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Unnecessary columns like extra title column, extra year columns as well as duplicated columns were dropped from the data frame.</a:t>
          </a:r>
          <a:endParaRPr lang="en-US" sz="1200" kern="1200" dirty="0"/>
        </a:p>
      </dsp:txBody>
      <dsp:txXfrm>
        <a:off x="432979" y="217287"/>
        <a:ext cx="7866621" cy="560929"/>
      </dsp:txXfrm>
    </dsp:sp>
    <dsp:sp modelId="{7B471225-AB0E-49CC-A30E-DD4B593AFE81}">
      <dsp:nvSpPr>
        <dsp:cNvPr id="0" name=""/>
        <dsp:cNvSpPr/>
      </dsp:nvSpPr>
      <dsp:spPr>
        <a:xfrm>
          <a:off x="82398" y="147171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27E0-BF52-480B-814B-928E2E02B04F}">
      <dsp:nvSpPr>
        <dsp:cNvPr id="0" name=""/>
        <dsp:cNvSpPr/>
      </dsp:nvSpPr>
      <dsp:spPr>
        <a:xfrm>
          <a:off x="940951" y="1059175"/>
          <a:ext cx="7358649" cy="560929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 datasets were merged using an inner join to get values of shared columns and reduce null values in the final dataset.</a:t>
          </a:r>
          <a:endParaRPr lang="en-US" sz="1200" kern="1200" dirty="0"/>
        </a:p>
      </dsp:txBody>
      <dsp:txXfrm>
        <a:off x="940951" y="1059175"/>
        <a:ext cx="7358649" cy="560929"/>
      </dsp:txXfrm>
    </dsp:sp>
    <dsp:sp modelId="{56A3A98F-EC9C-4B90-8F3D-81B40632EE1C}">
      <dsp:nvSpPr>
        <dsp:cNvPr id="0" name=""/>
        <dsp:cNvSpPr/>
      </dsp:nvSpPr>
      <dsp:spPr>
        <a:xfrm>
          <a:off x="590370" y="989059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FFB41-CA47-4ED7-A40B-E2ED073829EC}">
      <dsp:nvSpPr>
        <dsp:cNvPr id="0" name=""/>
        <dsp:cNvSpPr/>
      </dsp:nvSpPr>
      <dsp:spPr>
        <a:xfrm>
          <a:off x="1219318" y="1900446"/>
          <a:ext cx="7080283" cy="560929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 achieve uniformity, some columns were renamed.</a:t>
          </a:r>
          <a:endParaRPr lang="en-US" sz="1200" kern="1200" dirty="0"/>
        </a:p>
      </dsp:txBody>
      <dsp:txXfrm>
        <a:off x="1219318" y="1900446"/>
        <a:ext cx="7080283" cy="560929"/>
      </dsp:txXfrm>
    </dsp:sp>
    <dsp:sp modelId="{074C1AEC-6965-492C-94AF-98691C44E9FF}">
      <dsp:nvSpPr>
        <dsp:cNvPr id="0" name=""/>
        <dsp:cNvSpPr/>
      </dsp:nvSpPr>
      <dsp:spPr>
        <a:xfrm>
          <a:off x="868737" y="1830330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EC699-D82D-4EC9-BDD6-5B895B11593D}">
      <dsp:nvSpPr>
        <dsp:cNvPr id="0" name=""/>
        <dsp:cNvSpPr/>
      </dsp:nvSpPr>
      <dsp:spPr>
        <a:xfrm>
          <a:off x="1308197" y="2742334"/>
          <a:ext cx="6991403" cy="560929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Duplicated rows were also removed from the data frame after merging all datasets.</a:t>
          </a:r>
          <a:endParaRPr lang="en-US" sz="1200" kern="1200" dirty="0"/>
        </a:p>
      </dsp:txBody>
      <dsp:txXfrm>
        <a:off x="1308197" y="2742334"/>
        <a:ext cx="6991403" cy="560929"/>
      </dsp:txXfrm>
    </dsp:sp>
    <dsp:sp modelId="{F77500CD-B9B9-4BFE-8D46-05E0478638A2}">
      <dsp:nvSpPr>
        <dsp:cNvPr id="0" name=""/>
        <dsp:cNvSpPr/>
      </dsp:nvSpPr>
      <dsp:spPr>
        <a:xfrm>
          <a:off x="957616" y="2672218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93C47-65F3-4A84-92E0-E97D869DB5B8}">
      <dsp:nvSpPr>
        <dsp:cNvPr id="0" name=""/>
        <dsp:cNvSpPr/>
      </dsp:nvSpPr>
      <dsp:spPr>
        <a:xfrm>
          <a:off x="1219318" y="3584222"/>
          <a:ext cx="7080283" cy="560929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Production budget, domestic gross and worldwide gross columns were converted to numerical columns.</a:t>
          </a:r>
          <a:endParaRPr lang="en-US" sz="1200" kern="1200" dirty="0"/>
        </a:p>
      </dsp:txBody>
      <dsp:txXfrm>
        <a:off x="1219318" y="3584222"/>
        <a:ext cx="7080283" cy="560929"/>
      </dsp:txXfrm>
    </dsp:sp>
    <dsp:sp modelId="{92504F39-584E-4901-AC85-21579C68CF3D}">
      <dsp:nvSpPr>
        <dsp:cNvPr id="0" name=""/>
        <dsp:cNvSpPr/>
      </dsp:nvSpPr>
      <dsp:spPr>
        <a:xfrm>
          <a:off x="868737" y="3514106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2B46C-0134-4C28-A0F3-DC8F87CA9C2A}">
      <dsp:nvSpPr>
        <dsp:cNvPr id="0" name=""/>
        <dsp:cNvSpPr/>
      </dsp:nvSpPr>
      <dsp:spPr>
        <a:xfrm>
          <a:off x="940951" y="4425493"/>
          <a:ext cx="7358649" cy="560929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Punctuations were also removed to facilitate conversion to numerical columns for the above named columns.</a:t>
          </a:r>
          <a:endParaRPr lang="en-US" sz="1200" kern="1200" dirty="0"/>
        </a:p>
      </dsp:txBody>
      <dsp:txXfrm>
        <a:off x="940951" y="4425493"/>
        <a:ext cx="7358649" cy="560929"/>
      </dsp:txXfrm>
    </dsp:sp>
    <dsp:sp modelId="{40DCA9EE-1586-4ECD-A2DF-10AD94CE0855}">
      <dsp:nvSpPr>
        <dsp:cNvPr id="0" name=""/>
        <dsp:cNvSpPr/>
      </dsp:nvSpPr>
      <dsp:spPr>
        <a:xfrm>
          <a:off x="590370" y="4355377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B3CDE-F82D-4996-9A13-1F79E3E70388}">
      <dsp:nvSpPr>
        <dsp:cNvPr id="0" name=""/>
        <dsp:cNvSpPr/>
      </dsp:nvSpPr>
      <dsp:spPr>
        <a:xfrm>
          <a:off x="515378" y="5067331"/>
          <a:ext cx="7866621" cy="1104868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238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 box plot was used to determine outliers and missing values in the data frame.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Missing values in categorical column were filled with values from the following row.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Missing values in numerical column were filled with median value for the column.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total gross earnings column and profit columns was calculated and included.</a:t>
          </a:r>
          <a:endParaRPr lang="en-US" sz="1200" kern="1200" dirty="0"/>
        </a:p>
      </dsp:txBody>
      <dsp:txXfrm>
        <a:off x="515378" y="5067331"/>
        <a:ext cx="7866621" cy="1104868"/>
      </dsp:txXfrm>
    </dsp:sp>
    <dsp:sp modelId="{B7A69CB4-DE1E-4DC6-BD54-C9302B9BEAE9}">
      <dsp:nvSpPr>
        <dsp:cNvPr id="0" name=""/>
        <dsp:cNvSpPr/>
      </dsp:nvSpPr>
      <dsp:spPr>
        <a:xfrm>
          <a:off x="82398" y="5197265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B392-0862-4FB1-8E01-4D55E8F9BD8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4373A-8E2D-4C0E-A5F7-615F38774EA7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movie industry has experienced increased profitability over the years.</a:t>
          </a:r>
          <a:endParaRPr lang="en-US" sz="1200" kern="1200" dirty="0"/>
        </a:p>
      </dsp:txBody>
      <dsp:txXfrm>
        <a:off x="460128" y="312440"/>
        <a:ext cx="5580684" cy="625205"/>
      </dsp:txXfrm>
    </dsp:sp>
    <dsp:sp modelId="{7517B472-C8A3-41DA-AB02-342A60912380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96B65-7FF3-41FA-95D0-60C2C1E8554C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Opening a movie studio would likely be profitable for Microsoft.</a:t>
          </a:r>
          <a:endParaRPr lang="en-US" sz="1200" kern="1200" dirty="0"/>
        </a:p>
      </dsp:txBody>
      <dsp:txXfrm>
        <a:off x="818573" y="1250411"/>
        <a:ext cx="5222240" cy="625205"/>
      </dsp:txXfrm>
    </dsp:sp>
    <dsp:sp modelId="{A98AF6C9-D899-4D2D-A373-0D28660C335F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63C9A-48C4-4DDF-848D-B03AEAC63080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Popularity of movie genres varies domestically and internationally, Microsoft needs to invest wisely and </a:t>
          </a:r>
          <a:r>
            <a:rPr lang="en-US" sz="1200" kern="1200" dirty="0" smtClean="0"/>
            <a:t>differently in genres </a:t>
          </a:r>
          <a:r>
            <a:rPr lang="en-US" sz="1200" kern="1200" dirty="0" smtClean="0"/>
            <a:t>across domestic and international markets.</a:t>
          </a:r>
          <a:endParaRPr lang="en-US" sz="1200" kern="1200" dirty="0"/>
        </a:p>
      </dsp:txBody>
      <dsp:txXfrm>
        <a:off x="818573" y="2188382"/>
        <a:ext cx="5222240" cy="625205"/>
      </dsp:txXfrm>
    </dsp:sp>
    <dsp:sp modelId="{E68E9D37-FE41-491C-B327-50D430E673A2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3E0FB-C026-4934-A9E7-23AAA3647D24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Microsoft should not focus on increasing budget as it is not strongly correlated to overall profit</a:t>
          </a:r>
          <a:r>
            <a:rPr lang="en-US" sz="1200" kern="1200" dirty="0" smtClean="0"/>
            <a:t>. It should pick popular genres that do not require large budgets to make huge profits.</a:t>
          </a:r>
          <a:endParaRPr lang="en-US" sz="1200" kern="1200" dirty="0"/>
        </a:p>
      </dsp:txBody>
      <dsp:txXfrm>
        <a:off x="460128" y="3126353"/>
        <a:ext cx="5580684" cy="625205"/>
      </dsp:txXfrm>
    </dsp:sp>
    <dsp:sp modelId="{A5D4BA00-197D-426A-BA26-0DA82E695B42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EBF8-B3B6-4085-8CF3-3FC020AB0AE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8A70-BE6B-4A67-B2F5-074D2B4AA546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Ratings and runtime minutes are not correlated with gross earnings or profit.</a:t>
          </a:r>
          <a:endParaRPr lang="en-US" sz="1200" kern="1200" dirty="0"/>
        </a:p>
      </dsp:txBody>
      <dsp:txXfrm>
        <a:off x="328048" y="214010"/>
        <a:ext cx="5712764" cy="427857"/>
      </dsp:txXfrm>
    </dsp:sp>
    <dsp:sp modelId="{18D14392-48C5-43D3-AAEB-CC33A5C6D487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DA015-5257-4FA8-9D68-F9019E309DED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Top competitors for Microsoft would be P/DW, BV, Sony, Fox and Universal Studios.</a:t>
          </a:r>
          <a:endParaRPr lang="en-US" sz="1200" kern="1200" dirty="0"/>
        </a:p>
      </dsp:txBody>
      <dsp:txXfrm>
        <a:off x="679991" y="855715"/>
        <a:ext cx="5360822" cy="427857"/>
      </dsp:txXfrm>
    </dsp:sp>
    <dsp:sp modelId="{48D31560-D1DF-4BBE-B6E5-C06CA34C00B4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3A706-F0E8-424E-B6C1-8D8A0886656B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Top profitable genres to produce are adventure, drama, sport and comedy, mystery and adventure, drama and sci-fi.</a:t>
          </a:r>
          <a:endParaRPr lang="en-US" sz="1200" kern="1200" dirty="0"/>
        </a:p>
      </dsp:txBody>
      <dsp:txXfrm>
        <a:off x="840925" y="1497421"/>
        <a:ext cx="5199888" cy="427857"/>
      </dsp:txXfrm>
    </dsp:sp>
    <dsp:sp modelId="{044E712D-28F3-4C3A-80D4-DE681B27A2D4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A1611-570D-4821-84DB-36398CB071C5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production budget </a:t>
          </a:r>
          <a:r>
            <a:rPr lang="en-US" sz="1200" kern="1200" dirty="0" smtClean="0"/>
            <a:t>has a very low to no correlation </a:t>
          </a:r>
          <a:r>
            <a:rPr lang="en-US" sz="1200" kern="1200" dirty="0" smtClean="0"/>
            <a:t>to profits.</a:t>
          </a:r>
          <a:endParaRPr lang="en-US" sz="1200" kern="1200" dirty="0"/>
        </a:p>
      </dsp:txBody>
      <dsp:txXfrm>
        <a:off x="840925" y="2138720"/>
        <a:ext cx="5199888" cy="427857"/>
      </dsp:txXfrm>
    </dsp:sp>
    <dsp:sp modelId="{C93B467C-8B15-409F-A267-70498A6228FC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61F79-D439-4486-AAC9-94D0141FD19A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Weak correlation between production budget and domestic and worldwide gross box office earnings.</a:t>
          </a:r>
          <a:endParaRPr lang="en-US" sz="1200" kern="1200" dirty="0"/>
        </a:p>
      </dsp:txBody>
      <dsp:txXfrm>
        <a:off x="679991" y="2780426"/>
        <a:ext cx="5360822" cy="427857"/>
      </dsp:txXfrm>
    </dsp:sp>
    <dsp:sp modelId="{D9A80D59-2E2A-4793-8F20-978C45056D35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5ACB0-676B-4D0E-9522-DA61B67408CE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Microsoft has the potential of making a profit and competing in this </a:t>
          </a:r>
          <a:r>
            <a:rPr lang="en-US" sz="1200" kern="1200" dirty="0" smtClean="0"/>
            <a:t>industry if it invests in the right genres.</a:t>
          </a:r>
          <a:endParaRPr lang="en-US" sz="1200" kern="1200" dirty="0"/>
        </a:p>
      </dsp:txBody>
      <dsp:txXfrm>
        <a:off x="328048" y="3422131"/>
        <a:ext cx="5712764" cy="427857"/>
      </dsp:txXfrm>
    </dsp:sp>
    <dsp:sp modelId="{E6DEEA4A-B935-4A32-B049-96CD32CED3AA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4135A-0079-46A8-8DD1-D85EBF362374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0C190-7DBA-4E7A-B7A8-9C1472B8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7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2898C3-053A-48D1-B32C-28E1DEE98BD2}" type="datetimeFigureOut">
              <a:rPr lang="en-US" smtClean="0"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43000" y="1447800"/>
            <a:ext cx="6862549" cy="4114800"/>
            <a:chOff x="1214651" y="1219200"/>
            <a:chExt cx="6862549" cy="4114800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/>
            <p:cNvSpPr/>
            <p:nvPr/>
          </p:nvSpPr>
          <p:spPr>
            <a:xfrm>
              <a:off x="1214651" y="1638300"/>
              <a:ext cx="457200" cy="32766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65595" y="2286000"/>
              <a:ext cx="457200" cy="2286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23364" y="1638300"/>
              <a:ext cx="467436" cy="3276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73740" y="1219200"/>
              <a:ext cx="457200" cy="4114800"/>
            </a:xfrm>
            <a:prstGeom prst="roundRect">
              <a:avLst>
                <a:gd name="adj" fmla="val 2860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30940" y="2133600"/>
              <a:ext cx="474260" cy="2362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81317" y="1638300"/>
              <a:ext cx="451512" cy="3276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32829" y="1219200"/>
              <a:ext cx="450377" cy="4114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2774" y="1562100"/>
              <a:ext cx="493594" cy="3581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76800" y="2133600"/>
              <a:ext cx="450377" cy="2438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27177" y="1638300"/>
              <a:ext cx="464023" cy="3276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91200" y="1219200"/>
              <a:ext cx="450377" cy="4114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41577" y="1828800"/>
              <a:ext cx="464023" cy="3086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691954" y="2362200"/>
              <a:ext cx="507240" cy="2133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55977" y="1828800"/>
              <a:ext cx="493594" cy="3086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49571" y="1219200"/>
              <a:ext cx="427629" cy="4114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00200" y="2590800"/>
            <a:ext cx="5943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Studio Analysis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Movie Studio Feasibility Study Using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by: Vivian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King’asia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Last updated: 21</a:t>
            </a:r>
            <a:r>
              <a:rPr lang="en-US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May, 2020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7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474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354490" cy="4776152"/>
          </a:xfrm>
        </p:spPr>
      </p:pic>
    </p:spTree>
    <p:extLst>
      <p:ext uri="{BB962C8B-B14F-4D97-AF65-F5344CB8AC3E}">
        <p14:creationId xmlns:p14="http://schemas.microsoft.com/office/powerpoint/2010/main" val="6534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600200"/>
            <a:ext cx="8354490" cy="4724400"/>
          </a:xfrm>
        </p:spPr>
      </p:pic>
    </p:spTree>
    <p:extLst>
      <p:ext uri="{BB962C8B-B14F-4D97-AF65-F5344CB8AC3E}">
        <p14:creationId xmlns:p14="http://schemas.microsoft.com/office/powerpoint/2010/main" val="34280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ratings and profit: No correlation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229600" cy="5029200"/>
          </a:xfrm>
        </p:spPr>
      </p:pic>
    </p:spTree>
    <p:extLst>
      <p:ext uri="{BB962C8B-B14F-4D97-AF65-F5344CB8AC3E}">
        <p14:creationId xmlns:p14="http://schemas.microsoft.com/office/powerpoint/2010/main" val="35540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budget and Profit: weak to no correlation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3248"/>
            <a:ext cx="8382000" cy="4623752"/>
          </a:xfrm>
        </p:spPr>
      </p:pic>
    </p:spTree>
    <p:extLst>
      <p:ext uri="{BB962C8B-B14F-4D97-AF65-F5344CB8AC3E}">
        <p14:creationId xmlns:p14="http://schemas.microsoft.com/office/powerpoint/2010/main" val="13470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998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budget and domestic gross: weak positive correlation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4" y="1752600"/>
            <a:ext cx="8354490" cy="5105400"/>
          </a:xfrm>
        </p:spPr>
      </p:pic>
    </p:spTree>
    <p:extLst>
      <p:ext uri="{BB962C8B-B14F-4D97-AF65-F5344CB8AC3E}">
        <p14:creationId xmlns:p14="http://schemas.microsoft.com/office/powerpoint/2010/main" val="5806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budget and worldwide gross: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positive correlation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3248"/>
            <a:ext cx="7924800" cy="4876800"/>
          </a:xfrm>
        </p:spPr>
      </p:pic>
    </p:spTree>
    <p:extLst>
      <p:ext uri="{BB962C8B-B14F-4D97-AF65-F5344CB8AC3E}">
        <p14:creationId xmlns:p14="http://schemas.microsoft.com/office/powerpoint/2010/main" val="9576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474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trajectory of profit from movies over the years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458200" cy="5181600"/>
          </a:xfrm>
        </p:spPr>
      </p:pic>
    </p:spTree>
    <p:extLst>
      <p:ext uri="{BB962C8B-B14F-4D97-AF65-F5344CB8AC3E}">
        <p14:creationId xmlns:p14="http://schemas.microsoft.com/office/powerpoint/2010/main" val="33550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relationship between runtime and domestic gross:</a:t>
            </a:r>
            <a:b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correlation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0" y="1816854"/>
            <a:ext cx="6711950" cy="4953000"/>
          </a:xfrm>
        </p:spPr>
      </p:pic>
    </p:spTree>
    <p:extLst>
      <p:ext uri="{BB962C8B-B14F-4D97-AF65-F5344CB8AC3E}">
        <p14:creationId xmlns:p14="http://schemas.microsoft.com/office/powerpoint/2010/main" val="3600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375509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relationship between runtime and worldwide gross: no correlation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227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8447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43415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34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6620968" cy="1066800"/>
          </a:xfrm>
          <a:solidFill>
            <a:schemeClr val="bg2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0810341"/>
              </p:ext>
            </p:extLst>
          </p:nvPr>
        </p:nvGraphicFramePr>
        <p:xfrm>
          <a:off x="543951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69568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9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860335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53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to be Answered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50" y="1559384"/>
            <a:ext cx="7935300" cy="419548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21095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4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Process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754138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3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5378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62" y="1524000"/>
            <a:ext cx="7935300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0874984"/>
              </p:ext>
            </p:extLst>
          </p:nvPr>
        </p:nvGraphicFramePr>
        <p:xfrm>
          <a:off x="304800" y="9906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5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Studios: Comparing budgets and profit for Top studios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057400"/>
            <a:ext cx="8430690" cy="4419600"/>
          </a:xfrm>
        </p:spPr>
      </p:pic>
    </p:spTree>
    <p:extLst>
      <p:ext uri="{BB962C8B-B14F-4D97-AF65-F5344CB8AC3E}">
        <p14:creationId xmlns:p14="http://schemas.microsoft.com/office/powerpoint/2010/main" val="23795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474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Studios: Comparing budgets and profit for Top studios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3248"/>
            <a:ext cx="8229600" cy="4776152"/>
          </a:xfrm>
        </p:spPr>
      </p:pic>
    </p:spTree>
    <p:extLst>
      <p:ext uri="{BB962C8B-B14F-4D97-AF65-F5344CB8AC3E}">
        <p14:creationId xmlns:p14="http://schemas.microsoft.com/office/powerpoint/2010/main" val="5344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382000" cy="4724400"/>
          </a:xfrm>
        </p:spPr>
      </p:pic>
    </p:spTree>
    <p:extLst>
      <p:ext uri="{BB962C8B-B14F-4D97-AF65-F5344CB8AC3E}">
        <p14:creationId xmlns:p14="http://schemas.microsoft.com/office/powerpoint/2010/main" val="271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2987</TotalTime>
  <Words>648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PowerPoint Presentation</vt:lpstr>
      <vt:lpstr>AGENDA</vt:lpstr>
      <vt:lpstr>Introduction</vt:lpstr>
      <vt:lpstr>Questions to be Answered</vt:lpstr>
      <vt:lpstr>Solution Process</vt:lpstr>
      <vt:lpstr>Data Analysis</vt:lpstr>
      <vt:lpstr>Key findings Studios: Comparing budgets and profit for Top studios  </vt:lpstr>
      <vt:lpstr>Key findings Studios: Comparing budgets and profit for Top studios  </vt:lpstr>
      <vt:lpstr>Key Findings Genres </vt:lpstr>
      <vt:lpstr>Key Findings Genres </vt:lpstr>
      <vt:lpstr>Key Findings Genres </vt:lpstr>
      <vt:lpstr>Key Findings Relationship between ratings and profit: No correlation </vt:lpstr>
      <vt:lpstr>Key Findings Relationship between budget and Profit: weak to no correlation </vt:lpstr>
      <vt:lpstr>Key Findings Relationship between budget and domestic gross: weak positive correlation </vt:lpstr>
      <vt:lpstr>Key Findings Relationship between budget and worldwide gross: weak positive correlation </vt:lpstr>
      <vt:lpstr>Key Findings The trajectory of profit from movies over the years </vt:lpstr>
      <vt:lpstr>Key Findings The relationship between runtime and domestic gross: no correlation </vt:lpstr>
      <vt:lpstr>Key Findings The relationship between runtime and worldwide gross: no correlation </vt:lpstr>
      <vt:lpstr>Recommendations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SOCIAL RESPONSIBILITY</dc:title>
  <dc:creator>S.N.E.K</dc:creator>
  <cp:lastModifiedBy>Microsoft account</cp:lastModifiedBy>
  <cp:revision>104</cp:revision>
  <dcterms:created xsi:type="dcterms:W3CDTF">2018-06-03T02:35:04Z</dcterms:created>
  <dcterms:modified xsi:type="dcterms:W3CDTF">2022-05-20T06:54:06Z</dcterms:modified>
</cp:coreProperties>
</file>