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3"/>
  </p:notesMasterIdLst>
  <p:sldIdLst>
    <p:sldId id="256" r:id="rId2"/>
  </p:sldIdLst>
  <p:sldSz cx="33120013" cy="23774400"/>
  <p:notesSz cx="6858000" cy="9144000"/>
  <p:defaultTextStyle>
    <a:defPPr>
      <a:defRPr lang="en-US"/>
    </a:defPPr>
    <a:lvl1pPr marL="0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1pPr>
    <a:lvl2pPr marL="1360601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2pPr>
    <a:lvl3pPr marL="2721201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3pPr>
    <a:lvl4pPr marL="4081803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4pPr>
    <a:lvl5pPr marL="5442404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5pPr>
    <a:lvl6pPr marL="6803004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6pPr>
    <a:lvl7pPr marL="8163605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7pPr>
    <a:lvl8pPr marL="9524206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8pPr>
    <a:lvl9pPr marL="10884807" algn="l" defTabSz="1360601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82"/>
    <p:restoredTop sz="94646"/>
  </p:normalViewPr>
  <p:slideViewPr>
    <p:cSldViewPr snapToGrid="0" snapToObjects="1">
      <p:cViewPr>
        <p:scale>
          <a:sx n="20" d="100"/>
          <a:sy n="20" d="100"/>
        </p:scale>
        <p:origin x="16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4790-0E09-E64B-B53D-6870B7086A6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9525" y="1143000"/>
            <a:ext cx="4298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D31E2-9E01-D84A-9E60-B68686CF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7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1pPr>
    <a:lvl2pPr marL="1360601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2pPr>
    <a:lvl3pPr marL="2721201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3pPr>
    <a:lvl4pPr marL="4081803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4pPr>
    <a:lvl5pPr marL="5442404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5pPr>
    <a:lvl6pPr marL="6803004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6pPr>
    <a:lvl7pPr marL="8163605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7pPr>
    <a:lvl8pPr marL="9524206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8pPr>
    <a:lvl9pPr marL="10884807" algn="l" defTabSz="272120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9525" y="1143000"/>
            <a:ext cx="429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D31E2-9E01-D84A-9E60-B68686CFB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002" y="15475297"/>
            <a:ext cx="24840010" cy="4141453"/>
          </a:xfrm>
        </p:spPr>
        <p:txBody>
          <a:bodyPr wrap="none" anchor="t">
            <a:normAutofit/>
          </a:bodyPr>
          <a:lstStyle>
            <a:lvl1pPr algn="r">
              <a:defRPr sz="24960" b="0" spc="-78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2999" y="13276912"/>
            <a:ext cx="24840010" cy="2144213"/>
          </a:xfrm>
        </p:spPr>
        <p:txBody>
          <a:bodyPr anchor="b">
            <a:normAutofit/>
          </a:bodyPr>
          <a:lstStyle>
            <a:lvl1pPr marL="0" indent="0" algn="r">
              <a:buNone/>
              <a:defRPr sz="832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1188731" indent="0" algn="ctr">
              <a:buNone/>
              <a:defRPr sz="5200"/>
            </a:lvl2pPr>
            <a:lvl3pPr marL="2377463" indent="0" algn="ctr">
              <a:buNone/>
              <a:defRPr sz="4680"/>
            </a:lvl3pPr>
            <a:lvl4pPr marL="3566194" indent="0" algn="ctr">
              <a:buNone/>
              <a:defRPr sz="4160"/>
            </a:lvl4pPr>
            <a:lvl5pPr marL="4754926" indent="0" algn="ctr">
              <a:buNone/>
              <a:defRPr sz="4160"/>
            </a:lvl5pPr>
            <a:lvl6pPr marL="5943657" indent="0" algn="ctr">
              <a:buNone/>
              <a:defRPr sz="4160"/>
            </a:lvl6pPr>
            <a:lvl7pPr marL="7132389" indent="0" algn="ctr">
              <a:buNone/>
              <a:defRPr sz="4160"/>
            </a:lvl7pPr>
            <a:lvl8pPr marL="8321120" indent="0" algn="ctr">
              <a:buNone/>
              <a:defRPr sz="4160"/>
            </a:lvl8pPr>
            <a:lvl9pPr marL="9509851" indent="0" algn="ctr">
              <a:buNone/>
              <a:defRPr sz="41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6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5139493"/>
            <a:ext cx="28566011" cy="2840431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1315" y="3423078"/>
            <a:ext cx="28566011" cy="11716415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31" indent="0">
              <a:buNone/>
              <a:defRPr sz="7280"/>
            </a:lvl2pPr>
            <a:lvl3pPr marL="2377463" indent="0">
              <a:buNone/>
              <a:defRPr sz="6240"/>
            </a:lvl3pPr>
            <a:lvl4pPr marL="3566194" indent="0">
              <a:buNone/>
              <a:defRPr sz="5200"/>
            </a:lvl4pPr>
            <a:lvl5pPr marL="4754926" indent="0">
              <a:buNone/>
              <a:defRPr sz="5200"/>
            </a:lvl5pPr>
            <a:lvl6pPr marL="5943657" indent="0">
              <a:buNone/>
              <a:defRPr sz="5200"/>
            </a:lvl6pPr>
            <a:lvl7pPr marL="7132389" indent="0">
              <a:buNone/>
              <a:defRPr sz="5200"/>
            </a:lvl7pPr>
            <a:lvl8pPr marL="8321120" indent="0">
              <a:buNone/>
              <a:defRPr sz="5200"/>
            </a:lvl8pPr>
            <a:lvl9pPr marL="9509851" indent="0">
              <a:buNone/>
              <a:defRPr sz="5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1317" y="17979922"/>
            <a:ext cx="28561697" cy="2365903"/>
          </a:xfrm>
        </p:spPr>
        <p:txBody>
          <a:bodyPr/>
          <a:lstStyle>
            <a:lvl1pPr marL="0" indent="0">
              <a:buNone/>
              <a:defRPr sz="41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265766"/>
            <a:ext cx="28566011" cy="12252393"/>
          </a:xfrm>
        </p:spPr>
        <p:txBody>
          <a:bodyPr anchor="ctr"/>
          <a:lstStyle>
            <a:lvl1pPr>
              <a:defRPr sz="8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1317" y="15563250"/>
            <a:ext cx="28561697" cy="5206330"/>
          </a:xfrm>
        </p:spPr>
        <p:txBody>
          <a:bodyPr anchor="ctr"/>
          <a:lstStyle>
            <a:lvl1pPr marL="0" indent="0">
              <a:buNone/>
              <a:defRPr sz="4160"/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688" y="1265766"/>
            <a:ext cx="25271265" cy="10375401"/>
          </a:xfrm>
        </p:spPr>
        <p:txBody>
          <a:bodyPr anchor="ctr"/>
          <a:lstStyle>
            <a:lvl1pPr>
              <a:defRPr sz="1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74196" y="11667264"/>
            <a:ext cx="23775939" cy="1903089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7001" y="15605994"/>
            <a:ext cx="28557383" cy="5163586"/>
          </a:xfrm>
        </p:spPr>
        <p:txBody>
          <a:bodyPr anchor="ctr">
            <a:normAutofit/>
          </a:bodyPr>
          <a:lstStyle>
            <a:lvl1pPr marL="0" indent="0">
              <a:buNone/>
              <a:defRPr sz="4160"/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8191" y="2727657"/>
            <a:ext cx="1656001" cy="2027223"/>
          </a:xfrm>
          <a:prstGeom prst="rect">
            <a:avLst/>
          </a:prstGeom>
        </p:spPr>
        <p:txBody>
          <a:bodyPr vert="horz" lIns="237744" tIns="118872" rIns="237744" bIns="11887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54697" y="9509760"/>
            <a:ext cx="1656001" cy="2027223"/>
          </a:xfrm>
          <a:prstGeom prst="rect">
            <a:avLst/>
          </a:prstGeom>
        </p:spPr>
        <p:txBody>
          <a:bodyPr vert="horz" lIns="237744" tIns="118872" rIns="237744" bIns="11887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0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90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8066824"/>
            <a:ext cx="28566011" cy="8707695"/>
          </a:xfrm>
        </p:spPr>
        <p:txBody>
          <a:bodyPr anchor="b">
            <a:normAutofit/>
          </a:bodyPr>
          <a:lstStyle>
            <a:lvl1pPr>
              <a:defRPr sz="14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1317" y="16815347"/>
            <a:ext cx="28561697" cy="3954233"/>
          </a:xfrm>
        </p:spPr>
        <p:txBody>
          <a:bodyPr anchor="t"/>
          <a:lstStyle>
            <a:lvl1pPr marL="0" indent="0">
              <a:buNone/>
              <a:defRPr sz="4160"/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77001" y="1265772"/>
            <a:ext cx="28566011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632773" y="6537960"/>
            <a:ext cx="8005271" cy="1997708"/>
          </a:xfrm>
        </p:spPr>
        <p:txBody>
          <a:bodyPr anchor="b">
            <a:noAutofit/>
          </a:bodyPr>
          <a:lstStyle>
            <a:lvl1pPr marL="0" indent="0">
              <a:buNone/>
              <a:defRPr sz="624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188731" indent="0">
              <a:buNone/>
              <a:defRPr sz="5200" b="1"/>
            </a:lvl2pPr>
            <a:lvl3pPr marL="2377463" indent="0">
              <a:buNone/>
              <a:defRPr sz="4680" b="1"/>
            </a:lvl3pPr>
            <a:lvl4pPr marL="3566194" indent="0">
              <a:buNone/>
              <a:defRPr sz="4160" b="1"/>
            </a:lvl4pPr>
            <a:lvl5pPr marL="4754926" indent="0">
              <a:buNone/>
              <a:defRPr sz="4160" b="1"/>
            </a:lvl5pPr>
            <a:lvl6pPr marL="5943657" indent="0">
              <a:buNone/>
              <a:defRPr sz="4160" b="1"/>
            </a:lvl6pPr>
            <a:lvl7pPr marL="7132389" indent="0">
              <a:buNone/>
              <a:defRPr sz="4160" b="1"/>
            </a:lvl7pPr>
            <a:lvl8pPr marL="8321120" indent="0">
              <a:buNone/>
              <a:defRPr sz="4160" b="1"/>
            </a:lvl8pPr>
            <a:lvl9pPr marL="9509851" indent="0">
              <a:buNone/>
              <a:defRPr sz="4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85791" y="8915400"/>
            <a:ext cx="7952255" cy="12443038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63457" y="6537960"/>
            <a:ext cx="7976407" cy="199770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624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434787" y="8915400"/>
            <a:ext cx="8005075" cy="12443038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67864" y="6537960"/>
            <a:ext cx="7965193" cy="199770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624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267864" y="8915400"/>
            <a:ext cx="7965193" cy="12443038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77001" y="1265772"/>
            <a:ext cx="28566011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618658" y="14898011"/>
            <a:ext cx="7986755" cy="1997708"/>
          </a:xfrm>
        </p:spPr>
        <p:txBody>
          <a:bodyPr anchor="b">
            <a:noAutofit/>
          </a:bodyPr>
          <a:lstStyle>
            <a:lvl1pPr marL="0" indent="0">
              <a:buNone/>
              <a:defRPr sz="624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188731" indent="0">
              <a:buNone/>
              <a:defRPr sz="5200" b="1"/>
            </a:lvl2pPr>
            <a:lvl3pPr marL="2377463" indent="0">
              <a:buNone/>
              <a:defRPr sz="4680" b="1"/>
            </a:lvl3pPr>
            <a:lvl4pPr marL="3566194" indent="0">
              <a:buNone/>
              <a:defRPr sz="4160" b="1"/>
            </a:lvl4pPr>
            <a:lvl5pPr marL="4754926" indent="0">
              <a:buNone/>
              <a:defRPr sz="4160" b="1"/>
            </a:lvl5pPr>
            <a:lvl6pPr marL="5943657" indent="0">
              <a:buNone/>
              <a:defRPr sz="4160" b="1"/>
            </a:lvl6pPr>
            <a:lvl7pPr marL="7132389" indent="0">
              <a:buNone/>
              <a:defRPr sz="4160" b="1"/>
            </a:lvl7pPr>
            <a:lvl8pPr marL="8321120" indent="0">
              <a:buNone/>
              <a:defRPr sz="4160" b="1"/>
            </a:lvl8pPr>
            <a:lvl9pPr marL="9509851" indent="0">
              <a:buNone/>
              <a:defRPr sz="4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18658" y="7822027"/>
            <a:ext cx="7986755" cy="5283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160"/>
            </a:lvl1pPr>
            <a:lvl2pPr marL="1188731" indent="0">
              <a:buNone/>
              <a:defRPr sz="4160"/>
            </a:lvl2pPr>
            <a:lvl3pPr marL="2377463" indent="0">
              <a:buNone/>
              <a:defRPr sz="4160"/>
            </a:lvl3pPr>
            <a:lvl4pPr marL="3566194" indent="0">
              <a:buNone/>
              <a:defRPr sz="4160"/>
            </a:lvl4pPr>
            <a:lvl5pPr marL="4754926" indent="0">
              <a:buNone/>
              <a:defRPr sz="4160"/>
            </a:lvl5pPr>
            <a:lvl6pPr marL="5943657" indent="0">
              <a:buNone/>
              <a:defRPr sz="4160"/>
            </a:lvl6pPr>
            <a:lvl7pPr marL="7132389" indent="0">
              <a:buNone/>
              <a:defRPr sz="4160"/>
            </a:lvl7pPr>
            <a:lvl8pPr marL="8321120" indent="0">
              <a:buNone/>
              <a:defRPr sz="4160"/>
            </a:lvl8pPr>
            <a:lvl9pPr marL="9509851" indent="0">
              <a:buNone/>
              <a:defRPr sz="41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18658" y="16895724"/>
            <a:ext cx="7986755" cy="2285189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11848" y="14898011"/>
            <a:ext cx="7960879" cy="1997708"/>
          </a:xfrm>
        </p:spPr>
        <p:txBody>
          <a:bodyPr anchor="b">
            <a:noAutofit/>
          </a:bodyPr>
          <a:lstStyle>
            <a:lvl1pPr marL="0" indent="0">
              <a:buNone/>
              <a:defRPr sz="624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188731" indent="0">
              <a:buNone/>
              <a:defRPr sz="5200" b="1"/>
            </a:lvl2pPr>
            <a:lvl3pPr marL="2377463" indent="0">
              <a:buNone/>
              <a:defRPr sz="4680" b="1"/>
            </a:lvl3pPr>
            <a:lvl4pPr marL="3566194" indent="0">
              <a:buNone/>
              <a:defRPr sz="4160" b="1"/>
            </a:lvl4pPr>
            <a:lvl5pPr marL="4754926" indent="0">
              <a:buNone/>
              <a:defRPr sz="4160" b="1"/>
            </a:lvl5pPr>
            <a:lvl6pPr marL="5943657" indent="0">
              <a:buNone/>
              <a:defRPr sz="4160" b="1"/>
            </a:lvl6pPr>
            <a:lvl7pPr marL="7132389" indent="0">
              <a:buNone/>
              <a:defRPr sz="4160" b="1"/>
            </a:lvl7pPr>
            <a:lvl8pPr marL="8321120" indent="0">
              <a:buNone/>
              <a:defRPr sz="4160" b="1"/>
            </a:lvl8pPr>
            <a:lvl9pPr marL="9509851" indent="0">
              <a:buNone/>
              <a:defRPr sz="4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411844" y="7822027"/>
            <a:ext cx="7960879" cy="5283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160"/>
            </a:lvl1pPr>
            <a:lvl2pPr marL="1188731" indent="0">
              <a:buNone/>
              <a:defRPr sz="4160"/>
            </a:lvl2pPr>
            <a:lvl3pPr marL="2377463" indent="0">
              <a:buNone/>
              <a:defRPr sz="4160"/>
            </a:lvl3pPr>
            <a:lvl4pPr marL="3566194" indent="0">
              <a:buNone/>
              <a:defRPr sz="4160"/>
            </a:lvl4pPr>
            <a:lvl5pPr marL="4754926" indent="0">
              <a:buNone/>
              <a:defRPr sz="4160"/>
            </a:lvl5pPr>
            <a:lvl6pPr marL="5943657" indent="0">
              <a:buNone/>
              <a:defRPr sz="4160"/>
            </a:lvl6pPr>
            <a:lvl7pPr marL="7132389" indent="0">
              <a:buNone/>
              <a:defRPr sz="4160"/>
            </a:lvl7pPr>
            <a:lvl8pPr marL="8321120" indent="0">
              <a:buNone/>
              <a:defRPr sz="4160"/>
            </a:lvl8pPr>
            <a:lvl9pPr marL="9509851" indent="0">
              <a:buNone/>
              <a:defRPr sz="41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408173" y="16895720"/>
            <a:ext cx="7971423" cy="2285189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00729" y="14898011"/>
            <a:ext cx="7965193" cy="1997708"/>
          </a:xfrm>
        </p:spPr>
        <p:txBody>
          <a:bodyPr anchor="b">
            <a:noAutofit/>
          </a:bodyPr>
          <a:lstStyle>
            <a:lvl1pPr marL="0" indent="0">
              <a:buNone/>
              <a:defRPr sz="624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1188731" indent="0">
              <a:buNone/>
              <a:defRPr sz="5200" b="1"/>
            </a:lvl2pPr>
            <a:lvl3pPr marL="2377463" indent="0">
              <a:buNone/>
              <a:defRPr sz="4680" b="1"/>
            </a:lvl3pPr>
            <a:lvl4pPr marL="3566194" indent="0">
              <a:buNone/>
              <a:defRPr sz="4160" b="1"/>
            </a:lvl4pPr>
            <a:lvl5pPr marL="4754926" indent="0">
              <a:buNone/>
              <a:defRPr sz="4160" b="1"/>
            </a:lvl5pPr>
            <a:lvl6pPr marL="5943657" indent="0">
              <a:buNone/>
              <a:defRPr sz="4160" b="1"/>
            </a:lvl6pPr>
            <a:lvl7pPr marL="7132389" indent="0">
              <a:buNone/>
              <a:defRPr sz="4160" b="1"/>
            </a:lvl7pPr>
            <a:lvl8pPr marL="8321120" indent="0">
              <a:buNone/>
              <a:defRPr sz="4160" b="1"/>
            </a:lvl8pPr>
            <a:lvl9pPr marL="9509851" indent="0">
              <a:buNone/>
              <a:defRPr sz="4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200726" y="7822027"/>
            <a:ext cx="7965193" cy="5283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160"/>
            </a:lvl1pPr>
            <a:lvl2pPr marL="1188731" indent="0">
              <a:buNone/>
              <a:defRPr sz="4160"/>
            </a:lvl2pPr>
            <a:lvl3pPr marL="2377463" indent="0">
              <a:buNone/>
              <a:defRPr sz="4160"/>
            </a:lvl3pPr>
            <a:lvl4pPr marL="3566194" indent="0">
              <a:buNone/>
              <a:defRPr sz="4160"/>
            </a:lvl4pPr>
            <a:lvl5pPr marL="4754926" indent="0">
              <a:buNone/>
              <a:defRPr sz="4160"/>
            </a:lvl5pPr>
            <a:lvl6pPr marL="5943657" indent="0">
              <a:buNone/>
              <a:defRPr sz="4160"/>
            </a:lvl6pPr>
            <a:lvl7pPr marL="7132389" indent="0">
              <a:buNone/>
              <a:defRPr sz="4160"/>
            </a:lvl7pPr>
            <a:lvl8pPr marL="8321120" indent="0">
              <a:buNone/>
              <a:defRPr sz="4160"/>
            </a:lvl8pPr>
            <a:lvl9pPr marL="9509851" indent="0">
              <a:buNone/>
              <a:defRPr sz="41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200387" y="16895713"/>
            <a:ext cx="7975744" cy="2285189"/>
          </a:xfrm>
        </p:spPr>
        <p:txBody>
          <a:bodyPr anchor="t">
            <a:normAutofit/>
          </a:bodyPr>
          <a:lstStyle>
            <a:lvl1pPr marL="0" indent="0">
              <a:buNone/>
              <a:defRPr sz="3640"/>
            </a:lvl1pPr>
            <a:lvl2pPr marL="1188731" indent="0">
              <a:buNone/>
              <a:defRPr sz="3120"/>
            </a:lvl2pPr>
            <a:lvl3pPr marL="2377463" indent="0">
              <a:buNone/>
              <a:defRPr sz="2600"/>
            </a:lvl3pPr>
            <a:lvl4pPr marL="3566194" indent="0">
              <a:buNone/>
              <a:defRPr sz="2340"/>
            </a:lvl4pPr>
            <a:lvl5pPr marL="4754926" indent="0">
              <a:buNone/>
              <a:defRPr sz="2340"/>
            </a:lvl5pPr>
            <a:lvl6pPr marL="5943657" indent="0">
              <a:buNone/>
              <a:defRPr sz="2340"/>
            </a:lvl6pPr>
            <a:lvl7pPr marL="7132389" indent="0">
              <a:buNone/>
              <a:defRPr sz="2340"/>
            </a:lvl7pPr>
            <a:lvl8pPr marL="8321120" indent="0">
              <a:buNone/>
              <a:defRPr sz="2340"/>
            </a:lvl8pPr>
            <a:lvl9pPr marL="9509851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01511" y="1265767"/>
            <a:ext cx="7141503" cy="201477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7003" y="1265767"/>
            <a:ext cx="21010508" cy="201477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21367" y="15475297"/>
            <a:ext cx="24840010" cy="4141453"/>
          </a:xfrm>
        </p:spPr>
        <p:txBody>
          <a:bodyPr wrap="none" anchor="t">
            <a:normAutofit/>
          </a:bodyPr>
          <a:lstStyle>
            <a:lvl1pPr algn="l">
              <a:defRPr sz="24960" b="0" spc="-78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21367" y="13276910"/>
            <a:ext cx="24840010" cy="2141783"/>
          </a:xfrm>
        </p:spPr>
        <p:txBody>
          <a:bodyPr anchor="b">
            <a:normAutofit/>
          </a:bodyPr>
          <a:lstStyle>
            <a:lvl1pPr marL="0" indent="0" algn="l">
              <a:buNone/>
              <a:defRPr sz="832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1188731" indent="0" algn="ctr">
              <a:buNone/>
              <a:defRPr sz="5200"/>
            </a:lvl2pPr>
            <a:lvl3pPr marL="2377463" indent="0" algn="ctr">
              <a:buNone/>
              <a:defRPr sz="4680"/>
            </a:lvl3pPr>
            <a:lvl4pPr marL="3566194" indent="0" algn="ctr">
              <a:buNone/>
              <a:defRPr sz="4160"/>
            </a:lvl4pPr>
            <a:lvl5pPr marL="4754926" indent="0" algn="ctr">
              <a:buNone/>
              <a:defRPr sz="4160"/>
            </a:lvl5pPr>
            <a:lvl6pPr marL="5943657" indent="0" algn="ctr">
              <a:buNone/>
              <a:defRPr sz="4160"/>
            </a:lvl6pPr>
            <a:lvl7pPr marL="7132389" indent="0" algn="ctr">
              <a:buNone/>
              <a:defRPr sz="4160"/>
            </a:lvl7pPr>
            <a:lvl8pPr marL="8321120" indent="0" algn="ctr">
              <a:buNone/>
              <a:defRPr sz="4160"/>
            </a:lvl8pPr>
            <a:lvl9pPr marL="9509851" indent="0" algn="ctr">
              <a:buNone/>
              <a:defRPr sz="41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2521" y="6328834"/>
            <a:ext cx="13651183" cy="15084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68076" y="6328834"/>
            <a:ext cx="13674936" cy="15084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265772"/>
            <a:ext cx="28566011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2521" y="5828032"/>
            <a:ext cx="13651183" cy="2856228"/>
          </a:xfrm>
        </p:spPr>
        <p:txBody>
          <a:bodyPr anchor="b">
            <a:normAutofit/>
          </a:bodyPr>
          <a:lstStyle>
            <a:lvl1pPr marL="0" indent="0">
              <a:buNone/>
              <a:defRPr sz="693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188731" indent="0">
              <a:buNone/>
              <a:defRPr sz="5200" b="1"/>
            </a:lvl2pPr>
            <a:lvl3pPr marL="2377463" indent="0">
              <a:buNone/>
              <a:defRPr sz="4680" b="1"/>
            </a:lvl3pPr>
            <a:lvl4pPr marL="3566194" indent="0">
              <a:buNone/>
              <a:defRPr sz="4160" b="1"/>
            </a:lvl4pPr>
            <a:lvl5pPr marL="4754926" indent="0">
              <a:buNone/>
              <a:defRPr sz="4160" b="1"/>
            </a:lvl5pPr>
            <a:lvl6pPr marL="5943657" indent="0">
              <a:buNone/>
              <a:defRPr sz="4160" b="1"/>
            </a:lvl6pPr>
            <a:lvl7pPr marL="7132389" indent="0">
              <a:buNone/>
              <a:defRPr sz="4160" b="1"/>
            </a:lvl7pPr>
            <a:lvl8pPr marL="8321120" indent="0">
              <a:buNone/>
              <a:defRPr sz="4160" b="1"/>
            </a:lvl8pPr>
            <a:lvl9pPr marL="9509851" indent="0">
              <a:buNone/>
              <a:defRPr sz="4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2521" y="8684260"/>
            <a:ext cx="13651183" cy="12773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68078" y="5828032"/>
            <a:ext cx="13679250" cy="28562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93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68078" y="8684260"/>
            <a:ext cx="13679250" cy="12773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584960"/>
            <a:ext cx="10682066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0319" y="3423079"/>
            <a:ext cx="16767007" cy="168952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2523" y="7132320"/>
            <a:ext cx="9920860" cy="13213505"/>
          </a:xfrm>
        </p:spPr>
        <p:txBody>
          <a:bodyPr>
            <a:normAutofit/>
          </a:bodyPr>
          <a:lstStyle>
            <a:lvl1pPr marL="0" indent="0">
              <a:buNone/>
              <a:defRPr sz="485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315" y="1584960"/>
            <a:ext cx="10682066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80319" y="3423079"/>
            <a:ext cx="16767007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31" indent="0">
              <a:buNone/>
              <a:defRPr sz="7280"/>
            </a:lvl2pPr>
            <a:lvl3pPr marL="2377463" indent="0">
              <a:buNone/>
              <a:defRPr sz="6240"/>
            </a:lvl3pPr>
            <a:lvl4pPr marL="3566194" indent="0">
              <a:buNone/>
              <a:defRPr sz="5200"/>
            </a:lvl4pPr>
            <a:lvl5pPr marL="4754926" indent="0">
              <a:buNone/>
              <a:defRPr sz="5200"/>
            </a:lvl5pPr>
            <a:lvl6pPr marL="5943657" indent="0">
              <a:buNone/>
              <a:defRPr sz="5200"/>
            </a:lvl6pPr>
            <a:lvl7pPr marL="7132389" indent="0">
              <a:buNone/>
              <a:defRPr sz="5200"/>
            </a:lvl7pPr>
            <a:lvl8pPr marL="8321120" indent="0">
              <a:buNone/>
              <a:defRPr sz="5200"/>
            </a:lvl8pPr>
            <a:lvl9pPr marL="9509851" indent="0">
              <a:buNone/>
              <a:defRPr sz="5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2523" y="7132320"/>
            <a:ext cx="9920860" cy="13213505"/>
          </a:xfrm>
        </p:spPr>
        <p:txBody>
          <a:bodyPr>
            <a:normAutofit/>
          </a:bodyPr>
          <a:lstStyle>
            <a:lvl1pPr marL="0" indent="0">
              <a:buNone/>
              <a:defRPr sz="485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1188731" indent="0">
              <a:buNone/>
              <a:defRPr sz="3640"/>
            </a:lvl2pPr>
            <a:lvl3pPr marL="2377463" indent="0">
              <a:buNone/>
              <a:defRPr sz="3120"/>
            </a:lvl3pPr>
            <a:lvl4pPr marL="3566194" indent="0">
              <a:buNone/>
              <a:defRPr sz="2600"/>
            </a:lvl4pPr>
            <a:lvl5pPr marL="4754926" indent="0">
              <a:buNone/>
              <a:defRPr sz="2600"/>
            </a:lvl5pPr>
            <a:lvl6pPr marL="5943657" indent="0">
              <a:buNone/>
              <a:defRPr sz="2600"/>
            </a:lvl6pPr>
            <a:lvl7pPr marL="7132389" indent="0">
              <a:buNone/>
              <a:defRPr sz="2600"/>
            </a:lvl7pPr>
            <a:lvl8pPr marL="8321120" indent="0">
              <a:buNone/>
              <a:defRPr sz="2600"/>
            </a:lvl8pPr>
            <a:lvl9pPr marL="9509851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7001" y="1265772"/>
            <a:ext cx="28566011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2521" y="6328834"/>
            <a:ext cx="27800491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7001" y="22035352"/>
            <a:ext cx="7452003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1005" y="22035352"/>
            <a:ext cx="11178004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91009" y="22035352"/>
            <a:ext cx="7452003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3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l" defTabSz="2377463" rtl="0" eaLnBrk="1" latinLnBrk="0" hangingPunct="1">
        <a:lnSpc>
          <a:spcPct val="90000"/>
        </a:lnSpc>
        <a:spcBef>
          <a:spcPct val="0"/>
        </a:spcBef>
        <a:buNone/>
        <a:defRPr sz="15253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594366" indent="-594366" algn="l" defTabSz="2377463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83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783097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9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971829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54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4160560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85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5349291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85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6538023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754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86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217" indent="-594366" algn="l" defTabSz="2377463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31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63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94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926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57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89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120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851" algn="l" defTabSz="2377463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90679" y="396190"/>
            <a:ext cx="13666318" cy="2689697"/>
          </a:xfrm>
        </p:spPr>
        <p:txBody>
          <a:bodyPr>
            <a:normAutofit/>
          </a:bodyPr>
          <a:lstStyle/>
          <a:p>
            <a:pPr algn="ctr"/>
            <a:r>
              <a:rPr lang="en-US" sz="17629" b="1" dirty="0"/>
              <a:t>Craft Cube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1369" y="5932238"/>
            <a:ext cx="8005269" cy="1441211"/>
          </a:xfrm>
        </p:spPr>
        <p:txBody>
          <a:bodyPr/>
          <a:lstStyle/>
          <a:p>
            <a:pPr algn="ctr"/>
            <a:r>
              <a:rPr lang="en-US" sz="7835" b="1" u="sng" dirty="0"/>
              <a:t>Hardware 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half" idx="15"/>
          </p:nvPr>
        </p:nvSpPr>
        <p:spPr>
          <a:xfrm>
            <a:off x="24800491" y="5996565"/>
            <a:ext cx="8005269" cy="1376884"/>
          </a:xfrm>
        </p:spPr>
        <p:txBody>
          <a:bodyPr/>
          <a:lstStyle/>
          <a:p>
            <a:pPr algn="ctr"/>
            <a:r>
              <a:rPr lang="en-US" sz="7835" b="1" u="sng" dirty="0">
                <a:solidFill>
                  <a:schemeClr val="tx2"/>
                </a:solidFill>
              </a:rPr>
              <a:t>Hardware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860056" y="12335488"/>
            <a:ext cx="8005269" cy="1428354"/>
          </a:xfrm>
        </p:spPr>
        <p:txBody>
          <a:bodyPr/>
          <a:lstStyle/>
          <a:p>
            <a:pPr algn="ctr"/>
            <a:r>
              <a:rPr lang="en-US" sz="3640" dirty="0" smtClean="0"/>
              <a:t>3D Print</a:t>
            </a:r>
            <a:endParaRPr lang="en-US" sz="364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half" idx="16"/>
          </p:nvPr>
        </p:nvSpPr>
        <p:spPr>
          <a:xfrm>
            <a:off x="25114744" y="12479187"/>
            <a:ext cx="8005269" cy="1428354"/>
          </a:xfrm>
        </p:spPr>
        <p:txBody>
          <a:bodyPr/>
          <a:lstStyle/>
          <a:p>
            <a:pPr algn="ctr"/>
            <a:r>
              <a:rPr lang="en-US" dirty="0" smtClean="0"/>
              <a:t>Camera system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701699" y="2682987"/>
            <a:ext cx="8844278" cy="1233943"/>
          </a:xfrm>
        </p:spPr>
        <p:txBody>
          <a:bodyPr/>
          <a:lstStyle/>
          <a:p>
            <a:pPr algn="ctr"/>
            <a:r>
              <a:rPr lang="en-US" sz="7052" b="1" i="1" dirty="0"/>
              <a:t>2 in 1 CNC </a:t>
            </a:r>
            <a:r>
              <a:rPr lang="en-US" sz="5641" b="1" i="1" dirty="0"/>
              <a:t>Machine</a:t>
            </a:r>
            <a:r>
              <a:rPr lang="en-US" sz="7052" b="1" i="1" dirty="0"/>
              <a:t> 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half" idx="17"/>
          </p:nvPr>
        </p:nvSpPr>
        <p:spPr>
          <a:xfrm>
            <a:off x="1441369" y="7803029"/>
            <a:ext cx="8005269" cy="1428354"/>
          </a:xfrm>
        </p:spPr>
        <p:txBody>
          <a:bodyPr/>
          <a:lstStyle/>
          <a:p>
            <a:pPr algn="ctr"/>
            <a:r>
              <a:rPr lang="en-US" dirty="0" smtClean="0"/>
              <a:t>3D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647570" y="5809870"/>
            <a:ext cx="14454188" cy="2852737"/>
          </a:xfrm>
        </p:spPr>
        <p:txBody>
          <a:bodyPr/>
          <a:lstStyle/>
          <a:p>
            <a:pPr indent="0">
              <a:buNone/>
            </a:pPr>
            <a:r>
              <a:rPr lang="en-US" sz="3918" dirty="0"/>
              <a:t>Craft cube is a </a:t>
            </a:r>
            <a:r>
              <a:rPr lang="en-US" sz="3918" dirty="0"/>
              <a:t>low cost 2 in 1 CNC Machine utilizing a </a:t>
            </a:r>
            <a:r>
              <a:rPr lang="en-US" sz="3918" dirty="0"/>
              <a:t>user-friendly </a:t>
            </a:r>
            <a:r>
              <a:rPr lang="en-US" sz="3918" dirty="0"/>
              <a:t>operating system. The design of the machine is constructed through 3D-Printed Parts available online. A Camera aide mounted on the end effector is used for image processing algorithm to determine the dimensions of the object. </a:t>
            </a:r>
            <a:endParaRPr lang="en-US" sz="3918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idx="4294967295"/>
          </p:nvPr>
        </p:nvSpPr>
        <p:spPr>
          <a:xfrm>
            <a:off x="24801585" y="7393518"/>
            <a:ext cx="8004175" cy="142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4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Management</a:t>
            </a:r>
            <a:endParaRPr lang="en-US" sz="364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47" y="8822268"/>
            <a:ext cx="5574111" cy="36569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446637" y="4127521"/>
            <a:ext cx="15354402" cy="115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7" dirty="0"/>
              <a:t>Ammar Ahmed, Thomas Bock, Michael Gomez, Tan Hua</a:t>
            </a:r>
          </a:p>
          <a:p>
            <a:pPr algn="ctr"/>
            <a:r>
              <a:rPr lang="en-US" sz="3447" dirty="0"/>
              <a:t>Electrical and Electronic Engineering, California State University Sacramento</a:t>
            </a:r>
          </a:p>
        </p:txBody>
      </p:sp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79" y="9012063"/>
            <a:ext cx="13586658" cy="13913251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476" y="13395624"/>
            <a:ext cx="5303803" cy="3619813"/>
          </a:xfrm>
          <a:prstGeom prst="rect">
            <a:avLst/>
          </a:prstGeom>
        </p:spPr>
      </p:pic>
      <p:sp>
        <p:nvSpPr>
          <p:cNvPr id="24" name="Text Placeholder 5"/>
          <p:cNvSpPr txBox="1">
            <a:spLocks/>
          </p:cNvSpPr>
          <p:nvPr/>
        </p:nvSpPr>
        <p:spPr>
          <a:xfrm>
            <a:off x="1553927" y="16867947"/>
            <a:ext cx="8005269" cy="1354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94366" indent="-594366" algn="l" defTabSz="2377463" rtl="0" eaLnBrk="1" latinLnBrk="0" hangingPunct="1">
              <a:lnSpc>
                <a:spcPct val="90000"/>
              </a:lnSpc>
              <a:spcBef>
                <a:spcPts val="2600"/>
              </a:spcBef>
              <a:buFont typeface="Arial" panose="020B0604020202020204" pitchFamily="34" charset="0"/>
              <a:buNone/>
              <a:defRPr lang="en-US" sz="6240" b="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1783097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6933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2971829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5547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4160560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853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5349291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853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6538023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26754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15486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104217" indent="-594366" algn="l" defTabSz="2377463" rtl="0" eaLnBrk="1" latinLnBrk="0" hangingPunct="1">
              <a:lnSpc>
                <a:spcPct val="90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40" dirty="0" smtClean="0"/>
              <a:t>Laser Cutter/Engraver</a:t>
            </a:r>
            <a:endParaRPr lang="en-US" sz="3640" dirty="0"/>
          </a:p>
        </p:txBody>
      </p:sp>
    </p:spTree>
    <p:extLst>
      <p:ext uri="{BB962C8B-B14F-4D97-AF65-F5344CB8AC3E}">
        <p14:creationId xmlns:p14="http://schemas.microsoft.com/office/powerpoint/2010/main" val="7098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42</TotalTime>
  <Words>91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Corbel</vt:lpstr>
      <vt:lpstr>Times New Roman</vt:lpstr>
      <vt:lpstr>Arial</vt:lpstr>
      <vt:lpstr>Depth</vt:lpstr>
      <vt:lpstr>Craft Cube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Cube</dc:title>
  <dc:creator>Ahmed, Ammar Faez</dc:creator>
  <cp:lastModifiedBy>Ahmed, Ammar Faez</cp:lastModifiedBy>
  <cp:revision>6</cp:revision>
  <cp:lastPrinted>2016-12-07T09:48:04Z</cp:lastPrinted>
  <dcterms:created xsi:type="dcterms:W3CDTF">2016-12-07T09:13:44Z</dcterms:created>
  <dcterms:modified xsi:type="dcterms:W3CDTF">2016-12-07T09:55:57Z</dcterms:modified>
</cp:coreProperties>
</file>