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7"/>
  </p:notesMasterIdLst>
  <p:sldIdLst>
    <p:sldId id="256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7A0"/>
    <a:srgbClr val="A2A9A4"/>
    <a:srgbClr val="80C700"/>
    <a:srgbClr val="E5006A"/>
    <a:srgbClr val="00A6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5" autoAdjust="0"/>
    <p:restoredTop sz="94643" autoAdjust="0"/>
  </p:normalViewPr>
  <p:slideViewPr>
    <p:cSldViewPr>
      <p:cViewPr>
        <p:scale>
          <a:sx n="94" d="100"/>
          <a:sy n="94" d="100"/>
        </p:scale>
        <p:origin x="-2280" y="-5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E627F1C-940B-48FB-8B1B-CB6E3D3A9D5B}" type="datetimeFigureOut">
              <a:rPr lang="de-DE"/>
              <a:pPr>
                <a:defRPr/>
              </a:pPr>
              <a:t>23.05.2013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0C331BD-16AB-4BE2-A12B-855C5D76B38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1179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313" y="4653136"/>
            <a:ext cx="8222841" cy="1368152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  <a:lvl5pPr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831850"/>
            <a:ext cx="7920880" cy="652934"/>
          </a:xfrm>
        </p:spPr>
        <p:txBody>
          <a:bodyPr>
            <a:normAutofit/>
          </a:bodyPr>
          <a:lstStyle>
            <a:lvl1pPr algn="l">
              <a:defRPr sz="25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568" y="1600200"/>
            <a:ext cx="7920880" cy="452596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656473" y="333375"/>
            <a:ext cx="6652377" cy="215900"/>
          </a:xfrm>
        </p:spPr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3568" y="1600200"/>
            <a:ext cx="381223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94716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656473" y="333375"/>
            <a:ext cx="6652377" cy="215900"/>
          </a:xfrm>
        </p:spPr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683568" y="831850"/>
            <a:ext cx="7920880" cy="652934"/>
          </a:xfrm>
        </p:spPr>
        <p:txBody>
          <a:bodyPr>
            <a:normAutofit/>
          </a:bodyPr>
          <a:lstStyle>
            <a:lvl1pPr algn="l">
              <a:defRPr sz="25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7"/>
          <p:cNvSpPr>
            <a:spLocks noGrp="1"/>
          </p:cNvSpPr>
          <p:nvPr>
            <p:ph sz="quarter" idx="13"/>
          </p:nvPr>
        </p:nvSpPr>
        <p:spPr>
          <a:xfrm>
            <a:off x="656473" y="333375"/>
            <a:ext cx="6652377" cy="215900"/>
          </a:xfrm>
        </p:spPr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83568" y="831850"/>
            <a:ext cx="7920880" cy="652934"/>
          </a:xfrm>
        </p:spPr>
        <p:txBody>
          <a:bodyPr>
            <a:normAutofit/>
          </a:bodyPr>
          <a:lstStyle>
            <a:lvl1pPr algn="l">
              <a:defRPr sz="25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2A9A4"/>
          </a:solidFill>
          <a:ln>
            <a:solidFill>
              <a:srgbClr val="A2A9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1027" name="Grafik 17" descr="Mesh_ohne_hintergrund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-762000"/>
            <a:ext cx="914400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17" descr="HTWK_Logo_weis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63" y="333375"/>
            <a:ext cx="2090737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25" descr="balken_4_leitbilder_1960x29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700213"/>
            <a:ext cx="2308225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395288" y="685800"/>
            <a:ext cx="48990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auto" hangingPunct="0">
              <a:lnSpc>
                <a:spcPct val="110000"/>
              </a:lnSpc>
              <a:spcAft>
                <a:spcPts val="0"/>
              </a:spcAft>
              <a:defRPr/>
            </a:pPr>
            <a:r>
              <a:rPr lang="de-DE" sz="1100" dirty="0">
                <a:solidFill>
                  <a:schemeClr val="bg1"/>
                </a:solidFill>
              </a:rPr>
              <a:t>HOCHSCHULE FÜR TECHNIK, WIRTSCHAFT UND KULTUR LEIPZIG</a:t>
            </a:r>
          </a:p>
          <a:p>
            <a:pPr eaLnBrk="0" fontAlgn="auto" hangingPunct="0">
              <a:lnSpc>
                <a:spcPct val="110000"/>
              </a:lnSpc>
              <a:spcAft>
                <a:spcPts val="0"/>
              </a:spcAft>
              <a:defRPr/>
            </a:pPr>
            <a:r>
              <a:rPr lang="de-DE" sz="1000" dirty="0">
                <a:solidFill>
                  <a:schemeClr val="bg1"/>
                </a:solidFill>
              </a:rPr>
              <a:t>University </a:t>
            </a:r>
            <a:r>
              <a:rPr lang="de-DE" sz="1000" dirty="0" err="1">
                <a:solidFill>
                  <a:schemeClr val="bg1"/>
                </a:solidFill>
              </a:rPr>
              <a:t>of</a:t>
            </a:r>
            <a:r>
              <a:rPr lang="de-DE" sz="1000" dirty="0">
                <a:solidFill>
                  <a:schemeClr val="bg1"/>
                </a:solidFill>
              </a:rPr>
              <a:t> Applied </a:t>
            </a:r>
            <a:r>
              <a:rPr lang="de-DE" sz="1000" dirty="0" err="1">
                <a:solidFill>
                  <a:schemeClr val="bg1"/>
                </a:solidFill>
              </a:rPr>
              <a:t>Sciences</a:t>
            </a:r>
            <a:endParaRPr lang="de-DE" sz="1000" dirty="0">
              <a:solidFill>
                <a:schemeClr val="bg1"/>
              </a:solidFill>
            </a:endParaRPr>
          </a:p>
          <a:p>
            <a:pPr eaLnBrk="0" fontAlgn="auto" hangingPunct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/>
                </a:solidFill>
              </a:rPr>
              <a:t>Fakultät Informatik, Mathematik und Naturwissenschaften</a:t>
            </a:r>
          </a:p>
          <a:p>
            <a:pPr eaLnBrk="0" fontAlgn="auto" hangingPunct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defRPr/>
            </a:pPr>
            <a:endParaRPr lang="de-DE" sz="1000" dirty="0">
              <a:solidFill>
                <a:schemeClr val="bg1"/>
              </a:solidFill>
            </a:endParaRPr>
          </a:p>
          <a:p>
            <a:pPr eaLnBrk="0" fontAlgn="auto" hangingPunct="0">
              <a:lnSpc>
                <a:spcPct val="110000"/>
              </a:lnSpc>
              <a:spcAft>
                <a:spcPts val="0"/>
              </a:spcAft>
              <a:defRPr/>
            </a:pPr>
            <a:endParaRPr lang="de-DE" sz="1200" dirty="0">
              <a:solidFill>
                <a:schemeClr val="bg1"/>
              </a:solidFill>
              <a:latin typeface="ITC Officina Sans Book" pitchFamily="-124" charset="0"/>
              <a:cs typeface="+mn-cs"/>
            </a:endParaRPr>
          </a:p>
        </p:txBody>
      </p:sp>
      <p:pic>
        <p:nvPicPr>
          <p:cNvPr id="1031" name="Picture 25" descr="balken_4_leitbilder_1960x29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08225" y="1700213"/>
            <a:ext cx="22987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25" descr="balken_4_leitbilder_1960x29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06925" y="1700213"/>
            <a:ext cx="22733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25" descr="balken_4_leitbilder_1960x29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80225" y="1700213"/>
            <a:ext cx="2271713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34290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3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4652963"/>
            <a:ext cx="8229600" cy="147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468313" y="6399213"/>
            <a:ext cx="2413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0" fontAlgn="auto" hangingPunct="0">
              <a:spcAft>
                <a:spcPts val="0"/>
              </a:spcAft>
              <a:defRPr/>
            </a:pPr>
            <a:endParaRPr lang="de-DE" sz="10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4" name="Textplatzhalter 23"/>
          <p:cNvSpPr txBox="1">
            <a:spLocks/>
          </p:cNvSpPr>
          <p:nvPr/>
        </p:nvSpPr>
        <p:spPr>
          <a:xfrm>
            <a:off x="3275013" y="6399213"/>
            <a:ext cx="2592387" cy="3429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 smtClean="0">
                <a:solidFill>
                  <a:schemeClr val="bg1"/>
                </a:solidFill>
              </a:rPr>
              <a:t>B. Sc. Kurt Junghanns</a:t>
            </a:r>
            <a:endParaRPr lang="de-DE" sz="1000" dirty="0" smtClean="0">
              <a:solidFill>
                <a:schemeClr val="bg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 smtClean="0">
                <a:solidFill>
                  <a:schemeClr val="bg1"/>
                </a:solidFill>
              </a:rPr>
              <a:t>12-INM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6273800" y="6399213"/>
            <a:ext cx="2413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eaLnBrk="0" fontAlgn="auto" hangingPunct="0">
              <a:spcAft>
                <a:spcPts val="0"/>
              </a:spcAft>
              <a:defRPr/>
            </a:pPr>
            <a:fld id="{AFC71B98-6C6C-4E7E-A86B-F0B8636C58AB}" type="datetime1">
              <a:rPr lang="de-DE" sz="1000" smtClean="0">
                <a:solidFill>
                  <a:schemeClr val="bg1"/>
                </a:solidFill>
                <a:ea typeface="ＭＳ Ｐゴシック" pitchFamily="34" charset="-128"/>
              </a:rPr>
              <a:t>23.05.2013</a:t>
            </a:fld>
            <a:endParaRPr lang="de-DE" sz="10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5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defRPr sz="25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5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5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5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5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mesh_pp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-27384"/>
            <a:ext cx="9144000" cy="5280660"/>
          </a:xfrm>
          <a:prstGeom prst="rect">
            <a:avLst/>
          </a:prstGeom>
        </p:spPr>
      </p:pic>
      <p:sp>
        <p:nvSpPr>
          <p:cNvPr id="2051" name="Titelplatzhalter 1"/>
          <p:cNvSpPr>
            <a:spLocks noGrp="1"/>
          </p:cNvSpPr>
          <p:nvPr>
            <p:ph type="title"/>
          </p:nvPr>
        </p:nvSpPr>
        <p:spPr bwMode="auto">
          <a:xfrm>
            <a:off x="684213" y="831850"/>
            <a:ext cx="7920037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2052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84213" y="1700213"/>
            <a:ext cx="7920037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709613" y="6369050"/>
            <a:ext cx="24130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0" fontAlgn="auto" hangingPunct="0">
              <a:spcAft>
                <a:spcPts val="0"/>
              </a:spcAft>
              <a:defRPr/>
            </a:pPr>
            <a:r>
              <a:rPr lang="de-DE" sz="1000" dirty="0" smtClean="0">
                <a:solidFill>
                  <a:srgbClr val="2347A0"/>
                </a:solidFill>
                <a:ea typeface="ＭＳ Ｐゴシック" pitchFamily="34" charset="-128"/>
              </a:rPr>
              <a:t>HTWK Leipzig</a:t>
            </a:r>
          </a:p>
          <a:p>
            <a:pPr eaLnBrk="0" fontAlgn="auto" hangingPunct="0">
              <a:spcAft>
                <a:spcPts val="0"/>
              </a:spcAft>
              <a:defRPr/>
            </a:pPr>
            <a:r>
              <a:rPr lang="de-DE" sz="1000" dirty="0" smtClean="0">
                <a:solidFill>
                  <a:srgbClr val="2347A0"/>
                </a:solidFill>
                <a:ea typeface="ＭＳ Ｐゴシック" pitchFamily="34" charset="-128"/>
              </a:rPr>
              <a:t>University</a:t>
            </a:r>
            <a:r>
              <a:rPr lang="de-DE" sz="1000" baseline="0" dirty="0" smtClean="0">
                <a:solidFill>
                  <a:srgbClr val="2347A0"/>
                </a:solidFill>
                <a:ea typeface="ＭＳ Ｐゴシック" pitchFamily="34" charset="-128"/>
              </a:rPr>
              <a:t> </a:t>
            </a:r>
            <a:r>
              <a:rPr lang="de-DE" sz="1000" baseline="0" dirty="0" err="1" smtClean="0">
                <a:solidFill>
                  <a:srgbClr val="2347A0"/>
                </a:solidFill>
                <a:ea typeface="ＭＳ Ｐゴシック" pitchFamily="34" charset="-128"/>
              </a:rPr>
              <a:t>of</a:t>
            </a:r>
            <a:r>
              <a:rPr lang="de-DE" sz="1000" baseline="0" dirty="0" smtClean="0">
                <a:solidFill>
                  <a:srgbClr val="2347A0"/>
                </a:solidFill>
                <a:ea typeface="ＭＳ Ｐゴシック" pitchFamily="34" charset="-128"/>
              </a:rPr>
              <a:t> Applied </a:t>
            </a:r>
            <a:r>
              <a:rPr lang="de-DE" sz="1000" baseline="0" dirty="0" err="1" smtClean="0">
                <a:solidFill>
                  <a:srgbClr val="2347A0"/>
                </a:solidFill>
                <a:ea typeface="ＭＳ Ｐゴシック" pitchFamily="34" charset="-128"/>
              </a:rPr>
              <a:t>Sciences</a:t>
            </a:r>
            <a:endParaRPr lang="de-DE" sz="1000" dirty="0">
              <a:solidFill>
                <a:srgbClr val="2347A0"/>
              </a:solidFill>
              <a:ea typeface="ＭＳ Ｐゴシック" pitchFamily="34" charset="-128"/>
            </a:endParaRPr>
          </a:p>
        </p:txBody>
      </p:sp>
      <p:sp>
        <p:nvSpPr>
          <p:cNvPr id="12" name="Line 25"/>
          <p:cNvSpPr>
            <a:spLocks noChangeShapeType="1"/>
          </p:cNvSpPr>
          <p:nvPr/>
        </p:nvSpPr>
        <p:spPr bwMode="auto">
          <a:xfrm flipH="1">
            <a:off x="684213" y="6237288"/>
            <a:ext cx="7920037" cy="0"/>
          </a:xfrm>
          <a:prstGeom prst="line">
            <a:avLst/>
          </a:prstGeom>
          <a:noFill/>
          <a:ln w="12700">
            <a:solidFill>
              <a:srgbClr val="2347A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ea typeface="ＭＳ Ｐゴシック" pitchFamily="34" charset="-128"/>
              <a:cs typeface="+mn-cs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8172450" y="6381750"/>
            <a:ext cx="503238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A0ACC0E-A43A-4DFC-9C53-12EC01756DEE}" type="slidenum">
              <a:rPr lang="de-DE" sz="1000">
                <a:solidFill>
                  <a:srgbClr val="2347A0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rgbClr val="2347A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671888" y="6324600"/>
            <a:ext cx="1800225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 smtClean="0">
                <a:solidFill>
                  <a:srgbClr val="2347A0"/>
                </a:solidFill>
              </a:rPr>
              <a:t>B. Sc. Kurt Junghanns</a:t>
            </a:r>
            <a:br>
              <a:rPr lang="de-DE" sz="1000" dirty="0" smtClean="0">
                <a:solidFill>
                  <a:srgbClr val="2347A0"/>
                </a:solidFill>
              </a:rPr>
            </a:br>
            <a:r>
              <a:rPr lang="de-DE" sz="1000" dirty="0" smtClean="0">
                <a:solidFill>
                  <a:srgbClr val="2347A0"/>
                </a:solidFill>
              </a:rPr>
              <a:t>12-INM</a:t>
            </a:r>
            <a:endParaRPr lang="de-DE" sz="1000" dirty="0">
              <a:solidFill>
                <a:srgbClr val="2347A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Inhaltsplatzhalter 35"/>
          <p:cNvSpPr>
            <a:spLocks noGrp="1"/>
          </p:cNvSpPr>
          <p:nvPr>
            <p:ph sz="quarter" idx="14"/>
          </p:nvPr>
        </p:nvSpPr>
        <p:spPr>
          <a:xfrm>
            <a:off x="468313" y="4652963"/>
            <a:ext cx="8223250" cy="1368425"/>
          </a:xfrm>
        </p:spPr>
        <p:txBody>
          <a:bodyPr/>
          <a:lstStyle/>
          <a:p>
            <a:pPr marL="0" indent="0" fontAlgn="base">
              <a:spcAft>
                <a:spcPct val="0"/>
              </a:spcAft>
            </a:pPr>
            <a:r>
              <a:rPr lang="de-DE" dirty="0" smtClean="0"/>
              <a:t>Oberseminar „Datenbanksysteme – Aktuelle Trends“</a:t>
            </a:r>
            <a:endParaRPr lang="de-DE" dirty="0" smtClean="0"/>
          </a:p>
        </p:txBody>
      </p:sp>
      <p:sp>
        <p:nvSpPr>
          <p:cNvPr id="4099" name="Titel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NoSQL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33"/>
          <p:cNvSpPr>
            <a:spLocks noGrp="1"/>
          </p:cNvSpPr>
          <p:nvPr>
            <p:ph type="title"/>
          </p:nvPr>
        </p:nvSpPr>
        <p:spPr>
          <a:xfrm>
            <a:off x="684213" y="831850"/>
            <a:ext cx="7920037" cy="652463"/>
          </a:xfrm>
        </p:spPr>
        <p:txBody>
          <a:bodyPr/>
          <a:lstStyle/>
          <a:p>
            <a:r>
              <a:rPr lang="de-DE" dirty="0" smtClean="0"/>
              <a:t>Agenda</a:t>
            </a:r>
            <a:endParaRPr lang="de-DE" dirty="0" smtClean="0"/>
          </a:p>
        </p:txBody>
      </p:sp>
      <p:sp>
        <p:nvSpPr>
          <p:cNvPr id="5123" name="Inhaltsplatzhalter 34"/>
          <p:cNvSpPr>
            <a:spLocks noGrp="1"/>
          </p:cNvSpPr>
          <p:nvPr>
            <p:ph idx="1"/>
          </p:nvPr>
        </p:nvSpPr>
        <p:spPr>
          <a:xfrm>
            <a:off x="684213" y="1600200"/>
            <a:ext cx="7920037" cy="45259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Einleitung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Historie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Bewegung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theoretische Grundlagen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Kategorisierung</a:t>
            </a:r>
            <a:endParaRPr lang="de-DE" dirty="0" smtClean="0"/>
          </a:p>
        </p:txBody>
      </p:sp>
      <p:sp>
        <p:nvSpPr>
          <p:cNvPr id="36" name="Inhaltsplatzhalter 35"/>
          <p:cNvSpPr>
            <a:spLocks noGrp="1"/>
          </p:cNvSpPr>
          <p:nvPr>
            <p:ph sz="quarter" idx="13"/>
          </p:nvPr>
        </p:nvSpPr>
        <p:spPr>
          <a:xfrm>
            <a:off x="657225" y="333375"/>
            <a:ext cx="6651625" cy="215900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defRPr/>
            </a:pP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149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Einleitung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57225" y="333375"/>
            <a:ext cx="6651625" cy="215900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171" name="Titel 5"/>
          <p:cNvSpPr>
            <a:spLocks noGrp="1"/>
          </p:cNvSpPr>
          <p:nvPr>
            <p:ph type="title"/>
          </p:nvPr>
        </p:nvSpPr>
        <p:spPr>
          <a:xfrm>
            <a:off x="684213" y="831850"/>
            <a:ext cx="7920037" cy="652463"/>
          </a:xfrm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aesentationsvorlage_imn_extern_v5.4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praesentationsvorlage_imn_extern_v5.4</Template>
  <TotalTime>0</TotalTime>
  <Words>18</Words>
  <Application>Microsoft Office PowerPoint</Application>
  <PresentationFormat>Bildschirmpräsentation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4</vt:i4>
      </vt:variant>
    </vt:vector>
  </HeadingPairs>
  <TitlesOfParts>
    <vt:vector size="6" baseType="lpstr">
      <vt:lpstr>praesentationsvorlage_imn_extern_v5.4</vt:lpstr>
      <vt:lpstr>Benutzerdefiniertes Design</vt:lpstr>
      <vt:lpstr>NoSQL</vt:lpstr>
      <vt:lpstr>Agenda</vt:lpstr>
      <vt:lpstr>1. Einleitung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Kurt Junghanns</dc:creator>
  <cp:lastModifiedBy>Kurt Junghanns</cp:lastModifiedBy>
  <cp:revision>6</cp:revision>
  <dcterms:created xsi:type="dcterms:W3CDTF">2013-05-22T10:21:19Z</dcterms:created>
  <dcterms:modified xsi:type="dcterms:W3CDTF">2013-05-23T11:20:40Z</dcterms:modified>
</cp:coreProperties>
</file>