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2385" autoAdjust="0"/>
  </p:normalViewPr>
  <p:slideViewPr>
    <p:cSldViewPr>
      <p:cViewPr>
        <p:scale>
          <a:sx n="94" d="100"/>
          <a:sy n="94" d="100"/>
        </p:scale>
        <p:origin x="-228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04.06.2013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  <a:endParaRPr lang="de-DE" dirty="0" smtClean="0"/>
          </a:p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Zuordnung auch über Leistungsfähigkeit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Effekt 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Amazon </a:t>
            </a:r>
            <a:r>
              <a:rPr lang="de-DE" dirty="0" err="1" smtClean="0"/>
              <a:t>SimpleDB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ACID konforme</a:t>
            </a:r>
            <a:r>
              <a:rPr lang="de-DE" baseline="0" dirty="0" smtClean="0"/>
              <a:t> DBs</a:t>
            </a:r>
          </a:p>
          <a:p>
            <a:r>
              <a:rPr lang="de-DE" baseline="0" dirty="0" smtClean="0"/>
              <a:t>Neo4J, </a:t>
            </a:r>
            <a:r>
              <a:rPr lang="de-DE" baseline="0" smtClean="0"/>
              <a:t>FlockDB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), </a:t>
            </a:r>
            <a:r>
              <a:rPr lang="de-DE" dirty="0" err="1" smtClean="0"/>
              <a:t>Hadoop</a:t>
            </a:r>
            <a:r>
              <a:rPr lang="de-DE" baseline="0" dirty="0" smtClean="0"/>
              <a:t> </a:t>
            </a:r>
            <a:r>
              <a:rPr lang="de-DE" baseline="0" dirty="0" smtClean="0"/>
              <a:t>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04.06.2013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pic>
        <p:nvPicPr>
          <p:cNvPr id="5122" name="Picture 2" descr="C:\Users\TBoonX\Studium\Master\2. Semester\OS-Datenbanken\Abbildungen\C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68" y="1412775"/>
            <a:ext cx="3600400" cy="38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Lockerer </a:t>
            </a:r>
            <a:r>
              <a:rPr lang="de-DE" dirty="0"/>
              <a:t>Konsistenzbegriff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Datenversionen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unstrukturierter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Abbildung der Daten in Knoten und Kanten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Knoten enthalten Objekte oder sind Objekte</a:t>
            </a:r>
          </a:p>
          <a:p>
            <a:pPr marL="0" indent="0">
              <a:buNone/>
            </a:pPr>
            <a:r>
              <a:rPr lang="de-DE" dirty="0" smtClean="0"/>
              <a:t>Kanten sind 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Strukturierte Daten: Key/Value </a:t>
            </a:r>
            <a:r>
              <a:rPr lang="de-DE" dirty="0" err="1" smtClean="0"/>
              <a:t>Tupel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Schema der Daten ist optional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Kanten können typisiert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Geeignet zur Darstellung semantischer </a:t>
            </a:r>
            <a:r>
              <a:rPr lang="de-DE" dirty="0" err="1" smtClean="0"/>
              <a:t>Beziehungne</a:t>
            </a:r>
            <a:r>
              <a:rPr lang="de-DE" dirty="0" smtClean="0"/>
              <a:t> zwischen Objekten -&gt; </a:t>
            </a:r>
            <a:r>
              <a:rPr lang="de-DE" dirty="0" err="1" smtClean="0"/>
              <a:t>semantic</a:t>
            </a:r>
            <a:r>
              <a:rPr lang="de-DE" dirty="0" smtClean="0"/>
              <a:t> web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Joins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BoonX\Studium\Master\2. Semester\OS-Datenbanken\Abbildungen\Hiv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03" y="5301208"/>
            <a:ext cx="914748" cy="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/>
              <a:t>NoRel</a:t>
            </a:r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(Paper, 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970</Words>
  <Application>Microsoft Office PowerPoint</Application>
  <PresentationFormat>Bildschirmpräsentation (4:3)</PresentationFormat>
  <Paragraphs>293</Paragraphs>
  <Slides>35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37" baseType="lpstr">
      <vt:lpstr>praesentationsvorlage_imn_extern_v5.4</vt:lpstr>
      <vt:lpstr>Benutzerdefiniertes Design</vt:lpstr>
      <vt:lpstr>NoSQL</vt:lpstr>
      <vt:lpstr>Agenda</vt:lpstr>
      <vt:lpstr>1. Einleitung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4.6 REST</vt:lpstr>
      <vt:lpstr>5. Kategorisierung</vt:lpstr>
      <vt:lpstr>5.1 Key/Value</vt:lpstr>
      <vt:lpstr>PowerPoint-Präsentation</vt:lpstr>
      <vt:lpstr>5.2 Dokumentorientiert</vt:lpstr>
      <vt:lpstr>5.3 Spaltenorientiert</vt:lpstr>
      <vt:lpstr>5.4 Graphenorientiert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112</cp:revision>
  <dcterms:created xsi:type="dcterms:W3CDTF">2013-05-22T10:21:19Z</dcterms:created>
  <dcterms:modified xsi:type="dcterms:W3CDTF">2013-06-04T12:29:01Z</dcterms:modified>
</cp:coreProperties>
</file>