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7A0"/>
    <a:srgbClr val="A2A9A4"/>
    <a:srgbClr val="80C700"/>
    <a:srgbClr val="E5006A"/>
    <a:srgbClr val="00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425" autoAdjust="0"/>
    <p:restoredTop sz="94643" autoAdjust="0"/>
  </p:normalViewPr>
  <p:slideViewPr>
    <p:cSldViewPr>
      <p:cViewPr>
        <p:scale>
          <a:sx n="94" d="100"/>
          <a:sy n="94" d="100"/>
        </p:scale>
        <p:origin x="-14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627F1C-940B-48FB-8B1B-CB6E3D3A9D5B}" type="datetimeFigureOut">
              <a:rPr lang="de-DE"/>
              <a:pPr>
                <a:defRPr/>
              </a:pPr>
              <a:t>22.05.2013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C331BD-16AB-4BE2-A12B-855C5D76B3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1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313" y="4653136"/>
            <a:ext cx="8222841" cy="136815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600200"/>
            <a:ext cx="7920880" cy="45259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3568" y="1600200"/>
            <a:ext cx="38122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47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2A9A4"/>
          </a:solidFill>
          <a:ln>
            <a:solidFill>
              <a:srgbClr val="A2A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027" name="Grafik 17" descr="Mesh_ohne_hintergrun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-762000"/>
            <a:ext cx="91440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7" descr="HTWK_Logo_wei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333375"/>
            <a:ext cx="2090737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5" descr="balken_4_leitbilder_1960x29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00213"/>
            <a:ext cx="23082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5288" y="685800"/>
            <a:ext cx="4899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100" dirty="0">
                <a:solidFill>
                  <a:schemeClr val="bg1"/>
                </a:solidFill>
              </a:rPr>
              <a:t>HOCHSCHULE FÜR TECHNIK, WIRTSCHAFT UND KULTUR LEIPZIG</a:t>
            </a: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</a:t>
            </a:r>
            <a:r>
              <a:rPr lang="de-DE" sz="1000" dirty="0" err="1">
                <a:solidFill>
                  <a:schemeClr val="bg1"/>
                </a:solidFill>
              </a:rPr>
              <a:t>Sciences</a:t>
            </a: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Fakultät Informatik, Mathematik und Naturwissenschaften</a:t>
            </a: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endParaRPr lang="de-DE" sz="1200" dirty="0">
              <a:solidFill>
                <a:schemeClr val="bg1"/>
              </a:solidFill>
              <a:latin typeface="ITC Officina Sans Book" pitchFamily="-124" charset="0"/>
              <a:cs typeface="+mn-cs"/>
            </a:endParaRPr>
          </a:p>
        </p:txBody>
      </p:sp>
      <p:pic>
        <p:nvPicPr>
          <p:cNvPr id="1031" name="Picture 25" descr="balken_4_leitbilder_1960x29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8225" y="1700213"/>
            <a:ext cx="22987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5" descr="balken_4_leitbilder_1960x29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06925" y="1700213"/>
            <a:ext cx="22733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25" descr="balken_4_leitbilder_1960x29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80225" y="1700213"/>
            <a:ext cx="22717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3429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4652963"/>
            <a:ext cx="82296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68313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  <a:ea typeface="ＭＳ Ｐゴシック" pitchFamily="34" charset="-128"/>
              </a:rPr>
              <a:t>http://portal.imn.htwk-leipzig.de</a:t>
            </a:r>
          </a:p>
        </p:txBody>
      </p:sp>
      <p:sp>
        <p:nvSpPr>
          <p:cNvPr id="14" name="Textplatzhalter 23"/>
          <p:cNvSpPr txBox="1">
            <a:spLocks/>
          </p:cNvSpPr>
          <p:nvPr/>
        </p:nvSpPr>
        <p:spPr>
          <a:xfrm>
            <a:off x="3275013" y="6399213"/>
            <a:ext cx="2592387" cy="3429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Prof. Dr. Referent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Fakultät, Bereich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273800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fontAlgn="auto" hangingPunct="0">
              <a:spcAft>
                <a:spcPts val="0"/>
              </a:spcAft>
              <a:defRPr/>
            </a:pPr>
            <a:fld id="{AFC71B98-6C6C-4E7E-A86B-F0B8636C58AB}" type="datetime1">
              <a:rPr lang="de-DE" sz="1000" smtClean="0">
                <a:solidFill>
                  <a:schemeClr val="bg1"/>
                </a:solidFill>
                <a:ea typeface="ＭＳ Ｐゴシック" pitchFamily="34" charset="-128"/>
              </a:rPr>
              <a:t>22.05.2013</a:t>
            </a:fld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mesh_p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-27384"/>
            <a:ext cx="9144000" cy="5280660"/>
          </a:xfrm>
          <a:prstGeom prst="rect">
            <a:avLst/>
          </a:prstGeom>
        </p:spPr>
      </p:pic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684213" y="831850"/>
            <a:ext cx="792003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84213" y="1700213"/>
            <a:ext cx="7920037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09613" y="6369050"/>
            <a:ext cx="2413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HTWK Leipzig</a:t>
            </a:r>
          </a:p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University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of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Applied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Sciences</a:t>
            </a:r>
            <a:endParaRPr lang="de-DE" sz="1000" dirty="0">
              <a:solidFill>
                <a:srgbClr val="2347A0"/>
              </a:solidFill>
              <a:ea typeface="ＭＳ Ｐゴシック" pitchFamily="34" charset="-128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684213" y="6237288"/>
            <a:ext cx="7920037" cy="0"/>
          </a:xfrm>
          <a:prstGeom prst="line">
            <a:avLst/>
          </a:prstGeom>
          <a:noFill/>
          <a:ln w="12700">
            <a:solidFill>
              <a:srgbClr val="2347A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172450" y="6381750"/>
            <a:ext cx="50323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A0ACC0E-A43A-4DFC-9C53-12EC01756DEE}" type="slidenum">
              <a:rPr lang="de-DE" sz="1000">
                <a:solidFill>
                  <a:srgbClr val="2347A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rgbClr val="2347A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671888" y="6324600"/>
            <a:ext cx="18002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rgbClr val="2347A0"/>
                </a:solidFill>
              </a:rPr>
              <a:t>Prof. Dr. Referent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rgbClr val="2347A0"/>
                </a:solidFill>
              </a:rPr>
              <a:t>Fakultät, Bereich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35"/>
          <p:cNvSpPr>
            <a:spLocks noGrp="1"/>
          </p:cNvSpPr>
          <p:nvPr>
            <p:ph sz="quarter" idx="14"/>
          </p:nvPr>
        </p:nvSpPr>
        <p:spPr>
          <a:xfrm>
            <a:off x="468313" y="4652963"/>
            <a:ext cx="8223250" cy="1368425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endParaRPr lang="de-DE" smtClean="0"/>
          </a:p>
        </p:txBody>
      </p:sp>
      <p:sp>
        <p:nvSpPr>
          <p:cNvPr id="4099" name="Titel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3"/>
          <p:cNvSpPr>
            <a:spLocks noGrp="1"/>
          </p:cNvSpPr>
          <p:nvPr>
            <p:ph type="title"/>
          </p:nvPr>
        </p:nvSpPr>
        <p:spPr>
          <a:xfrm>
            <a:off x="684213" y="831850"/>
            <a:ext cx="7920037" cy="652463"/>
          </a:xfrm>
        </p:spPr>
        <p:txBody>
          <a:bodyPr/>
          <a:lstStyle/>
          <a:p>
            <a:endParaRPr lang="de-DE" smtClean="0"/>
          </a:p>
        </p:txBody>
      </p:sp>
      <p:sp>
        <p:nvSpPr>
          <p:cNvPr id="5123" name="Inhaltsplatzhalter 34"/>
          <p:cNvSpPr>
            <a:spLocks noGrp="1"/>
          </p:cNvSpPr>
          <p:nvPr>
            <p:ph idx="1"/>
          </p:nvPr>
        </p:nvSpPr>
        <p:spPr>
          <a:xfrm>
            <a:off x="684213" y="1600200"/>
            <a:ext cx="7920037" cy="4525963"/>
          </a:xfrm>
        </p:spPr>
        <p:txBody>
          <a:bodyPr/>
          <a:lstStyle/>
          <a:p>
            <a:endParaRPr lang="de-DE" smtClean="0"/>
          </a:p>
        </p:txBody>
      </p:sp>
      <p:sp>
        <p:nvSpPr>
          <p:cNvPr id="36" name="Inhaltsplatzhalter 35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6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811587" cy="4525963"/>
          </a:xfrm>
        </p:spPr>
        <p:txBody>
          <a:bodyPr/>
          <a:lstStyle/>
          <a:p>
            <a:endParaRPr lang="de-DE" smtClean="0"/>
          </a:p>
        </p:txBody>
      </p:sp>
      <p:sp>
        <p:nvSpPr>
          <p:cNvPr id="6147" name="Inhaltsplatzhalter 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46525" cy="4525963"/>
          </a:xfrm>
        </p:spPr>
        <p:txBody>
          <a:bodyPr/>
          <a:lstStyle/>
          <a:p>
            <a:endParaRPr lang="de-DE" smtClean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49" name="Titel 5"/>
          <p:cNvSpPr>
            <a:spLocks noGrp="1"/>
          </p:cNvSpPr>
          <p:nvPr>
            <p:ph type="title"/>
          </p:nvPr>
        </p:nvSpPr>
        <p:spPr>
          <a:xfrm>
            <a:off x="684213" y="831850"/>
            <a:ext cx="7920037" cy="652463"/>
          </a:xfrm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71" name="Titel 5"/>
          <p:cNvSpPr>
            <a:spLocks noGrp="1"/>
          </p:cNvSpPr>
          <p:nvPr>
            <p:ph type="title"/>
          </p:nvPr>
        </p:nvSpPr>
        <p:spPr>
          <a:xfrm>
            <a:off x="684213" y="831850"/>
            <a:ext cx="7920037" cy="652463"/>
          </a:xfrm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_imn_extern_v5.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praesentationsvorlage_imn_extern_v5.4</Template>
  <TotalTime>0</TotalTime>
  <Words>0</Words>
  <Application>Microsoft Office PowerPoint</Application>
  <PresentationFormat>Bildschirmpräsentation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praesentationsvorlage_imn_extern_v5.4</vt:lpstr>
      <vt:lpstr>Benutzerdefiniertes Design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Kurt Junghanns</dc:creator>
  <cp:lastModifiedBy>Kurt Junghanns</cp:lastModifiedBy>
  <cp:revision>1</cp:revision>
  <dcterms:created xsi:type="dcterms:W3CDTF">2013-05-22T10:21:19Z</dcterms:created>
  <dcterms:modified xsi:type="dcterms:W3CDTF">2013-05-22T10:21:47Z</dcterms:modified>
</cp:coreProperties>
</file>