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DM Sans" charset="0"/>
      <p:regular r:id="rId25"/>
      <p:bold r:id="rId26"/>
      <p:italic r:id="rId27"/>
      <p:boldItalic r:id="rId28"/>
    </p:embeddedFont>
    <p:embeddedFont>
      <p:font typeface="Viga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01B6D56-A71A-4583-B2B4-169611E61162}">
  <a:tblStyle styleId="{001B6D56-A71A-4583-B2B4-169611E611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-606" y="-54"/>
      </p:cViewPr>
      <p:guideLst>
        <p:guide orient="horz" pos="461"/>
        <p:guide orient="horz" pos="1732"/>
        <p:guide orient="horz" pos="2664"/>
        <p:guide pos="2880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540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bdca54fc3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bdca54fc3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dGcZN4XGt6BJHFenQK3MhRoWZ5mMrJvxOSqAlwewuY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649933" y="662781"/>
            <a:ext cx="38763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PRIVACY ACT      	AND PROTECTION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Here is where your presentation begins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58625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grpSp>
        <p:nvGrpSpPr>
          <p:cNvPr id="1293" name="Google Shape;1293;p40"/>
          <p:cNvGrpSpPr/>
          <p:nvPr/>
        </p:nvGrpSpPr>
        <p:grpSpPr>
          <a:xfrm>
            <a:off x="3876763" y="1931163"/>
            <a:ext cx="1390475" cy="1871575"/>
            <a:chOff x="-3443650" y="1961050"/>
            <a:chExt cx="1390475" cy="1871575"/>
          </a:xfrm>
        </p:grpSpPr>
        <p:sp>
          <p:nvSpPr>
            <p:cNvPr id="1294" name="Google Shape;1294;p40"/>
            <p:cNvSpPr/>
            <p:nvPr/>
          </p:nvSpPr>
          <p:spPr>
            <a:xfrm>
              <a:off x="-3436475" y="2901400"/>
              <a:ext cx="1375525" cy="923875"/>
            </a:xfrm>
            <a:custGeom>
              <a:avLst/>
              <a:gdLst/>
              <a:ahLst/>
              <a:cxnLst/>
              <a:rect l="l" t="t" r="r" b="b"/>
              <a:pathLst>
                <a:path w="55021" h="36955" extrusionOk="0">
                  <a:moveTo>
                    <a:pt x="18464" y="1"/>
                  </a:moveTo>
                  <a:cubicBezTo>
                    <a:pt x="18464" y="1"/>
                    <a:pt x="20495" y="5170"/>
                    <a:pt x="19941" y="8862"/>
                  </a:cubicBezTo>
                  <a:cubicBezTo>
                    <a:pt x="19386" y="12555"/>
                    <a:pt x="17356" y="14586"/>
                    <a:pt x="12925" y="16801"/>
                  </a:cubicBezTo>
                  <a:cubicBezTo>
                    <a:pt x="8493" y="19017"/>
                    <a:pt x="1478" y="22156"/>
                    <a:pt x="739" y="24371"/>
                  </a:cubicBezTo>
                  <a:cubicBezTo>
                    <a:pt x="1" y="26587"/>
                    <a:pt x="739" y="36954"/>
                    <a:pt x="739" y="36954"/>
                  </a:cubicBezTo>
                  <a:lnTo>
                    <a:pt x="55020" y="36954"/>
                  </a:lnTo>
                  <a:cubicBezTo>
                    <a:pt x="55020" y="36954"/>
                    <a:pt x="53728" y="26218"/>
                    <a:pt x="50959" y="22525"/>
                  </a:cubicBezTo>
                  <a:cubicBezTo>
                    <a:pt x="48189" y="18833"/>
                    <a:pt x="37111" y="15878"/>
                    <a:pt x="33972" y="13848"/>
                  </a:cubicBezTo>
                  <a:cubicBezTo>
                    <a:pt x="30833" y="11818"/>
                    <a:pt x="32127" y="185"/>
                    <a:pt x="32127" y="185"/>
                  </a:cubicBezTo>
                  <a:lnTo>
                    <a:pt x="32127" y="185"/>
                  </a:lnTo>
                  <a:cubicBezTo>
                    <a:pt x="32126" y="185"/>
                    <a:pt x="28604" y="1281"/>
                    <a:pt x="24668" y="1281"/>
                  </a:cubicBezTo>
                  <a:cubicBezTo>
                    <a:pt x="22559" y="1281"/>
                    <a:pt x="20332" y="967"/>
                    <a:pt x="18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-3443650" y="2894075"/>
              <a:ext cx="1390475" cy="938550"/>
            </a:xfrm>
            <a:custGeom>
              <a:avLst/>
              <a:gdLst/>
              <a:ahLst/>
              <a:cxnLst/>
              <a:rect l="l" t="t" r="r" b="b"/>
              <a:pathLst>
                <a:path w="55619" h="37542" extrusionOk="0">
                  <a:moveTo>
                    <a:pt x="19270" y="860"/>
                  </a:moveTo>
                  <a:lnTo>
                    <a:pt x="19270" y="860"/>
                  </a:lnTo>
                  <a:cubicBezTo>
                    <a:pt x="21048" y="1619"/>
                    <a:pt x="23062" y="1876"/>
                    <a:pt x="24973" y="1876"/>
                  </a:cubicBezTo>
                  <a:cubicBezTo>
                    <a:pt x="28136" y="1876"/>
                    <a:pt x="31017" y="1172"/>
                    <a:pt x="32079" y="880"/>
                  </a:cubicBezTo>
                  <a:lnTo>
                    <a:pt x="32079" y="880"/>
                  </a:lnTo>
                  <a:cubicBezTo>
                    <a:pt x="31874" y="3057"/>
                    <a:pt x="31166" y="12487"/>
                    <a:pt x="34101" y="14386"/>
                  </a:cubicBezTo>
                  <a:cubicBezTo>
                    <a:pt x="35240" y="15123"/>
                    <a:pt x="37341" y="15956"/>
                    <a:pt x="39776" y="16918"/>
                  </a:cubicBezTo>
                  <a:cubicBezTo>
                    <a:pt x="44008" y="18594"/>
                    <a:pt x="49276" y="20679"/>
                    <a:pt x="51011" y="22994"/>
                  </a:cubicBezTo>
                  <a:cubicBezTo>
                    <a:pt x="53434" y="26223"/>
                    <a:pt x="54731" y="35132"/>
                    <a:pt x="54975" y="36956"/>
                  </a:cubicBezTo>
                  <a:lnTo>
                    <a:pt x="1300" y="36956"/>
                  </a:lnTo>
                  <a:lnTo>
                    <a:pt x="1300" y="36955"/>
                  </a:lnTo>
                  <a:cubicBezTo>
                    <a:pt x="1191" y="35309"/>
                    <a:pt x="658" y="26697"/>
                    <a:pt x="1305" y="24757"/>
                  </a:cubicBezTo>
                  <a:cubicBezTo>
                    <a:pt x="1902" y="22961"/>
                    <a:pt x="7390" y="20277"/>
                    <a:pt x="11394" y="18317"/>
                  </a:cubicBezTo>
                  <a:cubicBezTo>
                    <a:pt x="12078" y="17982"/>
                    <a:pt x="12735" y="17661"/>
                    <a:pt x="13343" y="17357"/>
                  </a:cubicBezTo>
                  <a:cubicBezTo>
                    <a:pt x="18094" y="14982"/>
                    <a:pt x="19971" y="12847"/>
                    <a:pt x="20517" y="9198"/>
                  </a:cubicBezTo>
                  <a:cubicBezTo>
                    <a:pt x="20964" y="6224"/>
                    <a:pt x="19800" y="2395"/>
                    <a:pt x="19270" y="860"/>
                  </a:cubicBezTo>
                  <a:close/>
                  <a:moveTo>
                    <a:pt x="18751" y="0"/>
                  </a:moveTo>
                  <a:cubicBezTo>
                    <a:pt x="18560" y="0"/>
                    <a:pt x="18400" y="196"/>
                    <a:pt x="18479" y="400"/>
                  </a:cubicBezTo>
                  <a:cubicBezTo>
                    <a:pt x="18500" y="451"/>
                    <a:pt x="20476" y="5542"/>
                    <a:pt x="19939" y="9112"/>
                  </a:cubicBezTo>
                  <a:cubicBezTo>
                    <a:pt x="19426" y="12538"/>
                    <a:pt x="17632" y="14559"/>
                    <a:pt x="13082" y="16833"/>
                  </a:cubicBezTo>
                  <a:cubicBezTo>
                    <a:pt x="12474" y="17137"/>
                    <a:pt x="11819" y="17458"/>
                    <a:pt x="11138" y="17791"/>
                  </a:cubicBezTo>
                  <a:cubicBezTo>
                    <a:pt x="6585" y="20020"/>
                    <a:pt x="1425" y="22544"/>
                    <a:pt x="750" y="24572"/>
                  </a:cubicBezTo>
                  <a:cubicBezTo>
                    <a:pt x="1" y="26817"/>
                    <a:pt x="704" y="36844"/>
                    <a:pt x="735" y="37268"/>
                  </a:cubicBezTo>
                  <a:cubicBezTo>
                    <a:pt x="745" y="37422"/>
                    <a:pt x="873" y="37540"/>
                    <a:pt x="1026" y="37541"/>
                  </a:cubicBezTo>
                  <a:lnTo>
                    <a:pt x="55307" y="37541"/>
                  </a:lnTo>
                  <a:lnTo>
                    <a:pt x="55307" y="37540"/>
                  </a:lnTo>
                  <a:cubicBezTo>
                    <a:pt x="55483" y="37540"/>
                    <a:pt x="55619" y="37387"/>
                    <a:pt x="55598" y="37213"/>
                  </a:cubicBezTo>
                  <a:cubicBezTo>
                    <a:pt x="55544" y="36772"/>
                    <a:pt x="54264" y="26355"/>
                    <a:pt x="51480" y="22643"/>
                  </a:cubicBezTo>
                  <a:cubicBezTo>
                    <a:pt x="49645" y="20196"/>
                    <a:pt x="44291" y="18078"/>
                    <a:pt x="39990" y="16375"/>
                  </a:cubicBezTo>
                  <a:cubicBezTo>
                    <a:pt x="37586" y="15424"/>
                    <a:pt x="35510" y="14601"/>
                    <a:pt x="34418" y="13895"/>
                  </a:cubicBezTo>
                  <a:cubicBezTo>
                    <a:pt x="31467" y="11985"/>
                    <a:pt x="32691" y="626"/>
                    <a:pt x="32704" y="511"/>
                  </a:cubicBezTo>
                  <a:cubicBezTo>
                    <a:pt x="32724" y="332"/>
                    <a:pt x="32582" y="186"/>
                    <a:pt x="32414" y="186"/>
                  </a:cubicBezTo>
                  <a:cubicBezTo>
                    <a:pt x="32386" y="186"/>
                    <a:pt x="32356" y="190"/>
                    <a:pt x="32327" y="200"/>
                  </a:cubicBezTo>
                  <a:cubicBezTo>
                    <a:pt x="32273" y="215"/>
                    <a:pt x="28793" y="1276"/>
                    <a:pt x="24940" y="1276"/>
                  </a:cubicBezTo>
                  <a:cubicBezTo>
                    <a:pt x="22872" y="1276"/>
                    <a:pt x="20696" y="970"/>
                    <a:pt x="18885" y="34"/>
                  </a:cubicBezTo>
                  <a:cubicBezTo>
                    <a:pt x="18841" y="11"/>
                    <a:pt x="18795" y="0"/>
                    <a:pt x="18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-3252950" y="3320800"/>
              <a:ext cx="961050" cy="504475"/>
            </a:xfrm>
            <a:custGeom>
              <a:avLst/>
              <a:gdLst/>
              <a:ahLst/>
              <a:cxnLst/>
              <a:rect l="l" t="t" r="r" b="b"/>
              <a:pathLst>
                <a:path w="38442" h="20179" extrusionOk="0">
                  <a:moveTo>
                    <a:pt x="33321" y="1"/>
                  </a:moveTo>
                  <a:cubicBezTo>
                    <a:pt x="31507" y="4298"/>
                    <a:pt x="27120" y="12410"/>
                    <a:pt x="19855" y="12410"/>
                  </a:cubicBezTo>
                  <a:cubicBezTo>
                    <a:pt x="19413" y="12410"/>
                    <a:pt x="18961" y="12380"/>
                    <a:pt x="18499" y="12317"/>
                  </a:cubicBezTo>
                  <a:cubicBezTo>
                    <a:pt x="10518" y="11239"/>
                    <a:pt x="6356" y="4122"/>
                    <a:pt x="4719" y="455"/>
                  </a:cubicBezTo>
                  <a:cubicBezTo>
                    <a:pt x="3710" y="952"/>
                    <a:pt x="2607" y="1486"/>
                    <a:pt x="1498" y="2038"/>
                  </a:cubicBezTo>
                  <a:cubicBezTo>
                    <a:pt x="3423" y="7873"/>
                    <a:pt x="1646" y="15326"/>
                    <a:pt x="1" y="20178"/>
                  </a:cubicBezTo>
                  <a:lnTo>
                    <a:pt x="38442" y="20178"/>
                  </a:lnTo>
                  <a:cubicBezTo>
                    <a:pt x="37889" y="18996"/>
                    <a:pt x="37439" y="17639"/>
                    <a:pt x="37222" y="16120"/>
                  </a:cubicBezTo>
                  <a:cubicBezTo>
                    <a:pt x="36595" y="11726"/>
                    <a:pt x="37014" y="5091"/>
                    <a:pt x="37304" y="1667"/>
                  </a:cubicBezTo>
                  <a:cubicBezTo>
                    <a:pt x="36003" y="1082"/>
                    <a:pt x="34639" y="526"/>
                    <a:pt x="33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-3261450" y="3313500"/>
              <a:ext cx="978450" cy="519125"/>
            </a:xfrm>
            <a:custGeom>
              <a:avLst/>
              <a:gdLst/>
              <a:ahLst/>
              <a:cxnLst/>
              <a:rect l="l" t="t" r="r" b="b"/>
              <a:pathLst>
                <a:path w="39138" h="20765" extrusionOk="0">
                  <a:moveTo>
                    <a:pt x="33818" y="670"/>
                  </a:moveTo>
                  <a:cubicBezTo>
                    <a:pt x="34908" y="1107"/>
                    <a:pt x="36144" y="1610"/>
                    <a:pt x="37334" y="2141"/>
                  </a:cubicBezTo>
                  <a:cubicBezTo>
                    <a:pt x="37038" y="5722"/>
                    <a:pt x="36656" y="12145"/>
                    <a:pt x="37272" y="16454"/>
                  </a:cubicBezTo>
                  <a:cubicBezTo>
                    <a:pt x="37457" y="17737"/>
                    <a:pt x="37813" y="18989"/>
                    <a:pt x="38330" y="20179"/>
                  </a:cubicBezTo>
                  <a:lnTo>
                    <a:pt x="748" y="20179"/>
                  </a:lnTo>
                  <a:lnTo>
                    <a:pt x="748" y="20178"/>
                  </a:lnTo>
                  <a:cubicBezTo>
                    <a:pt x="2419" y="15128"/>
                    <a:pt x="3946" y="8120"/>
                    <a:pt x="2193" y="2481"/>
                  </a:cubicBezTo>
                  <a:cubicBezTo>
                    <a:pt x="2841" y="2158"/>
                    <a:pt x="3484" y="1844"/>
                    <a:pt x="4106" y="1540"/>
                  </a:cubicBezTo>
                  <a:lnTo>
                    <a:pt x="4917" y="1141"/>
                  </a:lnTo>
                  <a:cubicBezTo>
                    <a:pt x="6783" y="5204"/>
                    <a:pt x="10984" y="11843"/>
                    <a:pt x="18799" y="12900"/>
                  </a:cubicBezTo>
                  <a:cubicBezTo>
                    <a:pt x="19204" y="12954"/>
                    <a:pt x="19652" y="12989"/>
                    <a:pt x="20134" y="12989"/>
                  </a:cubicBezTo>
                  <a:cubicBezTo>
                    <a:pt x="23766" y="12989"/>
                    <a:pt x="29372" y="11014"/>
                    <a:pt x="33818" y="670"/>
                  </a:cubicBezTo>
                  <a:close/>
                  <a:moveTo>
                    <a:pt x="33662" y="1"/>
                  </a:moveTo>
                  <a:cubicBezTo>
                    <a:pt x="33548" y="1"/>
                    <a:pt x="33440" y="68"/>
                    <a:pt x="33392" y="179"/>
                  </a:cubicBezTo>
                  <a:cubicBezTo>
                    <a:pt x="29051" y="10462"/>
                    <a:pt x="23615" y="12403"/>
                    <a:pt x="20124" y="12403"/>
                  </a:cubicBezTo>
                  <a:cubicBezTo>
                    <a:pt x="19674" y="12403"/>
                    <a:pt x="19257" y="12371"/>
                    <a:pt x="18878" y="12320"/>
                  </a:cubicBezTo>
                  <a:cubicBezTo>
                    <a:pt x="11164" y="11278"/>
                    <a:pt x="7076" y="4546"/>
                    <a:pt x="5326" y="627"/>
                  </a:cubicBezTo>
                  <a:cubicBezTo>
                    <a:pt x="5278" y="518"/>
                    <a:pt x="5171" y="454"/>
                    <a:pt x="5060" y="454"/>
                  </a:cubicBezTo>
                  <a:cubicBezTo>
                    <a:pt x="5017" y="454"/>
                    <a:pt x="4972" y="464"/>
                    <a:pt x="4931" y="484"/>
                  </a:cubicBezTo>
                  <a:lnTo>
                    <a:pt x="3849" y="1014"/>
                  </a:lnTo>
                  <a:cubicBezTo>
                    <a:pt x="3153" y="1355"/>
                    <a:pt x="2431" y="1708"/>
                    <a:pt x="1708" y="2069"/>
                  </a:cubicBezTo>
                  <a:cubicBezTo>
                    <a:pt x="1577" y="2134"/>
                    <a:pt x="1514" y="2284"/>
                    <a:pt x="1561" y="2422"/>
                  </a:cubicBezTo>
                  <a:cubicBezTo>
                    <a:pt x="3431" y="8093"/>
                    <a:pt x="1779" y="15316"/>
                    <a:pt x="64" y="20378"/>
                  </a:cubicBezTo>
                  <a:cubicBezTo>
                    <a:pt x="1" y="20567"/>
                    <a:pt x="141" y="20763"/>
                    <a:pt x="342" y="20764"/>
                  </a:cubicBezTo>
                  <a:lnTo>
                    <a:pt x="38782" y="20764"/>
                  </a:lnTo>
                  <a:cubicBezTo>
                    <a:pt x="38996" y="20764"/>
                    <a:pt x="39138" y="20541"/>
                    <a:pt x="39047" y="20347"/>
                  </a:cubicBezTo>
                  <a:cubicBezTo>
                    <a:pt x="38447" y="19066"/>
                    <a:pt x="38044" y="17729"/>
                    <a:pt x="37851" y="16372"/>
                  </a:cubicBezTo>
                  <a:cubicBezTo>
                    <a:pt x="37232" y="12035"/>
                    <a:pt x="37637" y="5496"/>
                    <a:pt x="37934" y="1983"/>
                  </a:cubicBezTo>
                  <a:cubicBezTo>
                    <a:pt x="37945" y="1859"/>
                    <a:pt x="37876" y="1743"/>
                    <a:pt x="37762" y="1692"/>
                  </a:cubicBezTo>
                  <a:cubicBezTo>
                    <a:pt x="36408" y="1082"/>
                    <a:pt x="34983" y="505"/>
                    <a:pt x="33769" y="21"/>
                  </a:cubicBezTo>
                  <a:cubicBezTo>
                    <a:pt x="33734" y="8"/>
                    <a:pt x="33698" y="1"/>
                    <a:pt x="3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-3242625" y="2176150"/>
              <a:ext cx="872425" cy="916700"/>
            </a:xfrm>
            <a:custGeom>
              <a:avLst/>
              <a:gdLst/>
              <a:ahLst/>
              <a:cxnLst/>
              <a:rect l="l" t="t" r="r" b="b"/>
              <a:pathLst>
                <a:path w="34897" h="36668" extrusionOk="0">
                  <a:moveTo>
                    <a:pt x="16567" y="0"/>
                  </a:moveTo>
                  <a:cubicBezTo>
                    <a:pt x="11730" y="0"/>
                    <a:pt x="7283" y="1153"/>
                    <a:pt x="6094" y="3347"/>
                  </a:cubicBezTo>
                  <a:cubicBezTo>
                    <a:pt x="3694" y="7778"/>
                    <a:pt x="5356" y="15532"/>
                    <a:pt x="3140" y="19778"/>
                  </a:cubicBezTo>
                  <a:cubicBezTo>
                    <a:pt x="925" y="24026"/>
                    <a:pt x="1" y="29750"/>
                    <a:pt x="1479" y="31965"/>
                  </a:cubicBezTo>
                  <a:cubicBezTo>
                    <a:pt x="1479" y="31965"/>
                    <a:pt x="2586" y="34733"/>
                    <a:pt x="6648" y="35287"/>
                  </a:cubicBezTo>
                  <a:cubicBezTo>
                    <a:pt x="6828" y="35312"/>
                    <a:pt x="6997" y="35324"/>
                    <a:pt x="7155" y="35324"/>
                  </a:cubicBezTo>
                  <a:cubicBezTo>
                    <a:pt x="10560" y="35324"/>
                    <a:pt x="9252" y="29876"/>
                    <a:pt x="20820" y="29480"/>
                  </a:cubicBezTo>
                  <a:cubicBezTo>
                    <a:pt x="20993" y="29474"/>
                    <a:pt x="21159" y="29471"/>
                    <a:pt x="21319" y="29471"/>
                  </a:cubicBezTo>
                  <a:cubicBezTo>
                    <a:pt x="28995" y="29471"/>
                    <a:pt x="20902" y="36218"/>
                    <a:pt x="22710" y="36579"/>
                  </a:cubicBezTo>
                  <a:cubicBezTo>
                    <a:pt x="22981" y="36633"/>
                    <a:pt x="23312" y="36668"/>
                    <a:pt x="23686" y="36668"/>
                  </a:cubicBezTo>
                  <a:cubicBezTo>
                    <a:pt x="25868" y="36668"/>
                    <a:pt x="29553" y="35502"/>
                    <a:pt x="31758" y="30303"/>
                  </a:cubicBezTo>
                  <a:cubicBezTo>
                    <a:pt x="34342" y="24211"/>
                    <a:pt x="34897" y="8701"/>
                    <a:pt x="29542" y="3716"/>
                  </a:cubicBezTo>
                  <a:cubicBezTo>
                    <a:pt x="26839" y="1199"/>
                    <a:pt x="21500" y="0"/>
                    <a:pt x="16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-3112550" y="2101700"/>
              <a:ext cx="611200" cy="952150"/>
            </a:xfrm>
            <a:custGeom>
              <a:avLst/>
              <a:gdLst/>
              <a:ahLst/>
              <a:cxnLst/>
              <a:rect l="l" t="t" r="r" b="b"/>
              <a:pathLst>
                <a:path w="24448" h="38086" extrusionOk="0">
                  <a:moveTo>
                    <a:pt x="11977" y="1"/>
                  </a:moveTo>
                  <a:cubicBezTo>
                    <a:pt x="10511" y="1"/>
                    <a:pt x="8941" y="284"/>
                    <a:pt x="7284" y="947"/>
                  </a:cubicBezTo>
                  <a:cubicBezTo>
                    <a:pt x="7284" y="947"/>
                    <a:pt x="4162" y="1727"/>
                    <a:pt x="2082" y="7450"/>
                  </a:cubicBezTo>
                  <a:cubicBezTo>
                    <a:pt x="1" y="13171"/>
                    <a:pt x="1622" y="28212"/>
                    <a:pt x="2924" y="29773"/>
                  </a:cubicBezTo>
                  <a:cubicBezTo>
                    <a:pt x="4224" y="31333"/>
                    <a:pt x="8546" y="37821"/>
                    <a:pt x="12707" y="38082"/>
                  </a:cubicBezTo>
                  <a:cubicBezTo>
                    <a:pt x="12743" y="38084"/>
                    <a:pt x="12779" y="38085"/>
                    <a:pt x="12816" y="38085"/>
                  </a:cubicBezTo>
                  <a:cubicBezTo>
                    <a:pt x="15531" y="38085"/>
                    <a:pt x="22021" y="32114"/>
                    <a:pt x="23047" y="29035"/>
                  </a:cubicBezTo>
                  <a:cubicBezTo>
                    <a:pt x="24087" y="25914"/>
                    <a:pt x="24448" y="11871"/>
                    <a:pt x="23668" y="8490"/>
                  </a:cubicBezTo>
                  <a:cubicBezTo>
                    <a:pt x="23030" y="5725"/>
                    <a:pt x="18563" y="1"/>
                    <a:pt x="1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-3119225" y="2094500"/>
              <a:ext cx="625900" cy="966625"/>
            </a:xfrm>
            <a:custGeom>
              <a:avLst/>
              <a:gdLst/>
              <a:ahLst/>
              <a:cxnLst/>
              <a:rect l="l" t="t" r="r" b="b"/>
              <a:pathLst>
                <a:path w="25036" h="38665" extrusionOk="0">
                  <a:moveTo>
                    <a:pt x="12247" y="587"/>
                  </a:moveTo>
                  <a:cubicBezTo>
                    <a:pt x="14056" y="587"/>
                    <a:pt x="15826" y="1025"/>
                    <a:pt x="17498" y="1899"/>
                  </a:cubicBezTo>
                  <a:cubicBezTo>
                    <a:pt x="21068" y="3765"/>
                    <a:pt x="23244" y="7083"/>
                    <a:pt x="23650" y="8843"/>
                  </a:cubicBezTo>
                  <a:cubicBezTo>
                    <a:pt x="24455" y="12324"/>
                    <a:pt x="24036" y="26233"/>
                    <a:pt x="23036" y="29229"/>
                  </a:cubicBezTo>
                  <a:cubicBezTo>
                    <a:pt x="21980" y="32397"/>
                    <a:pt x="15577" y="38080"/>
                    <a:pt x="13090" y="38080"/>
                  </a:cubicBezTo>
                  <a:cubicBezTo>
                    <a:pt x="13057" y="38080"/>
                    <a:pt x="13024" y="38079"/>
                    <a:pt x="12993" y="38077"/>
                  </a:cubicBezTo>
                  <a:cubicBezTo>
                    <a:pt x="9547" y="37861"/>
                    <a:pt x="5893" y="33090"/>
                    <a:pt x="4138" y="30798"/>
                  </a:cubicBezTo>
                  <a:cubicBezTo>
                    <a:pt x="3843" y="30412"/>
                    <a:pt x="3598" y="30094"/>
                    <a:pt x="3415" y="29874"/>
                  </a:cubicBezTo>
                  <a:cubicBezTo>
                    <a:pt x="2298" y="28533"/>
                    <a:pt x="503" y="13670"/>
                    <a:pt x="2623" y="7838"/>
                  </a:cubicBezTo>
                  <a:cubicBezTo>
                    <a:pt x="4616" y="2358"/>
                    <a:pt x="7593" y="1526"/>
                    <a:pt x="7623" y="1518"/>
                  </a:cubicBezTo>
                  <a:lnTo>
                    <a:pt x="7624" y="1519"/>
                  </a:lnTo>
                  <a:cubicBezTo>
                    <a:pt x="7636" y="1516"/>
                    <a:pt x="7648" y="1512"/>
                    <a:pt x="7660" y="1508"/>
                  </a:cubicBezTo>
                  <a:cubicBezTo>
                    <a:pt x="9193" y="893"/>
                    <a:pt x="10734" y="587"/>
                    <a:pt x="12247" y="587"/>
                  </a:cubicBezTo>
                  <a:close/>
                  <a:moveTo>
                    <a:pt x="12246" y="1"/>
                  </a:moveTo>
                  <a:cubicBezTo>
                    <a:pt x="10666" y="1"/>
                    <a:pt x="9058" y="319"/>
                    <a:pt x="7458" y="957"/>
                  </a:cubicBezTo>
                  <a:cubicBezTo>
                    <a:pt x="7148" y="1043"/>
                    <a:pt x="4117" y="2018"/>
                    <a:pt x="2073" y="7637"/>
                  </a:cubicBezTo>
                  <a:cubicBezTo>
                    <a:pt x="1" y="13336"/>
                    <a:pt x="1520" y="28515"/>
                    <a:pt x="2964" y="30249"/>
                  </a:cubicBezTo>
                  <a:cubicBezTo>
                    <a:pt x="3144" y="30464"/>
                    <a:pt x="3383" y="30777"/>
                    <a:pt x="3673" y="31154"/>
                  </a:cubicBezTo>
                  <a:cubicBezTo>
                    <a:pt x="5481" y="33515"/>
                    <a:pt x="9244" y="38429"/>
                    <a:pt x="12956" y="38661"/>
                  </a:cubicBezTo>
                  <a:cubicBezTo>
                    <a:pt x="12995" y="38663"/>
                    <a:pt x="13036" y="38665"/>
                    <a:pt x="13076" y="38665"/>
                  </a:cubicBezTo>
                  <a:cubicBezTo>
                    <a:pt x="15970" y="38665"/>
                    <a:pt x="22548" y="32545"/>
                    <a:pt x="23591" y="29415"/>
                  </a:cubicBezTo>
                  <a:cubicBezTo>
                    <a:pt x="24606" y="26368"/>
                    <a:pt x="25035" y="12244"/>
                    <a:pt x="24219" y="8712"/>
                  </a:cubicBezTo>
                  <a:cubicBezTo>
                    <a:pt x="23790" y="6843"/>
                    <a:pt x="21502" y="3334"/>
                    <a:pt x="17767" y="1381"/>
                  </a:cubicBezTo>
                  <a:cubicBezTo>
                    <a:pt x="16009" y="462"/>
                    <a:pt x="14148" y="1"/>
                    <a:pt x="1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-2927150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-2886000" y="2799500"/>
              <a:ext cx="184875" cy="32050"/>
            </a:xfrm>
            <a:custGeom>
              <a:avLst/>
              <a:gdLst/>
              <a:ahLst/>
              <a:cxnLst/>
              <a:rect l="l" t="t" r="r" b="b"/>
              <a:pathLst>
                <a:path w="7395" h="1282" extrusionOk="0">
                  <a:moveTo>
                    <a:pt x="335" y="1"/>
                  </a:moveTo>
                  <a:cubicBezTo>
                    <a:pt x="232" y="1"/>
                    <a:pt x="133" y="54"/>
                    <a:pt x="79" y="151"/>
                  </a:cubicBezTo>
                  <a:cubicBezTo>
                    <a:pt x="0" y="291"/>
                    <a:pt x="50" y="470"/>
                    <a:pt x="192" y="549"/>
                  </a:cubicBezTo>
                  <a:cubicBezTo>
                    <a:pt x="270" y="593"/>
                    <a:pt x="1529" y="1281"/>
                    <a:pt x="3548" y="1281"/>
                  </a:cubicBezTo>
                  <a:cubicBezTo>
                    <a:pt x="4577" y="1281"/>
                    <a:pt x="5806" y="1102"/>
                    <a:pt x="7175" y="566"/>
                  </a:cubicBezTo>
                  <a:cubicBezTo>
                    <a:pt x="7323" y="506"/>
                    <a:pt x="7395" y="338"/>
                    <a:pt x="7337" y="189"/>
                  </a:cubicBezTo>
                  <a:cubicBezTo>
                    <a:pt x="7291" y="73"/>
                    <a:pt x="7181" y="2"/>
                    <a:pt x="7064" y="2"/>
                  </a:cubicBezTo>
                  <a:cubicBezTo>
                    <a:pt x="7030" y="2"/>
                    <a:pt x="6995" y="8"/>
                    <a:pt x="6962" y="21"/>
                  </a:cubicBezTo>
                  <a:cubicBezTo>
                    <a:pt x="5684" y="521"/>
                    <a:pt x="4533" y="687"/>
                    <a:pt x="3568" y="687"/>
                  </a:cubicBezTo>
                  <a:cubicBezTo>
                    <a:pt x="1675" y="687"/>
                    <a:pt x="496" y="48"/>
                    <a:pt x="477" y="38"/>
                  </a:cubicBezTo>
                  <a:cubicBezTo>
                    <a:pt x="432" y="13"/>
                    <a:pt x="383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-2866575" y="2652775"/>
              <a:ext cx="137700" cy="94525"/>
            </a:xfrm>
            <a:custGeom>
              <a:avLst/>
              <a:gdLst/>
              <a:ahLst/>
              <a:cxnLst/>
              <a:rect l="l" t="t" r="r" b="b"/>
              <a:pathLst>
                <a:path w="5508" h="3781" extrusionOk="0">
                  <a:moveTo>
                    <a:pt x="1112" y="0"/>
                  </a:moveTo>
                  <a:cubicBezTo>
                    <a:pt x="1008" y="0"/>
                    <a:pt x="908" y="56"/>
                    <a:pt x="854" y="153"/>
                  </a:cubicBezTo>
                  <a:cubicBezTo>
                    <a:pt x="766" y="316"/>
                    <a:pt x="1" y="1779"/>
                    <a:pt x="294" y="2703"/>
                  </a:cubicBezTo>
                  <a:cubicBezTo>
                    <a:pt x="382" y="2979"/>
                    <a:pt x="559" y="3192"/>
                    <a:pt x="808" y="3316"/>
                  </a:cubicBezTo>
                  <a:cubicBezTo>
                    <a:pt x="1175" y="3499"/>
                    <a:pt x="1871" y="3780"/>
                    <a:pt x="2700" y="3780"/>
                  </a:cubicBezTo>
                  <a:cubicBezTo>
                    <a:pt x="3333" y="3780"/>
                    <a:pt x="4040" y="3617"/>
                    <a:pt x="4735" y="3120"/>
                  </a:cubicBezTo>
                  <a:cubicBezTo>
                    <a:pt x="5102" y="2859"/>
                    <a:pt x="5318" y="2517"/>
                    <a:pt x="5378" y="2105"/>
                  </a:cubicBezTo>
                  <a:cubicBezTo>
                    <a:pt x="5508" y="1214"/>
                    <a:pt x="4824" y="323"/>
                    <a:pt x="4795" y="285"/>
                  </a:cubicBezTo>
                  <a:cubicBezTo>
                    <a:pt x="4738" y="211"/>
                    <a:pt x="4652" y="172"/>
                    <a:pt x="4564" y="172"/>
                  </a:cubicBezTo>
                  <a:cubicBezTo>
                    <a:pt x="4502" y="172"/>
                    <a:pt x="4438" y="192"/>
                    <a:pt x="4385" y="234"/>
                  </a:cubicBezTo>
                  <a:cubicBezTo>
                    <a:pt x="4258" y="333"/>
                    <a:pt x="4235" y="516"/>
                    <a:pt x="4333" y="644"/>
                  </a:cubicBezTo>
                  <a:cubicBezTo>
                    <a:pt x="4339" y="651"/>
                    <a:pt x="4894" y="1379"/>
                    <a:pt x="4799" y="2023"/>
                  </a:cubicBezTo>
                  <a:cubicBezTo>
                    <a:pt x="4762" y="2272"/>
                    <a:pt x="4629" y="2477"/>
                    <a:pt x="4395" y="2644"/>
                  </a:cubicBezTo>
                  <a:cubicBezTo>
                    <a:pt x="3817" y="3056"/>
                    <a:pt x="3225" y="3193"/>
                    <a:pt x="2693" y="3193"/>
                  </a:cubicBezTo>
                  <a:cubicBezTo>
                    <a:pt x="1985" y="3193"/>
                    <a:pt x="1384" y="2950"/>
                    <a:pt x="1069" y="2793"/>
                  </a:cubicBezTo>
                  <a:cubicBezTo>
                    <a:pt x="961" y="2739"/>
                    <a:pt x="893" y="2654"/>
                    <a:pt x="852" y="2527"/>
                  </a:cubicBezTo>
                  <a:cubicBezTo>
                    <a:pt x="666" y="1943"/>
                    <a:pt x="1163" y="816"/>
                    <a:pt x="1370" y="430"/>
                  </a:cubicBezTo>
                  <a:cubicBezTo>
                    <a:pt x="1445" y="289"/>
                    <a:pt x="1392" y="112"/>
                    <a:pt x="1250" y="36"/>
                  </a:cubicBezTo>
                  <a:cubicBezTo>
                    <a:pt x="1206" y="12"/>
                    <a:pt x="1159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-3041150" y="2458300"/>
              <a:ext cx="174100" cy="82250"/>
            </a:xfrm>
            <a:custGeom>
              <a:avLst/>
              <a:gdLst/>
              <a:ahLst/>
              <a:cxnLst/>
              <a:rect l="l" t="t" r="r" b="b"/>
              <a:pathLst>
                <a:path w="6964" h="3290" extrusionOk="0">
                  <a:moveTo>
                    <a:pt x="4123" y="0"/>
                  </a:moveTo>
                  <a:cubicBezTo>
                    <a:pt x="3707" y="0"/>
                    <a:pt x="3251" y="67"/>
                    <a:pt x="2759" y="232"/>
                  </a:cubicBezTo>
                  <a:cubicBezTo>
                    <a:pt x="134" y="1111"/>
                    <a:pt x="0" y="3290"/>
                    <a:pt x="0" y="3290"/>
                  </a:cubicBezTo>
                  <a:cubicBezTo>
                    <a:pt x="0" y="3290"/>
                    <a:pt x="1602" y="1255"/>
                    <a:pt x="3026" y="1233"/>
                  </a:cubicBezTo>
                  <a:cubicBezTo>
                    <a:pt x="3035" y="1232"/>
                    <a:pt x="3045" y="1232"/>
                    <a:pt x="3055" y="1232"/>
                  </a:cubicBezTo>
                  <a:cubicBezTo>
                    <a:pt x="4007" y="1232"/>
                    <a:pt x="5224" y="1937"/>
                    <a:pt x="6067" y="1937"/>
                  </a:cubicBezTo>
                  <a:cubicBezTo>
                    <a:pt x="6482" y="1937"/>
                    <a:pt x="6806" y="1765"/>
                    <a:pt x="6963" y="1255"/>
                  </a:cubicBezTo>
                  <a:cubicBezTo>
                    <a:pt x="6963" y="1255"/>
                    <a:pt x="5921" y="0"/>
                    <a:pt x="4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-2748150" y="2459200"/>
              <a:ext cx="176575" cy="76700"/>
            </a:xfrm>
            <a:custGeom>
              <a:avLst/>
              <a:gdLst/>
              <a:ahLst/>
              <a:cxnLst/>
              <a:rect l="l" t="t" r="r" b="b"/>
              <a:pathLst>
                <a:path w="7063" h="3068" extrusionOk="0">
                  <a:moveTo>
                    <a:pt x="2980" y="0"/>
                  </a:moveTo>
                  <a:cubicBezTo>
                    <a:pt x="1049" y="0"/>
                    <a:pt x="0" y="1414"/>
                    <a:pt x="0" y="1414"/>
                  </a:cubicBezTo>
                  <a:cubicBezTo>
                    <a:pt x="173" y="1884"/>
                    <a:pt x="476" y="2048"/>
                    <a:pt x="855" y="2048"/>
                  </a:cubicBezTo>
                  <a:cubicBezTo>
                    <a:pt x="1709" y="2048"/>
                    <a:pt x="2945" y="1215"/>
                    <a:pt x="3930" y="1177"/>
                  </a:cubicBezTo>
                  <a:cubicBezTo>
                    <a:pt x="3949" y="1176"/>
                    <a:pt x="3969" y="1176"/>
                    <a:pt x="3989" y="1176"/>
                  </a:cubicBezTo>
                  <a:cubicBezTo>
                    <a:pt x="5400" y="1176"/>
                    <a:pt x="7063" y="3068"/>
                    <a:pt x="7063" y="3068"/>
                  </a:cubicBezTo>
                  <a:cubicBezTo>
                    <a:pt x="7063" y="3068"/>
                    <a:pt x="6811" y="898"/>
                    <a:pt x="4142" y="163"/>
                  </a:cubicBezTo>
                  <a:cubicBezTo>
                    <a:pt x="3725" y="49"/>
                    <a:pt x="3338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-3270300" y="2064450"/>
              <a:ext cx="406200" cy="946250"/>
            </a:xfrm>
            <a:custGeom>
              <a:avLst/>
              <a:gdLst/>
              <a:ahLst/>
              <a:cxnLst/>
              <a:rect l="l" t="t" r="r" b="b"/>
              <a:pathLst>
                <a:path w="16248" h="37850" extrusionOk="0">
                  <a:moveTo>
                    <a:pt x="14659" y="0"/>
                  </a:moveTo>
                  <a:cubicBezTo>
                    <a:pt x="13633" y="0"/>
                    <a:pt x="11992" y="411"/>
                    <a:pt x="9417" y="1906"/>
                  </a:cubicBezTo>
                  <a:cubicBezTo>
                    <a:pt x="3693" y="5230"/>
                    <a:pt x="4985" y="11507"/>
                    <a:pt x="4616" y="17232"/>
                  </a:cubicBezTo>
                  <a:cubicBezTo>
                    <a:pt x="4247" y="22954"/>
                    <a:pt x="1" y="28308"/>
                    <a:pt x="1477" y="33848"/>
                  </a:cubicBezTo>
                  <a:cubicBezTo>
                    <a:pt x="2304" y="36947"/>
                    <a:pt x="3535" y="37849"/>
                    <a:pt x="4394" y="37849"/>
                  </a:cubicBezTo>
                  <a:cubicBezTo>
                    <a:pt x="5071" y="37849"/>
                    <a:pt x="5517" y="37290"/>
                    <a:pt x="5354" y="36802"/>
                  </a:cubicBezTo>
                  <a:cubicBezTo>
                    <a:pt x="4985" y="35693"/>
                    <a:pt x="3324" y="27756"/>
                    <a:pt x="6094" y="22585"/>
                  </a:cubicBezTo>
                  <a:cubicBezTo>
                    <a:pt x="8862" y="17415"/>
                    <a:pt x="7939" y="11692"/>
                    <a:pt x="9786" y="8738"/>
                  </a:cubicBezTo>
                  <a:cubicBezTo>
                    <a:pt x="10770" y="7162"/>
                    <a:pt x="12542" y="6795"/>
                    <a:pt x="13982" y="6795"/>
                  </a:cubicBezTo>
                  <a:cubicBezTo>
                    <a:pt x="15242" y="6795"/>
                    <a:pt x="16248" y="7077"/>
                    <a:pt x="16248" y="7077"/>
                  </a:cubicBezTo>
                  <a:lnTo>
                    <a:pt x="16248" y="614"/>
                  </a:lnTo>
                  <a:cubicBezTo>
                    <a:pt x="16248" y="614"/>
                    <a:pt x="15913" y="0"/>
                    <a:pt x="14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-3262850" y="2057175"/>
              <a:ext cx="406100" cy="960825"/>
            </a:xfrm>
            <a:custGeom>
              <a:avLst/>
              <a:gdLst/>
              <a:ahLst/>
              <a:cxnLst/>
              <a:rect l="l" t="t" r="r" b="b"/>
              <a:pathLst>
                <a:path w="16244" h="38433" extrusionOk="0">
                  <a:moveTo>
                    <a:pt x="14351" y="585"/>
                  </a:moveTo>
                  <a:cubicBezTo>
                    <a:pt x="15196" y="585"/>
                    <a:pt x="15552" y="885"/>
                    <a:pt x="15657" y="1002"/>
                  </a:cubicBezTo>
                  <a:lnTo>
                    <a:pt x="15657" y="6997"/>
                  </a:lnTo>
                  <a:cubicBezTo>
                    <a:pt x="15238" y="6909"/>
                    <a:pt x="14509" y="6787"/>
                    <a:pt x="13670" y="6787"/>
                  </a:cubicBezTo>
                  <a:cubicBezTo>
                    <a:pt x="12161" y="6787"/>
                    <a:pt x="10297" y="7181"/>
                    <a:pt x="9239" y="8874"/>
                  </a:cubicBezTo>
                  <a:cubicBezTo>
                    <a:pt x="8365" y="10273"/>
                    <a:pt x="8098" y="12201"/>
                    <a:pt x="7788" y="14436"/>
                  </a:cubicBezTo>
                  <a:cubicBezTo>
                    <a:pt x="7428" y="17029"/>
                    <a:pt x="7020" y="19970"/>
                    <a:pt x="5537" y="22738"/>
                  </a:cubicBezTo>
                  <a:cubicBezTo>
                    <a:pt x="2733" y="27970"/>
                    <a:pt x="4363" y="35937"/>
                    <a:pt x="4779" y="37185"/>
                  </a:cubicBezTo>
                  <a:cubicBezTo>
                    <a:pt x="4825" y="37325"/>
                    <a:pt x="4781" y="37488"/>
                    <a:pt x="4659" y="37619"/>
                  </a:cubicBezTo>
                  <a:cubicBezTo>
                    <a:pt x="4522" y="37768"/>
                    <a:pt x="4322" y="37847"/>
                    <a:pt x="4097" y="37847"/>
                  </a:cubicBezTo>
                  <a:cubicBezTo>
                    <a:pt x="4016" y="37847"/>
                    <a:pt x="3932" y="37837"/>
                    <a:pt x="3847" y="37816"/>
                  </a:cubicBezTo>
                  <a:cubicBezTo>
                    <a:pt x="3401" y="37705"/>
                    <a:pt x="2277" y="37120"/>
                    <a:pt x="1462" y="34063"/>
                  </a:cubicBezTo>
                  <a:cubicBezTo>
                    <a:pt x="613" y="30877"/>
                    <a:pt x="1700" y="27777"/>
                    <a:pt x="2852" y="24495"/>
                  </a:cubicBezTo>
                  <a:cubicBezTo>
                    <a:pt x="3641" y="22247"/>
                    <a:pt x="4456" y="19922"/>
                    <a:pt x="4611" y="17541"/>
                  </a:cubicBezTo>
                  <a:cubicBezTo>
                    <a:pt x="4681" y="16437"/>
                    <a:pt x="4692" y="15302"/>
                    <a:pt x="4701" y="14203"/>
                  </a:cubicBezTo>
                  <a:cubicBezTo>
                    <a:pt x="4743" y="9498"/>
                    <a:pt x="4782" y="5054"/>
                    <a:pt x="9265" y="2450"/>
                  </a:cubicBezTo>
                  <a:cubicBezTo>
                    <a:pt x="11815" y="970"/>
                    <a:pt x="13396" y="585"/>
                    <a:pt x="14351" y="585"/>
                  </a:cubicBezTo>
                  <a:close/>
                  <a:moveTo>
                    <a:pt x="14372" y="0"/>
                  </a:moveTo>
                  <a:cubicBezTo>
                    <a:pt x="13290" y="0"/>
                    <a:pt x="11590" y="425"/>
                    <a:pt x="8972" y="1944"/>
                  </a:cubicBezTo>
                  <a:cubicBezTo>
                    <a:pt x="4200" y="4716"/>
                    <a:pt x="4158" y="9536"/>
                    <a:pt x="4116" y="14198"/>
                  </a:cubicBezTo>
                  <a:cubicBezTo>
                    <a:pt x="4107" y="15288"/>
                    <a:pt x="4097" y="16416"/>
                    <a:pt x="4027" y="17503"/>
                  </a:cubicBezTo>
                  <a:cubicBezTo>
                    <a:pt x="3878" y="19805"/>
                    <a:pt x="3076" y="22090"/>
                    <a:pt x="2300" y="24302"/>
                  </a:cubicBezTo>
                  <a:cubicBezTo>
                    <a:pt x="1170" y="27523"/>
                    <a:pt x="1" y="30854"/>
                    <a:pt x="897" y="34214"/>
                  </a:cubicBezTo>
                  <a:cubicBezTo>
                    <a:pt x="1761" y="37451"/>
                    <a:pt x="3028" y="38216"/>
                    <a:pt x="3706" y="38384"/>
                  </a:cubicBezTo>
                  <a:cubicBezTo>
                    <a:pt x="3835" y="38416"/>
                    <a:pt x="3967" y="38433"/>
                    <a:pt x="4100" y="38433"/>
                  </a:cubicBezTo>
                  <a:cubicBezTo>
                    <a:pt x="4485" y="38433"/>
                    <a:pt x="4839" y="38288"/>
                    <a:pt x="5090" y="38015"/>
                  </a:cubicBezTo>
                  <a:cubicBezTo>
                    <a:pt x="5358" y="37725"/>
                    <a:pt x="5451" y="37345"/>
                    <a:pt x="5335" y="36999"/>
                  </a:cubicBezTo>
                  <a:cubicBezTo>
                    <a:pt x="4931" y="35788"/>
                    <a:pt x="3348" y="28065"/>
                    <a:pt x="6053" y="23013"/>
                  </a:cubicBezTo>
                  <a:cubicBezTo>
                    <a:pt x="7586" y="20153"/>
                    <a:pt x="8001" y="17158"/>
                    <a:pt x="8368" y="14515"/>
                  </a:cubicBezTo>
                  <a:cubicBezTo>
                    <a:pt x="8669" y="12348"/>
                    <a:pt x="8929" y="10476"/>
                    <a:pt x="9736" y="9183"/>
                  </a:cubicBezTo>
                  <a:cubicBezTo>
                    <a:pt x="10648" y="7724"/>
                    <a:pt x="12323" y="7382"/>
                    <a:pt x="13693" y="7382"/>
                  </a:cubicBezTo>
                  <a:cubicBezTo>
                    <a:pt x="14888" y="7382"/>
                    <a:pt x="15851" y="7643"/>
                    <a:pt x="15872" y="7648"/>
                  </a:cubicBezTo>
                  <a:cubicBezTo>
                    <a:pt x="15898" y="7656"/>
                    <a:pt x="15925" y="7660"/>
                    <a:pt x="15951" y="7660"/>
                  </a:cubicBezTo>
                  <a:cubicBezTo>
                    <a:pt x="16014" y="7660"/>
                    <a:pt x="16076" y="7639"/>
                    <a:pt x="16127" y="7600"/>
                  </a:cubicBezTo>
                  <a:cubicBezTo>
                    <a:pt x="16200" y="7544"/>
                    <a:pt x="16243" y="7458"/>
                    <a:pt x="16243" y="7368"/>
                  </a:cubicBezTo>
                  <a:lnTo>
                    <a:pt x="16243" y="905"/>
                  </a:lnTo>
                  <a:cubicBezTo>
                    <a:pt x="16243" y="856"/>
                    <a:pt x="16230" y="809"/>
                    <a:pt x="16207" y="765"/>
                  </a:cubicBezTo>
                  <a:cubicBezTo>
                    <a:pt x="16182" y="719"/>
                    <a:pt x="15939" y="307"/>
                    <a:pt x="15222" y="107"/>
                  </a:cubicBezTo>
                  <a:cubicBezTo>
                    <a:pt x="14994" y="43"/>
                    <a:pt x="14714" y="0"/>
                    <a:pt x="14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-3081050" y="1968350"/>
              <a:ext cx="905875" cy="1141550"/>
            </a:xfrm>
            <a:custGeom>
              <a:avLst/>
              <a:gdLst/>
              <a:ahLst/>
              <a:cxnLst/>
              <a:rect l="l" t="t" r="r" b="b"/>
              <a:pathLst>
                <a:path w="36235" h="45662" extrusionOk="0">
                  <a:moveTo>
                    <a:pt x="12114" y="0"/>
                  </a:moveTo>
                  <a:cubicBezTo>
                    <a:pt x="11900" y="0"/>
                    <a:pt x="11677" y="9"/>
                    <a:pt x="11447" y="27"/>
                  </a:cubicBezTo>
                  <a:cubicBezTo>
                    <a:pt x="4431" y="581"/>
                    <a:pt x="0" y="4274"/>
                    <a:pt x="1293" y="7043"/>
                  </a:cubicBezTo>
                  <a:cubicBezTo>
                    <a:pt x="2585" y="9813"/>
                    <a:pt x="8678" y="10921"/>
                    <a:pt x="8678" y="10921"/>
                  </a:cubicBezTo>
                  <a:lnTo>
                    <a:pt x="9602" y="11290"/>
                  </a:lnTo>
                  <a:cubicBezTo>
                    <a:pt x="9569" y="10977"/>
                    <a:pt x="9559" y="10663"/>
                    <a:pt x="9571" y="10349"/>
                  </a:cubicBezTo>
                  <a:cubicBezTo>
                    <a:pt x="9973" y="10162"/>
                    <a:pt x="10490" y="10001"/>
                    <a:pt x="11081" y="10001"/>
                  </a:cubicBezTo>
                  <a:cubicBezTo>
                    <a:pt x="11949" y="10001"/>
                    <a:pt x="12977" y="10349"/>
                    <a:pt x="14032" y="11474"/>
                  </a:cubicBezTo>
                  <a:cubicBezTo>
                    <a:pt x="16802" y="14429"/>
                    <a:pt x="18954" y="19400"/>
                    <a:pt x="18832" y="24029"/>
                  </a:cubicBezTo>
                  <a:cubicBezTo>
                    <a:pt x="18648" y="31045"/>
                    <a:pt x="22156" y="33630"/>
                    <a:pt x="22156" y="36584"/>
                  </a:cubicBezTo>
                  <a:cubicBezTo>
                    <a:pt x="22156" y="39537"/>
                    <a:pt x="16986" y="43230"/>
                    <a:pt x="15877" y="44155"/>
                  </a:cubicBezTo>
                  <a:cubicBezTo>
                    <a:pt x="14677" y="45159"/>
                    <a:pt x="20257" y="45662"/>
                    <a:pt x="20888" y="45662"/>
                  </a:cubicBezTo>
                  <a:cubicBezTo>
                    <a:pt x="20903" y="45662"/>
                    <a:pt x="20915" y="45661"/>
                    <a:pt x="20924" y="45661"/>
                  </a:cubicBezTo>
                  <a:cubicBezTo>
                    <a:pt x="26875" y="45292"/>
                    <a:pt x="30833" y="41409"/>
                    <a:pt x="33313" y="36224"/>
                  </a:cubicBezTo>
                  <a:cubicBezTo>
                    <a:pt x="36234" y="30117"/>
                    <a:pt x="33295" y="25321"/>
                    <a:pt x="31388" y="19598"/>
                  </a:cubicBezTo>
                  <a:cubicBezTo>
                    <a:pt x="30279" y="16275"/>
                    <a:pt x="30464" y="10182"/>
                    <a:pt x="26033" y="5197"/>
                  </a:cubicBezTo>
                  <a:cubicBezTo>
                    <a:pt x="23255" y="2072"/>
                    <a:pt x="17939" y="254"/>
                    <a:pt x="13584" y="150"/>
                  </a:cubicBezTo>
                  <a:cubicBezTo>
                    <a:pt x="13136" y="54"/>
                    <a:pt x="12648" y="0"/>
                    <a:pt x="1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-3065450" y="1961050"/>
              <a:ext cx="885200" cy="1156125"/>
            </a:xfrm>
            <a:custGeom>
              <a:avLst/>
              <a:gdLst/>
              <a:ahLst/>
              <a:cxnLst/>
              <a:rect l="l" t="t" r="r" b="b"/>
              <a:pathLst>
                <a:path w="35408" h="46245" extrusionOk="0">
                  <a:moveTo>
                    <a:pt x="11482" y="586"/>
                  </a:moveTo>
                  <a:cubicBezTo>
                    <a:pt x="11981" y="586"/>
                    <a:pt x="12468" y="635"/>
                    <a:pt x="12953" y="735"/>
                  </a:cubicBezTo>
                  <a:cubicBezTo>
                    <a:pt x="16811" y="827"/>
                    <a:pt x="22285" y="2413"/>
                    <a:pt x="25191" y="5684"/>
                  </a:cubicBezTo>
                  <a:cubicBezTo>
                    <a:pt x="28360" y="9248"/>
                    <a:pt x="29125" y="13374"/>
                    <a:pt x="29739" y="16688"/>
                  </a:cubicBezTo>
                  <a:cubicBezTo>
                    <a:pt x="29975" y="17959"/>
                    <a:pt x="30179" y="19057"/>
                    <a:pt x="30487" y="19983"/>
                  </a:cubicBezTo>
                  <a:cubicBezTo>
                    <a:pt x="30829" y="21009"/>
                    <a:pt x="31206" y="22011"/>
                    <a:pt x="31571" y="22980"/>
                  </a:cubicBezTo>
                  <a:cubicBezTo>
                    <a:pt x="33217" y="27354"/>
                    <a:pt x="34772" y="31485"/>
                    <a:pt x="32425" y="36390"/>
                  </a:cubicBezTo>
                  <a:cubicBezTo>
                    <a:pt x="29640" y="42215"/>
                    <a:pt x="25554" y="45334"/>
                    <a:pt x="20283" y="45660"/>
                  </a:cubicBezTo>
                  <a:cubicBezTo>
                    <a:pt x="20256" y="45662"/>
                    <a:pt x="20223" y="45663"/>
                    <a:pt x="20185" y="45663"/>
                  </a:cubicBezTo>
                  <a:cubicBezTo>
                    <a:pt x="19313" y="45663"/>
                    <a:pt x="15622" y="45190"/>
                    <a:pt x="15375" y="44743"/>
                  </a:cubicBezTo>
                  <a:cubicBezTo>
                    <a:pt x="15375" y="44743"/>
                    <a:pt x="15386" y="44717"/>
                    <a:pt x="15441" y="44671"/>
                  </a:cubicBezTo>
                  <a:cubicBezTo>
                    <a:pt x="15568" y="44567"/>
                    <a:pt x="15746" y="44425"/>
                    <a:pt x="15966" y="44252"/>
                  </a:cubicBezTo>
                  <a:cubicBezTo>
                    <a:pt x="17719" y="42870"/>
                    <a:pt x="21826" y="39632"/>
                    <a:pt x="21826" y="36875"/>
                  </a:cubicBezTo>
                  <a:cubicBezTo>
                    <a:pt x="21826" y="35666"/>
                    <a:pt x="21274" y="34524"/>
                    <a:pt x="20636" y="33205"/>
                  </a:cubicBezTo>
                  <a:cubicBezTo>
                    <a:pt x="19635" y="31134"/>
                    <a:pt x="18390" y="28557"/>
                    <a:pt x="18501" y="24329"/>
                  </a:cubicBezTo>
                  <a:cubicBezTo>
                    <a:pt x="18616" y="19932"/>
                    <a:pt x="16655" y="14802"/>
                    <a:pt x="13622" y="11567"/>
                  </a:cubicBezTo>
                  <a:cubicBezTo>
                    <a:pt x="12491" y="10361"/>
                    <a:pt x="11378" y="10003"/>
                    <a:pt x="10456" y="10003"/>
                  </a:cubicBezTo>
                  <a:cubicBezTo>
                    <a:pt x="9790" y="10003"/>
                    <a:pt x="9225" y="10189"/>
                    <a:pt x="8824" y="10378"/>
                  </a:cubicBezTo>
                  <a:cubicBezTo>
                    <a:pt x="8724" y="10424"/>
                    <a:pt x="8659" y="10522"/>
                    <a:pt x="8655" y="10632"/>
                  </a:cubicBezTo>
                  <a:cubicBezTo>
                    <a:pt x="8649" y="10805"/>
                    <a:pt x="8649" y="10973"/>
                    <a:pt x="8654" y="11137"/>
                  </a:cubicBezTo>
                  <a:lnTo>
                    <a:pt x="8164" y="10941"/>
                  </a:lnTo>
                  <a:cubicBezTo>
                    <a:pt x="8145" y="10934"/>
                    <a:pt x="8127" y="10928"/>
                    <a:pt x="8107" y="10925"/>
                  </a:cubicBezTo>
                  <a:cubicBezTo>
                    <a:pt x="8048" y="10914"/>
                    <a:pt x="2148" y="9811"/>
                    <a:pt x="934" y="7212"/>
                  </a:cubicBezTo>
                  <a:cubicBezTo>
                    <a:pt x="616" y="6530"/>
                    <a:pt x="689" y="5756"/>
                    <a:pt x="1147" y="4972"/>
                  </a:cubicBezTo>
                  <a:cubicBezTo>
                    <a:pt x="2239" y="3096"/>
                    <a:pt x="5662" y="1020"/>
                    <a:pt x="10846" y="612"/>
                  </a:cubicBezTo>
                  <a:cubicBezTo>
                    <a:pt x="11061" y="595"/>
                    <a:pt x="11273" y="586"/>
                    <a:pt x="11482" y="586"/>
                  </a:cubicBezTo>
                  <a:close/>
                  <a:moveTo>
                    <a:pt x="11483" y="0"/>
                  </a:moveTo>
                  <a:cubicBezTo>
                    <a:pt x="11259" y="0"/>
                    <a:pt x="11031" y="9"/>
                    <a:pt x="10800" y="28"/>
                  </a:cubicBezTo>
                  <a:cubicBezTo>
                    <a:pt x="6129" y="396"/>
                    <a:pt x="2046" y="2265"/>
                    <a:pt x="640" y="4677"/>
                  </a:cubicBezTo>
                  <a:cubicBezTo>
                    <a:pt x="82" y="5634"/>
                    <a:pt x="1" y="6596"/>
                    <a:pt x="404" y="7458"/>
                  </a:cubicBezTo>
                  <a:cubicBezTo>
                    <a:pt x="1712" y="10262"/>
                    <a:pt x="7452" y="11397"/>
                    <a:pt x="7972" y="11495"/>
                  </a:cubicBezTo>
                  <a:lnTo>
                    <a:pt x="8868" y="11853"/>
                  </a:lnTo>
                  <a:cubicBezTo>
                    <a:pt x="8905" y="11868"/>
                    <a:pt x="8941" y="11874"/>
                    <a:pt x="8977" y="11874"/>
                  </a:cubicBezTo>
                  <a:cubicBezTo>
                    <a:pt x="9143" y="11874"/>
                    <a:pt x="9287" y="11731"/>
                    <a:pt x="9268" y="11550"/>
                  </a:cubicBezTo>
                  <a:cubicBezTo>
                    <a:pt x="9243" y="11312"/>
                    <a:pt x="9232" y="11073"/>
                    <a:pt x="9235" y="10834"/>
                  </a:cubicBezTo>
                  <a:cubicBezTo>
                    <a:pt x="9590" y="10689"/>
                    <a:pt x="10002" y="10584"/>
                    <a:pt x="10455" y="10584"/>
                  </a:cubicBezTo>
                  <a:cubicBezTo>
                    <a:pt x="11270" y="10584"/>
                    <a:pt x="12216" y="10922"/>
                    <a:pt x="13194" y="11966"/>
                  </a:cubicBezTo>
                  <a:cubicBezTo>
                    <a:pt x="16131" y="15098"/>
                    <a:pt x="18027" y="20059"/>
                    <a:pt x="17916" y="24314"/>
                  </a:cubicBezTo>
                  <a:cubicBezTo>
                    <a:pt x="17801" y="28683"/>
                    <a:pt x="19080" y="31331"/>
                    <a:pt x="20108" y="33459"/>
                  </a:cubicBezTo>
                  <a:cubicBezTo>
                    <a:pt x="20740" y="34766"/>
                    <a:pt x="21239" y="35799"/>
                    <a:pt x="21239" y="36876"/>
                  </a:cubicBezTo>
                  <a:cubicBezTo>
                    <a:pt x="21239" y="39349"/>
                    <a:pt x="17144" y="42578"/>
                    <a:pt x="15602" y="43794"/>
                  </a:cubicBezTo>
                  <a:cubicBezTo>
                    <a:pt x="15378" y="43970"/>
                    <a:pt x="15195" y="44115"/>
                    <a:pt x="15065" y="44223"/>
                  </a:cubicBezTo>
                  <a:cubicBezTo>
                    <a:pt x="14731" y="44503"/>
                    <a:pt x="14775" y="44779"/>
                    <a:pt x="14829" y="44919"/>
                  </a:cubicBezTo>
                  <a:cubicBezTo>
                    <a:pt x="15255" y="45983"/>
                    <a:pt x="20213" y="46244"/>
                    <a:pt x="20316" y="46244"/>
                  </a:cubicBezTo>
                  <a:lnTo>
                    <a:pt x="20319" y="46244"/>
                  </a:lnTo>
                  <a:cubicBezTo>
                    <a:pt x="25741" y="45909"/>
                    <a:pt x="30109" y="42588"/>
                    <a:pt x="32953" y="36643"/>
                  </a:cubicBezTo>
                  <a:cubicBezTo>
                    <a:pt x="35407" y="31513"/>
                    <a:pt x="33810" y="27268"/>
                    <a:pt x="32119" y="22774"/>
                  </a:cubicBezTo>
                  <a:cubicBezTo>
                    <a:pt x="31755" y="21811"/>
                    <a:pt x="31380" y="20813"/>
                    <a:pt x="31041" y="19797"/>
                  </a:cubicBezTo>
                  <a:cubicBezTo>
                    <a:pt x="30747" y="18911"/>
                    <a:pt x="30547" y="17832"/>
                    <a:pt x="30315" y="16581"/>
                  </a:cubicBezTo>
                  <a:cubicBezTo>
                    <a:pt x="29686" y="13195"/>
                    <a:pt x="28905" y="8981"/>
                    <a:pt x="25627" y="5295"/>
                  </a:cubicBezTo>
                  <a:cubicBezTo>
                    <a:pt x="22606" y="1895"/>
                    <a:pt x="16947" y="244"/>
                    <a:pt x="13022" y="156"/>
                  </a:cubicBezTo>
                  <a:cubicBezTo>
                    <a:pt x="12534" y="53"/>
                    <a:pt x="12018" y="0"/>
                    <a:pt x="11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-2500250" y="3002925"/>
              <a:ext cx="44550" cy="44275"/>
            </a:xfrm>
            <a:custGeom>
              <a:avLst/>
              <a:gdLst/>
              <a:ahLst/>
              <a:cxnLst/>
              <a:rect l="l" t="t" r="r" b="b"/>
              <a:pathLst>
                <a:path w="1782" h="1771" extrusionOk="0">
                  <a:moveTo>
                    <a:pt x="1448" y="0"/>
                  </a:moveTo>
                  <a:cubicBezTo>
                    <a:pt x="1348" y="0"/>
                    <a:pt x="1252" y="51"/>
                    <a:pt x="1197" y="142"/>
                  </a:cubicBezTo>
                  <a:cubicBezTo>
                    <a:pt x="940" y="567"/>
                    <a:pt x="609" y="942"/>
                    <a:pt x="219" y="1248"/>
                  </a:cubicBezTo>
                  <a:cubicBezTo>
                    <a:pt x="0" y="1420"/>
                    <a:pt x="123" y="1770"/>
                    <a:pt x="399" y="1770"/>
                  </a:cubicBezTo>
                  <a:cubicBezTo>
                    <a:pt x="400" y="1770"/>
                    <a:pt x="400" y="1770"/>
                    <a:pt x="400" y="1770"/>
                  </a:cubicBezTo>
                  <a:cubicBezTo>
                    <a:pt x="467" y="1770"/>
                    <a:pt x="530" y="1748"/>
                    <a:pt x="582" y="1708"/>
                  </a:cubicBezTo>
                  <a:cubicBezTo>
                    <a:pt x="1027" y="1357"/>
                    <a:pt x="1406" y="929"/>
                    <a:pt x="1698" y="444"/>
                  </a:cubicBezTo>
                  <a:cubicBezTo>
                    <a:pt x="1782" y="305"/>
                    <a:pt x="1737" y="126"/>
                    <a:pt x="1598" y="42"/>
                  </a:cubicBezTo>
                  <a:cubicBezTo>
                    <a:pt x="1551" y="14"/>
                    <a:pt x="1499" y="0"/>
                    <a:pt x="1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-2927225" y="2100600"/>
              <a:ext cx="491575" cy="851725"/>
            </a:xfrm>
            <a:custGeom>
              <a:avLst/>
              <a:gdLst/>
              <a:ahLst/>
              <a:cxnLst/>
              <a:rect l="l" t="t" r="r" b="b"/>
              <a:pathLst>
                <a:path w="19663" h="34069" extrusionOk="0">
                  <a:moveTo>
                    <a:pt x="3381" y="0"/>
                  </a:moveTo>
                  <a:cubicBezTo>
                    <a:pt x="2748" y="0"/>
                    <a:pt x="2169" y="128"/>
                    <a:pt x="1656" y="384"/>
                  </a:cubicBezTo>
                  <a:cubicBezTo>
                    <a:pt x="586" y="919"/>
                    <a:pt x="38" y="1570"/>
                    <a:pt x="25" y="2318"/>
                  </a:cubicBezTo>
                  <a:cubicBezTo>
                    <a:pt x="1" y="3839"/>
                    <a:pt x="2289" y="5097"/>
                    <a:pt x="2386" y="5149"/>
                  </a:cubicBezTo>
                  <a:cubicBezTo>
                    <a:pt x="2432" y="5174"/>
                    <a:pt x="2481" y="5186"/>
                    <a:pt x="2530" y="5186"/>
                  </a:cubicBezTo>
                  <a:cubicBezTo>
                    <a:pt x="2633" y="5186"/>
                    <a:pt x="2734" y="5131"/>
                    <a:pt x="2787" y="5034"/>
                  </a:cubicBezTo>
                  <a:cubicBezTo>
                    <a:pt x="2865" y="4890"/>
                    <a:pt x="2810" y="4711"/>
                    <a:pt x="2665" y="4635"/>
                  </a:cubicBezTo>
                  <a:cubicBezTo>
                    <a:pt x="2088" y="4321"/>
                    <a:pt x="594" y="3296"/>
                    <a:pt x="610" y="2327"/>
                  </a:cubicBezTo>
                  <a:cubicBezTo>
                    <a:pt x="618" y="1814"/>
                    <a:pt x="1058" y="1337"/>
                    <a:pt x="1917" y="907"/>
                  </a:cubicBezTo>
                  <a:cubicBezTo>
                    <a:pt x="2347" y="692"/>
                    <a:pt x="2839" y="585"/>
                    <a:pt x="3381" y="585"/>
                  </a:cubicBezTo>
                  <a:cubicBezTo>
                    <a:pt x="4089" y="585"/>
                    <a:pt x="4882" y="768"/>
                    <a:pt x="5734" y="1131"/>
                  </a:cubicBezTo>
                  <a:cubicBezTo>
                    <a:pt x="9105" y="2569"/>
                    <a:pt x="12602" y="6449"/>
                    <a:pt x="13693" y="9964"/>
                  </a:cubicBezTo>
                  <a:cubicBezTo>
                    <a:pt x="14414" y="12289"/>
                    <a:pt x="14572" y="14777"/>
                    <a:pt x="14725" y="17182"/>
                  </a:cubicBezTo>
                  <a:cubicBezTo>
                    <a:pt x="14923" y="20317"/>
                    <a:pt x="15111" y="23280"/>
                    <a:pt x="16487" y="25714"/>
                  </a:cubicBezTo>
                  <a:cubicBezTo>
                    <a:pt x="17096" y="26793"/>
                    <a:pt x="19076" y="30561"/>
                    <a:pt x="18947" y="33765"/>
                  </a:cubicBezTo>
                  <a:cubicBezTo>
                    <a:pt x="18941" y="33926"/>
                    <a:pt x="19066" y="34063"/>
                    <a:pt x="19229" y="34069"/>
                  </a:cubicBezTo>
                  <a:lnTo>
                    <a:pt x="19239" y="34069"/>
                  </a:lnTo>
                  <a:cubicBezTo>
                    <a:pt x="19397" y="34069"/>
                    <a:pt x="19526" y="33944"/>
                    <a:pt x="19532" y="33788"/>
                  </a:cubicBezTo>
                  <a:cubicBezTo>
                    <a:pt x="19663" y="30522"/>
                    <a:pt x="17802" y="26853"/>
                    <a:pt x="16997" y="25426"/>
                  </a:cubicBezTo>
                  <a:cubicBezTo>
                    <a:pt x="15687" y="23109"/>
                    <a:pt x="15504" y="20212"/>
                    <a:pt x="15309" y="17145"/>
                  </a:cubicBezTo>
                  <a:cubicBezTo>
                    <a:pt x="15154" y="14705"/>
                    <a:pt x="14994" y="12182"/>
                    <a:pt x="14252" y="9790"/>
                  </a:cubicBezTo>
                  <a:cubicBezTo>
                    <a:pt x="13116" y="6131"/>
                    <a:pt x="9476" y="2090"/>
                    <a:pt x="5964" y="593"/>
                  </a:cubicBezTo>
                  <a:cubicBezTo>
                    <a:pt x="5039" y="198"/>
                    <a:pt x="4169" y="0"/>
                    <a:pt x="3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-2958525" y="2043000"/>
              <a:ext cx="685450" cy="916500"/>
            </a:xfrm>
            <a:custGeom>
              <a:avLst/>
              <a:gdLst/>
              <a:ahLst/>
              <a:cxnLst/>
              <a:rect l="l" t="t" r="r" b="b"/>
              <a:pathLst>
                <a:path w="27418" h="36660" extrusionOk="0">
                  <a:moveTo>
                    <a:pt x="6352" y="1"/>
                  </a:moveTo>
                  <a:cubicBezTo>
                    <a:pt x="4651" y="1"/>
                    <a:pt x="3026" y="434"/>
                    <a:pt x="1751" y="1426"/>
                  </a:cubicBezTo>
                  <a:cubicBezTo>
                    <a:pt x="520" y="2383"/>
                    <a:pt x="0" y="3246"/>
                    <a:pt x="205" y="3991"/>
                  </a:cubicBezTo>
                  <a:cubicBezTo>
                    <a:pt x="240" y="4121"/>
                    <a:pt x="358" y="4207"/>
                    <a:pt x="487" y="4207"/>
                  </a:cubicBezTo>
                  <a:cubicBezTo>
                    <a:pt x="512" y="4207"/>
                    <a:pt x="538" y="4204"/>
                    <a:pt x="563" y="4197"/>
                  </a:cubicBezTo>
                  <a:cubicBezTo>
                    <a:pt x="720" y="4154"/>
                    <a:pt x="812" y="3992"/>
                    <a:pt x="769" y="3837"/>
                  </a:cubicBezTo>
                  <a:cubicBezTo>
                    <a:pt x="635" y="3348"/>
                    <a:pt x="1098" y="2675"/>
                    <a:pt x="2111" y="1888"/>
                  </a:cubicBezTo>
                  <a:cubicBezTo>
                    <a:pt x="3288" y="972"/>
                    <a:pt x="4792" y="571"/>
                    <a:pt x="6371" y="571"/>
                  </a:cubicBezTo>
                  <a:cubicBezTo>
                    <a:pt x="9261" y="571"/>
                    <a:pt x="12406" y="1913"/>
                    <a:pt x="14273" y="3889"/>
                  </a:cubicBezTo>
                  <a:cubicBezTo>
                    <a:pt x="17030" y="6809"/>
                    <a:pt x="18387" y="10399"/>
                    <a:pt x="18809" y="15896"/>
                  </a:cubicBezTo>
                  <a:cubicBezTo>
                    <a:pt x="19169" y="20573"/>
                    <a:pt x="19876" y="23692"/>
                    <a:pt x="22574" y="26775"/>
                  </a:cubicBezTo>
                  <a:cubicBezTo>
                    <a:pt x="25710" y="30360"/>
                    <a:pt x="26146" y="33178"/>
                    <a:pt x="24032" y="36200"/>
                  </a:cubicBezTo>
                  <a:cubicBezTo>
                    <a:pt x="23895" y="36393"/>
                    <a:pt x="24034" y="36659"/>
                    <a:pt x="24269" y="36659"/>
                  </a:cubicBezTo>
                  <a:cubicBezTo>
                    <a:pt x="24270" y="36659"/>
                    <a:pt x="24270" y="36659"/>
                    <a:pt x="24271" y="36659"/>
                  </a:cubicBezTo>
                  <a:cubicBezTo>
                    <a:pt x="24366" y="36659"/>
                    <a:pt x="24456" y="36613"/>
                    <a:pt x="24510" y="36534"/>
                  </a:cubicBezTo>
                  <a:cubicBezTo>
                    <a:pt x="27418" y="32382"/>
                    <a:pt x="25238" y="28931"/>
                    <a:pt x="23014" y="26389"/>
                  </a:cubicBezTo>
                  <a:cubicBezTo>
                    <a:pt x="20424" y="23429"/>
                    <a:pt x="19744" y="20402"/>
                    <a:pt x="19392" y="15850"/>
                  </a:cubicBezTo>
                  <a:cubicBezTo>
                    <a:pt x="18959" y="10210"/>
                    <a:pt x="17554" y="6511"/>
                    <a:pt x="14698" y="3486"/>
                  </a:cubicBezTo>
                  <a:cubicBezTo>
                    <a:pt x="12733" y="1407"/>
                    <a:pt x="9418" y="1"/>
                    <a:pt x="6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-3040050" y="2091050"/>
              <a:ext cx="96150" cy="139175"/>
            </a:xfrm>
            <a:custGeom>
              <a:avLst/>
              <a:gdLst/>
              <a:ahLst/>
              <a:cxnLst/>
              <a:rect l="l" t="t" r="r" b="b"/>
              <a:pathLst>
                <a:path w="3846" h="5567" extrusionOk="0">
                  <a:moveTo>
                    <a:pt x="1310" y="0"/>
                  </a:moveTo>
                  <a:cubicBezTo>
                    <a:pt x="1240" y="0"/>
                    <a:pt x="1170" y="25"/>
                    <a:pt x="1115" y="75"/>
                  </a:cubicBezTo>
                  <a:cubicBezTo>
                    <a:pt x="328" y="813"/>
                    <a:pt x="1" y="1592"/>
                    <a:pt x="141" y="2392"/>
                  </a:cubicBezTo>
                  <a:cubicBezTo>
                    <a:pt x="471" y="4261"/>
                    <a:pt x="3295" y="5491"/>
                    <a:pt x="3415" y="5542"/>
                  </a:cubicBezTo>
                  <a:cubicBezTo>
                    <a:pt x="3451" y="5559"/>
                    <a:pt x="3490" y="5567"/>
                    <a:pt x="3529" y="5567"/>
                  </a:cubicBezTo>
                  <a:cubicBezTo>
                    <a:pt x="3669" y="5567"/>
                    <a:pt x="3788" y="5469"/>
                    <a:pt x="3816" y="5333"/>
                  </a:cubicBezTo>
                  <a:cubicBezTo>
                    <a:pt x="3845" y="5197"/>
                    <a:pt x="3773" y="5060"/>
                    <a:pt x="3646" y="5005"/>
                  </a:cubicBezTo>
                  <a:cubicBezTo>
                    <a:pt x="3619" y="4993"/>
                    <a:pt x="991" y="3848"/>
                    <a:pt x="718" y="2290"/>
                  </a:cubicBezTo>
                  <a:cubicBezTo>
                    <a:pt x="613" y="1697"/>
                    <a:pt x="882" y="1095"/>
                    <a:pt x="1514" y="502"/>
                  </a:cubicBezTo>
                  <a:cubicBezTo>
                    <a:pt x="1628" y="391"/>
                    <a:pt x="1633" y="210"/>
                    <a:pt x="1524" y="92"/>
                  </a:cubicBezTo>
                  <a:cubicBezTo>
                    <a:pt x="1466" y="31"/>
                    <a:pt x="1388" y="0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-3122000" y="2958075"/>
              <a:ext cx="53525" cy="52200"/>
            </a:xfrm>
            <a:custGeom>
              <a:avLst/>
              <a:gdLst/>
              <a:ahLst/>
              <a:cxnLst/>
              <a:rect l="l" t="t" r="r" b="b"/>
              <a:pathLst>
                <a:path w="2141" h="2088" extrusionOk="0">
                  <a:moveTo>
                    <a:pt x="333" y="0"/>
                  </a:moveTo>
                  <a:cubicBezTo>
                    <a:pt x="276" y="0"/>
                    <a:pt x="218" y="17"/>
                    <a:pt x="166" y="53"/>
                  </a:cubicBezTo>
                  <a:cubicBezTo>
                    <a:pt x="34" y="145"/>
                    <a:pt x="0" y="327"/>
                    <a:pt x="93" y="460"/>
                  </a:cubicBezTo>
                  <a:cubicBezTo>
                    <a:pt x="530" y="1090"/>
                    <a:pt x="1056" y="1620"/>
                    <a:pt x="1657" y="2036"/>
                  </a:cubicBezTo>
                  <a:cubicBezTo>
                    <a:pt x="1706" y="2069"/>
                    <a:pt x="1764" y="2088"/>
                    <a:pt x="1823" y="2088"/>
                  </a:cubicBezTo>
                  <a:lnTo>
                    <a:pt x="1823" y="2087"/>
                  </a:lnTo>
                  <a:cubicBezTo>
                    <a:pt x="1824" y="2087"/>
                    <a:pt x="1825" y="2087"/>
                    <a:pt x="1826" y="2087"/>
                  </a:cubicBezTo>
                  <a:cubicBezTo>
                    <a:pt x="1952" y="2087"/>
                    <a:pt x="2065" y="2003"/>
                    <a:pt x="2103" y="1882"/>
                  </a:cubicBezTo>
                  <a:cubicBezTo>
                    <a:pt x="2141" y="1759"/>
                    <a:pt x="2095" y="1627"/>
                    <a:pt x="1990" y="1554"/>
                  </a:cubicBezTo>
                  <a:cubicBezTo>
                    <a:pt x="1447" y="1178"/>
                    <a:pt x="970" y="698"/>
                    <a:pt x="574" y="126"/>
                  </a:cubicBezTo>
                  <a:cubicBezTo>
                    <a:pt x="517" y="44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-3180700" y="2677125"/>
              <a:ext cx="54500" cy="254625"/>
            </a:xfrm>
            <a:custGeom>
              <a:avLst/>
              <a:gdLst/>
              <a:ahLst/>
              <a:cxnLst/>
              <a:rect l="l" t="t" r="r" b="b"/>
              <a:pathLst>
                <a:path w="2180" h="10185" extrusionOk="0">
                  <a:moveTo>
                    <a:pt x="1585" y="1"/>
                  </a:moveTo>
                  <a:cubicBezTo>
                    <a:pt x="1453" y="1"/>
                    <a:pt x="1333" y="92"/>
                    <a:pt x="1301" y="227"/>
                  </a:cubicBezTo>
                  <a:cubicBezTo>
                    <a:pt x="1248" y="456"/>
                    <a:pt x="0" y="5880"/>
                    <a:pt x="1559" y="9997"/>
                  </a:cubicBezTo>
                  <a:cubicBezTo>
                    <a:pt x="1603" y="10109"/>
                    <a:pt x="1711" y="10185"/>
                    <a:pt x="1833" y="10185"/>
                  </a:cubicBezTo>
                  <a:cubicBezTo>
                    <a:pt x="1834" y="10185"/>
                    <a:pt x="1834" y="10185"/>
                    <a:pt x="1835" y="10185"/>
                  </a:cubicBezTo>
                  <a:cubicBezTo>
                    <a:pt x="2039" y="10185"/>
                    <a:pt x="2180" y="9980"/>
                    <a:pt x="2107" y="9789"/>
                  </a:cubicBezTo>
                  <a:cubicBezTo>
                    <a:pt x="612" y="5843"/>
                    <a:pt x="1859" y="415"/>
                    <a:pt x="1871" y="360"/>
                  </a:cubicBezTo>
                  <a:cubicBezTo>
                    <a:pt x="1907" y="204"/>
                    <a:pt x="1810" y="46"/>
                    <a:pt x="1653" y="9"/>
                  </a:cubicBezTo>
                  <a:cubicBezTo>
                    <a:pt x="1630" y="3"/>
                    <a:pt x="1608" y="1"/>
                    <a:pt x="1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-2479100" y="2173475"/>
              <a:ext cx="185450" cy="656825"/>
            </a:xfrm>
            <a:custGeom>
              <a:avLst/>
              <a:gdLst/>
              <a:ahLst/>
              <a:cxnLst/>
              <a:rect l="l" t="t" r="r" b="b"/>
              <a:pathLst>
                <a:path w="7418" h="26273" extrusionOk="0">
                  <a:moveTo>
                    <a:pt x="334" y="1"/>
                  </a:moveTo>
                  <a:cubicBezTo>
                    <a:pt x="283" y="1"/>
                    <a:pt x="232" y="14"/>
                    <a:pt x="186" y="41"/>
                  </a:cubicBezTo>
                  <a:cubicBezTo>
                    <a:pt x="47" y="123"/>
                    <a:pt x="0" y="301"/>
                    <a:pt x="81" y="440"/>
                  </a:cubicBezTo>
                  <a:cubicBezTo>
                    <a:pt x="1104" y="2171"/>
                    <a:pt x="2400" y="4936"/>
                    <a:pt x="2771" y="8288"/>
                  </a:cubicBezTo>
                  <a:cubicBezTo>
                    <a:pt x="3038" y="10688"/>
                    <a:pt x="2938" y="12536"/>
                    <a:pt x="2858" y="14022"/>
                  </a:cubicBezTo>
                  <a:cubicBezTo>
                    <a:pt x="2713" y="16720"/>
                    <a:pt x="2616" y="18502"/>
                    <a:pt x="4691" y="20820"/>
                  </a:cubicBezTo>
                  <a:cubicBezTo>
                    <a:pt x="6060" y="22350"/>
                    <a:pt x="6820" y="24183"/>
                    <a:pt x="6832" y="25982"/>
                  </a:cubicBezTo>
                  <a:cubicBezTo>
                    <a:pt x="6834" y="26142"/>
                    <a:pt x="6964" y="26272"/>
                    <a:pt x="7124" y="26272"/>
                  </a:cubicBezTo>
                  <a:lnTo>
                    <a:pt x="7127" y="26272"/>
                  </a:lnTo>
                  <a:cubicBezTo>
                    <a:pt x="7288" y="26270"/>
                    <a:pt x="7418" y="26139"/>
                    <a:pt x="7417" y="25978"/>
                  </a:cubicBezTo>
                  <a:cubicBezTo>
                    <a:pt x="7404" y="24035"/>
                    <a:pt x="6591" y="22064"/>
                    <a:pt x="5128" y="20429"/>
                  </a:cubicBezTo>
                  <a:cubicBezTo>
                    <a:pt x="3215" y="18290"/>
                    <a:pt x="3299" y="16695"/>
                    <a:pt x="3442" y="14052"/>
                  </a:cubicBezTo>
                  <a:cubicBezTo>
                    <a:pt x="3524" y="12546"/>
                    <a:pt x="3625" y="10671"/>
                    <a:pt x="3354" y="8221"/>
                  </a:cubicBezTo>
                  <a:cubicBezTo>
                    <a:pt x="2971" y="4769"/>
                    <a:pt x="1636" y="1923"/>
                    <a:pt x="585" y="143"/>
                  </a:cubicBezTo>
                  <a:cubicBezTo>
                    <a:pt x="531" y="51"/>
                    <a:pt x="43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-2535250" y="2095550"/>
              <a:ext cx="34500" cy="34550"/>
            </a:xfrm>
            <a:custGeom>
              <a:avLst/>
              <a:gdLst/>
              <a:ahLst/>
              <a:cxnLst/>
              <a:rect l="l" t="t" r="r" b="b"/>
              <a:pathLst>
                <a:path w="1380" h="1382" extrusionOk="0">
                  <a:moveTo>
                    <a:pt x="324" y="1"/>
                  </a:moveTo>
                  <a:cubicBezTo>
                    <a:pt x="251" y="1"/>
                    <a:pt x="178" y="28"/>
                    <a:pt x="121" y="83"/>
                  </a:cubicBezTo>
                  <a:cubicBezTo>
                    <a:pt x="5" y="194"/>
                    <a:pt x="0" y="379"/>
                    <a:pt x="113" y="496"/>
                  </a:cubicBezTo>
                  <a:cubicBezTo>
                    <a:pt x="116" y="499"/>
                    <a:pt x="375" y="771"/>
                    <a:pt x="768" y="1271"/>
                  </a:cubicBezTo>
                  <a:cubicBezTo>
                    <a:pt x="824" y="1341"/>
                    <a:pt x="909" y="1382"/>
                    <a:pt x="998" y="1382"/>
                  </a:cubicBezTo>
                  <a:cubicBezTo>
                    <a:pt x="1243" y="1382"/>
                    <a:pt x="1379" y="1101"/>
                    <a:pt x="1228" y="908"/>
                  </a:cubicBezTo>
                  <a:cubicBezTo>
                    <a:pt x="815" y="384"/>
                    <a:pt x="546" y="103"/>
                    <a:pt x="535" y="91"/>
                  </a:cubicBezTo>
                  <a:cubicBezTo>
                    <a:pt x="477" y="31"/>
                    <a:pt x="401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-2703562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0"/>
          <p:cNvGrpSpPr/>
          <p:nvPr/>
        </p:nvGrpSpPr>
        <p:grpSpPr>
          <a:xfrm>
            <a:off x="2605429" y="1352517"/>
            <a:ext cx="1222558" cy="1222558"/>
            <a:chOff x="4049800" y="640400"/>
            <a:chExt cx="858900" cy="858900"/>
          </a:xfrm>
        </p:grpSpPr>
        <p:sp>
          <p:nvSpPr>
            <p:cNvPr id="1320" name="Google Shape;1320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40"/>
          <p:cNvGrpSpPr/>
          <p:nvPr/>
        </p:nvGrpSpPr>
        <p:grpSpPr>
          <a:xfrm>
            <a:off x="3099118" y="1763842"/>
            <a:ext cx="235430" cy="399856"/>
            <a:chOff x="6924652" y="4135505"/>
            <a:chExt cx="214378" cy="364135"/>
          </a:xfrm>
        </p:grpSpPr>
        <p:sp>
          <p:nvSpPr>
            <p:cNvPr id="1323" name="Google Shape;1323;p40"/>
            <p:cNvSpPr/>
            <p:nvPr/>
          </p:nvSpPr>
          <p:spPr>
            <a:xfrm>
              <a:off x="6996482" y="4135505"/>
              <a:ext cx="70718" cy="71099"/>
            </a:xfrm>
            <a:custGeom>
              <a:avLst/>
              <a:gdLst/>
              <a:ahLst/>
              <a:cxnLst/>
              <a:rect l="l" t="t" r="r" b="b"/>
              <a:pathLst>
                <a:path w="2227" h="2239" extrusionOk="0">
                  <a:moveTo>
                    <a:pt x="1119" y="346"/>
                  </a:moveTo>
                  <a:cubicBezTo>
                    <a:pt x="1548" y="346"/>
                    <a:pt x="1893" y="691"/>
                    <a:pt x="1893" y="1120"/>
                  </a:cubicBezTo>
                  <a:cubicBezTo>
                    <a:pt x="1893" y="1548"/>
                    <a:pt x="1548" y="1894"/>
                    <a:pt x="1119" y="1894"/>
                  </a:cubicBezTo>
                  <a:cubicBezTo>
                    <a:pt x="679" y="1894"/>
                    <a:pt x="345" y="1548"/>
                    <a:pt x="345" y="1120"/>
                  </a:cubicBezTo>
                  <a:cubicBezTo>
                    <a:pt x="345" y="691"/>
                    <a:pt x="703" y="346"/>
                    <a:pt x="1119" y="346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12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7018012" y="4345183"/>
              <a:ext cx="88882" cy="154456"/>
            </a:xfrm>
            <a:custGeom>
              <a:avLst/>
              <a:gdLst/>
              <a:ahLst/>
              <a:cxnLst/>
              <a:rect l="l" t="t" r="r" b="b"/>
              <a:pathLst>
                <a:path w="2799" h="4864" extrusionOk="0">
                  <a:moveTo>
                    <a:pt x="2293" y="0"/>
                  </a:moveTo>
                  <a:cubicBezTo>
                    <a:pt x="2280" y="0"/>
                    <a:pt x="2266" y="2"/>
                    <a:pt x="2251" y="6"/>
                  </a:cubicBezTo>
                  <a:cubicBezTo>
                    <a:pt x="2168" y="41"/>
                    <a:pt x="2108" y="125"/>
                    <a:pt x="2132" y="220"/>
                  </a:cubicBezTo>
                  <a:lnTo>
                    <a:pt x="2358" y="1077"/>
                  </a:lnTo>
                  <a:lnTo>
                    <a:pt x="1549" y="1077"/>
                  </a:lnTo>
                  <a:cubicBezTo>
                    <a:pt x="1465" y="1077"/>
                    <a:pt x="1394" y="1160"/>
                    <a:pt x="1394" y="1244"/>
                  </a:cubicBezTo>
                  <a:lnTo>
                    <a:pt x="1394" y="4280"/>
                  </a:lnTo>
                  <a:cubicBezTo>
                    <a:pt x="1394" y="4411"/>
                    <a:pt x="1287" y="4518"/>
                    <a:pt x="1156" y="4518"/>
                  </a:cubicBezTo>
                  <a:cubicBezTo>
                    <a:pt x="1013" y="4518"/>
                    <a:pt x="918" y="4411"/>
                    <a:pt x="918" y="4280"/>
                  </a:cubicBezTo>
                  <a:lnTo>
                    <a:pt x="918" y="1244"/>
                  </a:lnTo>
                  <a:cubicBezTo>
                    <a:pt x="918" y="1160"/>
                    <a:pt x="834" y="1077"/>
                    <a:pt x="751" y="1077"/>
                  </a:cubicBezTo>
                  <a:lnTo>
                    <a:pt x="168" y="1077"/>
                  </a:lnTo>
                  <a:cubicBezTo>
                    <a:pt x="84" y="1077"/>
                    <a:pt x="1" y="1160"/>
                    <a:pt x="1" y="1244"/>
                  </a:cubicBezTo>
                  <a:lnTo>
                    <a:pt x="1" y="2482"/>
                  </a:lnTo>
                  <a:cubicBezTo>
                    <a:pt x="1" y="2565"/>
                    <a:pt x="84" y="2649"/>
                    <a:pt x="168" y="2649"/>
                  </a:cubicBezTo>
                  <a:cubicBezTo>
                    <a:pt x="263" y="2649"/>
                    <a:pt x="334" y="2565"/>
                    <a:pt x="334" y="2482"/>
                  </a:cubicBezTo>
                  <a:lnTo>
                    <a:pt x="334" y="1422"/>
                  </a:lnTo>
                  <a:lnTo>
                    <a:pt x="584" y="1422"/>
                  </a:lnTo>
                  <a:lnTo>
                    <a:pt x="584" y="4280"/>
                  </a:lnTo>
                  <a:cubicBezTo>
                    <a:pt x="584" y="4589"/>
                    <a:pt x="834" y="4863"/>
                    <a:pt x="1168" y="4863"/>
                  </a:cubicBezTo>
                  <a:cubicBezTo>
                    <a:pt x="1477" y="4863"/>
                    <a:pt x="1751" y="4601"/>
                    <a:pt x="1751" y="4280"/>
                  </a:cubicBezTo>
                  <a:lnTo>
                    <a:pt x="1751" y="1422"/>
                  </a:lnTo>
                  <a:lnTo>
                    <a:pt x="2608" y="1422"/>
                  </a:lnTo>
                  <a:cubicBezTo>
                    <a:pt x="2715" y="1422"/>
                    <a:pt x="2799" y="1315"/>
                    <a:pt x="2775" y="1208"/>
                  </a:cubicBezTo>
                  <a:lnTo>
                    <a:pt x="2465" y="125"/>
                  </a:lnTo>
                  <a:cubicBezTo>
                    <a:pt x="2435" y="54"/>
                    <a:pt x="2370" y="0"/>
                    <a:pt x="2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6948850" y="4212638"/>
              <a:ext cx="190181" cy="149884"/>
            </a:xfrm>
            <a:custGeom>
              <a:avLst/>
              <a:gdLst/>
              <a:ahLst/>
              <a:cxnLst/>
              <a:rect l="l" t="t" r="r" b="b"/>
              <a:pathLst>
                <a:path w="5989" h="4720" extrusionOk="0">
                  <a:moveTo>
                    <a:pt x="1548" y="0"/>
                  </a:moveTo>
                  <a:cubicBezTo>
                    <a:pt x="917" y="0"/>
                    <a:pt x="369" y="417"/>
                    <a:pt x="179" y="1012"/>
                  </a:cubicBezTo>
                  <a:lnTo>
                    <a:pt x="179" y="1024"/>
                  </a:lnTo>
                  <a:lnTo>
                    <a:pt x="24" y="1596"/>
                  </a:lnTo>
                  <a:cubicBezTo>
                    <a:pt x="0" y="1679"/>
                    <a:pt x="60" y="1774"/>
                    <a:pt x="143" y="1798"/>
                  </a:cubicBezTo>
                  <a:cubicBezTo>
                    <a:pt x="160" y="1805"/>
                    <a:pt x="177" y="1809"/>
                    <a:pt x="194" y="1809"/>
                  </a:cubicBezTo>
                  <a:cubicBezTo>
                    <a:pt x="262" y="1809"/>
                    <a:pt x="329" y="1755"/>
                    <a:pt x="357" y="1679"/>
                  </a:cubicBezTo>
                  <a:lnTo>
                    <a:pt x="500" y="1132"/>
                  </a:lnTo>
                  <a:lnTo>
                    <a:pt x="500" y="1120"/>
                  </a:lnTo>
                  <a:cubicBezTo>
                    <a:pt x="631" y="655"/>
                    <a:pt x="1072" y="334"/>
                    <a:pt x="1548" y="334"/>
                  </a:cubicBezTo>
                  <a:lnTo>
                    <a:pt x="3727" y="334"/>
                  </a:lnTo>
                  <a:cubicBezTo>
                    <a:pt x="4203" y="334"/>
                    <a:pt x="4643" y="655"/>
                    <a:pt x="4774" y="1120"/>
                  </a:cubicBezTo>
                  <a:lnTo>
                    <a:pt x="4774" y="1132"/>
                  </a:lnTo>
                  <a:lnTo>
                    <a:pt x="5596" y="4084"/>
                  </a:lnTo>
                  <a:cubicBezTo>
                    <a:pt x="5620" y="4191"/>
                    <a:pt x="5548" y="4334"/>
                    <a:pt x="5429" y="4382"/>
                  </a:cubicBezTo>
                  <a:cubicBezTo>
                    <a:pt x="5414" y="4385"/>
                    <a:pt x="5398" y="4386"/>
                    <a:pt x="5383" y="4386"/>
                  </a:cubicBezTo>
                  <a:cubicBezTo>
                    <a:pt x="5278" y="4386"/>
                    <a:pt x="5173" y="4319"/>
                    <a:pt x="5132" y="4215"/>
                  </a:cubicBezTo>
                  <a:lnTo>
                    <a:pt x="4382" y="1560"/>
                  </a:lnTo>
                  <a:cubicBezTo>
                    <a:pt x="4346" y="1405"/>
                    <a:pt x="4179" y="1286"/>
                    <a:pt x="4012" y="1286"/>
                  </a:cubicBezTo>
                  <a:cubicBezTo>
                    <a:pt x="3762" y="1286"/>
                    <a:pt x="3572" y="1524"/>
                    <a:pt x="3631" y="1774"/>
                  </a:cubicBezTo>
                  <a:lnTo>
                    <a:pt x="4131" y="3751"/>
                  </a:lnTo>
                  <a:cubicBezTo>
                    <a:pt x="4161" y="3830"/>
                    <a:pt x="4223" y="3876"/>
                    <a:pt x="4298" y="3876"/>
                  </a:cubicBezTo>
                  <a:cubicBezTo>
                    <a:pt x="4313" y="3876"/>
                    <a:pt x="4329" y="3874"/>
                    <a:pt x="4346" y="3870"/>
                  </a:cubicBezTo>
                  <a:cubicBezTo>
                    <a:pt x="4429" y="3834"/>
                    <a:pt x="4489" y="3751"/>
                    <a:pt x="4465" y="3656"/>
                  </a:cubicBezTo>
                  <a:lnTo>
                    <a:pt x="3953" y="1679"/>
                  </a:lnTo>
                  <a:cubicBezTo>
                    <a:pt x="3946" y="1637"/>
                    <a:pt x="3980" y="1607"/>
                    <a:pt x="4012" y="1607"/>
                  </a:cubicBezTo>
                  <a:cubicBezTo>
                    <a:pt x="4034" y="1607"/>
                    <a:pt x="4055" y="1621"/>
                    <a:pt x="4060" y="1655"/>
                  </a:cubicBezTo>
                  <a:lnTo>
                    <a:pt x="4798" y="4299"/>
                  </a:lnTo>
                  <a:cubicBezTo>
                    <a:pt x="4879" y="4552"/>
                    <a:pt x="5116" y="4719"/>
                    <a:pt x="5368" y="4719"/>
                  </a:cubicBezTo>
                  <a:cubicBezTo>
                    <a:pt x="5412" y="4719"/>
                    <a:pt x="5456" y="4714"/>
                    <a:pt x="5501" y="4703"/>
                  </a:cubicBezTo>
                  <a:cubicBezTo>
                    <a:pt x="5810" y="4620"/>
                    <a:pt x="5989" y="4287"/>
                    <a:pt x="5917" y="3989"/>
                  </a:cubicBezTo>
                  <a:lnTo>
                    <a:pt x="5096" y="1024"/>
                  </a:lnTo>
                  <a:lnTo>
                    <a:pt x="5096" y="1012"/>
                  </a:lnTo>
                  <a:cubicBezTo>
                    <a:pt x="4917" y="417"/>
                    <a:pt x="4358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6924652" y="4252331"/>
              <a:ext cx="103617" cy="245815"/>
            </a:xfrm>
            <a:custGeom>
              <a:avLst/>
              <a:gdLst/>
              <a:ahLst/>
              <a:cxnLst/>
              <a:rect l="l" t="t" r="r" b="b"/>
              <a:pathLst>
                <a:path w="3263" h="7741" extrusionOk="0">
                  <a:moveTo>
                    <a:pt x="1988" y="1"/>
                  </a:moveTo>
                  <a:cubicBezTo>
                    <a:pt x="1810" y="1"/>
                    <a:pt x="1667" y="120"/>
                    <a:pt x="1619" y="286"/>
                  </a:cubicBezTo>
                  <a:lnTo>
                    <a:pt x="881" y="2930"/>
                  </a:lnTo>
                  <a:cubicBezTo>
                    <a:pt x="851" y="3030"/>
                    <a:pt x="754" y="3105"/>
                    <a:pt x="645" y="3105"/>
                  </a:cubicBezTo>
                  <a:cubicBezTo>
                    <a:pt x="625" y="3105"/>
                    <a:pt x="604" y="3102"/>
                    <a:pt x="583" y="3096"/>
                  </a:cubicBezTo>
                  <a:cubicBezTo>
                    <a:pt x="464" y="3072"/>
                    <a:pt x="381" y="2930"/>
                    <a:pt x="417" y="2799"/>
                  </a:cubicBezTo>
                  <a:lnTo>
                    <a:pt x="905" y="1048"/>
                  </a:lnTo>
                  <a:cubicBezTo>
                    <a:pt x="941" y="953"/>
                    <a:pt x="881" y="870"/>
                    <a:pt x="786" y="834"/>
                  </a:cubicBezTo>
                  <a:cubicBezTo>
                    <a:pt x="773" y="830"/>
                    <a:pt x="760" y="829"/>
                    <a:pt x="748" y="829"/>
                  </a:cubicBezTo>
                  <a:cubicBezTo>
                    <a:pt x="675" y="829"/>
                    <a:pt x="604" y="882"/>
                    <a:pt x="583" y="953"/>
                  </a:cubicBezTo>
                  <a:lnTo>
                    <a:pt x="83" y="2715"/>
                  </a:lnTo>
                  <a:cubicBezTo>
                    <a:pt x="0" y="3013"/>
                    <a:pt x="191" y="3334"/>
                    <a:pt x="488" y="3406"/>
                  </a:cubicBezTo>
                  <a:cubicBezTo>
                    <a:pt x="541" y="3423"/>
                    <a:pt x="594" y="3430"/>
                    <a:pt x="647" y="3430"/>
                  </a:cubicBezTo>
                  <a:cubicBezTo>
                    <a:pt x="895" y="3430"/>
                    <a:pt x="1132" y="3258"/>
                    <a:pt x="1191" y="3013"/>
                  </a:cubicBezTo>
                  <a:lnTo>
                    <a:pt x="1929" y="358"/>
                  </a:lnTo>
                  <a:cubicBezTo>
                    <a:pt x="1938" y="329"/>
                    <a:pt x="1964" y="315"/>
                    <a:pt x="1988" y="315"/>
                  </a:cubicBezTo>
                  <a:cubicBezTo>
                    <a:pt x="2024" y="315"/>
                    <a:pt x="2057" y="344"/>
                    <a:pt x="2036" y="393"/>
                  </a:cubicBezTo>
                  <a:lnTo>
                    <a:pt x="1083" y="4096"/>
                  </a:lnTo>
                  <a:cubicBezTo>
                    <a:pt x="1060" y="4203"/>
                    <a:pt x="1143" y="4299"/>
                    <a:pt x="1250" y="4299"/>
                  </a:cubicBezTo>
                  <a:lnTo>
                    <a:pt x="2107" y="4299"/>
                  </a:lnTo>
                  <a:lnTo>
                    <a:pt x="2107" y="7156"/>
                  </a:lnTo>
                  <a:cubicBezTo>
                    <a:pt x="2107" y="7478"/>
                    <a:pt x="2346" y="7728"/>
                    <a:pt x="2667" y="7740"/>
                  </a:cubicBezTo>
                  <a:cubicBezTo>
                    <a:pt x="2676" y="7740"/>
                    <a:pt x="2684" y="7740"/>
                    <a:pt x="2693" y="7740"/>
                  </a:cubicBezTo>
                  <a:cubicBezTo>
                    <a:pt x="2922" y="7740"/>
                    <a:pt x="3146" y="7589"/>
                    <a:pt x="3227" y="7371"/>
                  </a:cubicBezTo>
                  <a:cubicBezTo>
                    <a:pt x="3262" y="7311"/>
                    <a:pt x="3262" y="7240"/>
                    <a:pt x="3262" y="7156"/>
                  </a:cubicBezTo>
                  <a:lnTo>
                    <a:pt x="3262" y="6025"/>
                  </a:lnTo>
                  <a:cubicBezTo>
                    <a:pt x="3262" y="5966"/>
                    <a:pt x="3179" y="5894"/>
                    <a:pt x="3096" y="5894"/>
                  </a:cubicBezTo>
                  <a:cubicBezTo>
                    <a:pt x="3000" y="5894"/>
                    <a:pt x="2929" y="5966"/>
                    <a:pt x="2929" y="6061"/>
                  </a:cubicBezTo>
                  <a:lnTo>
                    <a:pt x="2929" y="7192"/>
                  </a:lnTo>
                  <a:cubicBezTo>
                    <a:pt x="2929" y="7323"/>
                    <a:pt x="2810" y="7430"/>
                    <a:pt x="2679" y="7430"/>
                  </a:cubicBezTo>
                  <a:cubicBezTo>
                    <a:pt x="2560" y="7430"/>
                    <a:pt x="2453" y="7311"/>
                    <a:pt x="2453" y="7180"/>
                  </a:cubicBezTo>
                  <a:lnTo>
                    <a:pt x="2453" y="4156"/>
                  </a:lnTo>
                  <a:cubicBezTo>
                    <a:pt x="2453" y="4061"/>
                    <a:pt x="2381" y="3989"/>
                    <a:pt x="2286" y="3989"/>
                  </a:cubicBezTo>
                  <a:lnTo>
                    <a:pt x="1488" y="3989"/>
                  </a:lnTo>
                  <a:lnTo>
                    <a:pt x="2381" y="489"/>
                  </a:lnTo>
                  <a:cubicBezTo>
                    <a:pt x="2441" y="251"/>
                    <a:pt x="2250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1028700" y="1813263"/>
            <a:ext cx="1390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Women</a:t>
            </a:r>
            <a:endParaRPr sz="140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781050" y="2069150"/>
            <a:ext cx="16383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Saturn is a gas giant and has rings</a:t>
            </a:r>
            <a:endParaRPr sz="1200"/>
          </a:p>
        </p:txBody>
      </p:sp>
      <p:sp>
        <p:nvSpPr>
          <p:cNvPr id="1329" name="Google Shape;1329;p40"/>
          <p:cNvSpPr txBox="1">
            <a:spLocks noGrp="1"/>
          </p:cNvSpPr>
          <p:nvPr>
            <p:ph type="title" idx="4294967295"/>
          </p:nvPr>
        </p:nvSpPr>
        <p:spPr>
          <a:xfrm>
            <a:off x="1523400" y="1442538"/>
            <a:ext cx="895800" cy="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60%</a:t>
            </a:r>
            <a:endParaRPr sz="2400"/>
          </a:p>
        </p:txBody>
      </p:sp>
      <p:sp>
        <p:nvSpPr>
          <p:cNvPr id="1330" name="Google Shape;1330;p40"/>
          <p:cNvSpPr/>
          <p:nvPr/>
        </p:nvSpPr>
        <p:spPr>
          <a:xfrm>
            <a:off x="1138075" y="3224774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0"/>
          <p:cNvSpPr/>
          <p:nvPr/>
        </p:nvSpPr>
        <p:spPr>
          <a:xfrm>
            <a:off x="1226732" y="3314040"/>
            <a:ext cx="295814" cy="29459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0"/>
          <p:cNvSpPr/>
          <p:nvPr/>
        </p:nvSpPr>
        <p:spPr>
          <a:xfrm>
            <a:off x="1138075" y="3738229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3" name="Google Shape;1333;p40"/>
          <p:cNvGrpSpPr/>
          <p:nvPr/>
        </p:nvGrpSpPr>
        <p:grpSpPr>
          <a:xfrm>
            <a:off x="1214323" y="3836581"/>
            <a:ext cx="320638" cy="294578"/>
            <a:chOff x="1952836" y="2774422"/>
            <a:chExt cx="372835" cy="342573"/>
          </a:xfrm>
        </p:grpSpPr>
        <p:sp>
          <p:nvSpPr>
            <p:cNvPr id="1334" name="Google Shape;1334;p40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40"/>
          <p:cNvSpPr/>
          <p:nvPr/>
        </p:nvSpPr>
        <p:spPr>
          <a:xfrm>
            <a:off x="1138075" y="4269868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8" name="Google Shape;1338;p40"/>
          <p:cNvGrpSpPr/>
          <p:nvPr/>
        </p:nvGrpSpPr>
        <p:grpSpPr>
          <a:xfrm>
            <a:off x="1206552" y="4395327"/>
            <a:ext cx="335752" cy="221833"/>
            <a:chOff x="5206262" y="4174817"/>
            <a:chExt cx="397763" cy="262804"/>
          </a:xfrm>
        </p:grpSpPr>
        <p:sp>
          <p:nvSpPr>
            <p:cNvPr id="1339" name="Google Shape;1339;p40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689725" y="3353100"/>
            <a:ext cx="1817965" cy="212586"/>
            <a:chOff x="3530140" y="2785891"/>
            <a:chExt cx="1962610" cy="229500"/>
          </a:xfrm>
        </p:grpSpPr>
        <p:sp>
          <p:nvSpPr>
            <p:cNvPr id="1347" name="Google Shape;1347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3530140" y="2785891"/>
              <a:ext cx="110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0"/>
          <p:cNvGrpSpPr/>
          <p:nvPr/>
        </p:nvGrpSpPr>
        <p:grpSpPr>
          <a:xfrm>
            <a:off x="1689725" y="3877575"/>
            <a:ext cx="1817965" cy="212586"/>
            <a:chOff x="3530140" y="2785891"/>
            <a:chExt cx="1962610" cy="229500"/>
          </a:xfrm>
        </p:grpSpPr>
        <p:sp>
          <p:nvSpPr>
            <p:cNvPr id="1350" name="Google Shape;1350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3530140" y="2785891"/>
              <a:ext cx="14844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1689725" y="4399950"/>
            <a:ext cx="1817965" cy="212586"/>
            <a:chOff x="3530140" y="2785891"/>
            <a:chExt cx="1962610" cy="229500"/>
          </a:xfrm>
        </p:grpSpPr>
        <p:sp>
          <p:nvSpPr>
            <p:cNvPr id="1353" name="Google Shape;1353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530140" y="2785891"/>
              <a:ext cx="68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40"/>
          <p:cNvSpPr txBox="1">
            <a:spLocks noGrp="1"/>
          </p:cNvSpPr>
          <p:nvPr>
            <p:ph type="title" idx="4294967295"/>
          </p:nvPr>
        </p:nvSpPr>
        <p:spPr>
          <a:xfrm>
            <a:off x="5316050" y="1251300"/>
            <a:ext cx="279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$50K - $60K</a:t>
            </a:r>
            <a:endParaRPr sz="3600"/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5400675" y="1813275"/>
            <a:ext cx="2714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spend per customer</a:t>
            </a:r>
            <a:endParaRPr sz="140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5400675" y="2069150"/>
            <a:ext cx="2714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Mercury is the smallest planet in the Solar System</a:t>
            </a:r>
            <a:endParaRPr sz="1200"/>
          </a:p>
        </p:txBody>
      </p:sp>
      <p:grpSp>
        <p:nvGrpSpPr>
          <p:cNvPr id="1358" name="Google Shape;1358;p40"/>
          <p:cNvGrpSpPr/>
          <p:nvPr/>
        </p:nvGrpSpPr>
        <p:grpSpPr>
          <a:xfrm>
            <a:off x="5491577" y="3312991"/>
            <a:ext cx="1140877" cy="1140877"/>
            <a:chOff x="4049800" y="640400"/>
            <a:chExt cx="858900" cy="858900"/>
          </a:xfrm>
        </p:grpSpPr>
        <p:sp>
          <p:nvSpPr>
            <p:cNvPr id="1359" name="Google Shape;1359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973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4531874"/>
                <a:gd name="adj2" fmla="val 2161899"/>
                <a:gd name="adj3" fmla="val 9751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40"/>
          <p:cNvGrpSpPr/>
          <p:nvPr/>
        </p:nvGrpSpPr>
        <p:grpSpPr>
          <a:xfrm>
            <a:off x="6856777" y="3312991"/>
            <a:ext cx="1140877" cy="1140877"/>
            <a:chOff x="4049800" y="640400"/>
            <a:chExt cx="858900" cy="858900"/>
          </a:xfrm>
        </p:grpSpPr>
        <p:sp>
          <p:nvSpPr>
            <p:cNvPr id="1362" name="Google Shape;1362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973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1478446"/>
                <a:gd name="adj2" fmla="val 2161899"/>
                <a:gd name="adj3" fmla="val 9751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40"/>
          <p:cNvSpPr txBox="1">
            <a:spLocks noGrp="1"/>
          </p:cNvSpPr>
          <p:nvPr>
            <p:ph type="title" idx="4294967295"/>
          </p:nvPr>
        </p:nvSpPr>
        <p:spPr>
          <a:xfrm>
            <a:off x="5614113" y="3577437"/>
            <a:ext cx="895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25+ Y/O</a:t>
            </a:r>
            <a:endParaRPr sz="1400"/>
          </a:p>
        </p:txBody>
      </p:sp>
      <p:sp>
        <p:nvSpPr>
          <p:cNvPr id="1365" name="Google Shape;1365;p40"/>
          <p:cNvSpPr txBox="1">
            <a:spLocks noGrp="1"/>
          </p:cNvSpPr>
          <p:nvPr>
            <p:ph type="title" idx="4294967295"/>
          </p:nvPr>
        </p:nvSpPr>
        <p:spPr>
          <a:xfrm>
            <a:off x="6979300" y="3577437"/>
            <a:ext cx="895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25- Y/O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</a:t>
            </a:r>
            <a:endParaRPr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Mercury is the smallest planet</a:t>
            </a:r>
            <a:endParaRPr sz="140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Mercury</a:t>
            </a:r>
            <a:endParaRPr sz="180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Mars is actually a cold place</a:t>
            </a:r>
            <a:endParaRPr sz="1400"/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Mars</a:t>
            </a:r>
            <a:endParaRPr sz="180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6957950" y="26619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It’s a gas giant and has rings</a:t>
            </a:r>
            <a:endParaRPr sz="140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6957954" y="22974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Saturn</a:t>
            </a:r>
            <a:endParaRPr sz="1800"/>
          </a:p>
        </p:txBody>
      </p:sp>
      <p:sp>
        <p:nvSpPr>
          <p:cNvPr id="1459" name="Google Shape;1459;p41"/>
          <p:cNvSpPr txBox="1">
            <a:spLocks noGrp="1"/>
          </p:cNvSpPr>
          <p:nvPr>
            <p:ph type="title" idx="4294967295"/>
          </p:nvPr>
        </p:nvSpPr>
        <p:spPr>
          <a:xfrm>
            <a:off x="4038439" y="1265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5%</a:t>
            </a:r>
            <a:endParaRPr sz="1400"/>
          </a:p>
        </p:txBody>
      </p:sp>
      <p:sp>
        <p:nvSpPr>
          <p:cNvPr id="1460" name="Google Shape;1460;p41"/>
          <p:cNvSpPr txBox="1">
            <a:spLocks noGrp="1"/>
          </p:cNvSpPr>
          <p:nvPr>
            <p:ph type="title" idx="4294967295"/>
          </p:nvPr>
        </p:nvSpPr>
        <p:spPr>
          <a:xfrm>
            <a:off x="3672150" y="2431123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55%</a:t>
            </a:r>
            <a:endParaRPr sz="1400"/>
          </a:p>
        </p:txBody>
      </p:sp>
      <p:sp>
        <p:nvSpPr>
          <p:cNvPr id="1461" name="Google Shape;1461;p41"/>
          <p:cNvSpPr txBox="1">
            <a:spLocks noGrp="1"/>
          </p:cNvSpPr>
          <p:nvPr>
            <p:ph type="title" idx="4294967295"/>
          </p:nvPr>
        </p:nvSpPr>
        <p:spPr>
          <a:xfrm>
            <a:off x="5046600" y="2754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40%</a:t>
            </a:r>
            <a:endParaRPr sz="1400"/>
          </a:p>
        </p:txBody>
      </p:sp>
      <p:cxnSp>
        <p:nvCxnSpPr>
          <p:cNvPr id="1462" name="Google Shape;1462;p41"/>
          <p:cNvCxnSpPr>
            <a:stCxn id="1454" idx="3"/>
            <a:endCxn id="1459" idx="0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stCxn id="1456" idx="3"/>
            <a:endCxn id="1460" idx="2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stCxn id="1458" idx="1"/>
            <a:endCxn id="1461" idx="2"/>
          </p:cNvCxnSpPr>
          <p:nvPr/>
        </p:nvCxnSpPr>
        <p:spPr>
          <a:xfrm flipH="1">
            <a:off x="5471754" y="2567325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</a:t>
            </a:r>
            <a:endParaRPr/>
          </a:p>
        </p:txBody>
      </p:sp>
      <p:sp>
        <p:nvSpPr>
          <p:cNvPr id="1470" name="Google Shape;1470;p42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471" name="Google Shape;1471;p42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472" name="Google Shape;1472;p42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473" name="Google Shape;1473;p42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474" name="Google Shape;1474;p42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475" name="Google Shape;1475;p42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476" name="Google Shape;1476;p42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477" name="Google Shape;1477;p42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478" name="Google Shape;1478;p42"/>
          <p:cNvSpPr txBox="1"/>
          <p:nvPr/>
        </p:nvSpPr>
        <p:spPr>
          <a:xfrm>
            <a:off x="4543425" y="930725"/>
            <a:ext cx="35307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To modify this graph, click on it, follow the link, change the data and paste the new graph here</a:t>
            </a:r>
            <a:endParaRPr sz="12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79" name="Google Shape;1479;p4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338" y="1455855"/>
            <a:ext cx="6997325" cy="180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ANALYSIS</a:t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487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44" name="Google Shape;1644;p43"/>
          <p:cNvGraphicFramePr/>
          <p:nvPr/>
        </p:nvGraphicFramePr>
        <p:xfrm>
          <a:off x="761963" y="1512550"/>
          <a:ext cx="4976800" cy="2676500"/>
        </p:xfrm>
        <a:graphic>
          <a:graphicData uri="http://schemas.openxmlformats.org/drawingml/2006/table">
            <a:tbl>
              <a:tblPr>
                <a:noFill/>
                <a:tableStyleId>{001B6D56-A71A-4583-B2B4-169611E61162}</a:tableStyleId>
              </a:tblPr>
              <a:tblGrid>
                <a:gridCol w="124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Jupiter</a:t>
                      </a:r>
                      <a:endParaRPr sz="180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Mercury</a:t>
                      </a:r>
                      <a:endParaRPr sz="180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Venus</a:t>
                      </a:r>
                      <a:endParaRPr sz="180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Mars</a:t>
                      </a:r>
                      <a:endParaRPr sz="180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</p:txBody>
      </p:sp>
      <p:sp>
        <p:nvSpPr>
          <p:cNvPr id="1651" name="Google Shape;1651;p44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1654" name="Google Shape;1654;p44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4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4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4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4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4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4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4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4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4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4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4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4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4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4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4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4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4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4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4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4494975" y="587100"/>
              <a:ext cx="244700" cy="297225"/>
            </a:xfrm>
            <a:custGeom>
              <a:avLst/>
              <a:gdLst/>
              <a:ahLst/>
              <a:cxnLst/>
              <a:rect l="l" t="t" r="r" b="b"/>
              <a:pathLst>
                <a:path w="9788" h="11889" extrusionOk="0">
                  <a:moveTo>
                    <a:pt x="9788" y="1"/>
                  </a:moveTo>
                  <a:lnTo>
                    <a:pt x="3024" y="964"/>
                  </a:lnTo>
                  <a:lnTo>
                    <a:pt x="3024" y="9182"/>
                  </a:lnTo>
                  <a:cubicBezTo>
                    <a:pt x="2712" y="9013"/>
                    <a:pt x="2334" y="8913"/>
                    <a:pt x="1924" y="8913"/>
                  </a:cubicBezTo>
                  <a:cubicBezTo>
                    <a:pt x="861" y="8913"/>
                    <a:pt x="0" y="9580"/>
                    <a:pt x="0" y="10401"/>
                  </a:cubicBezTo>
                  <a:cubicBezTo>
                    <a:pt x="0" y="11222"/>
                    <a:pt x="861" y="11889"/>
                    <a:pt x="1924" y="11889"/>
                  </a:cubicBezTo>
                  <a:cubicBezTo>
                    <a:pt x="3719" y="11889"/>
                    <a:pt x="3850" y="10664"/>
                    <a:pt x="3850" y="10664"/>
                  </a:cubicBezTo>
                  <a:lnTo>
                    <a:pt x="3850" y="3424"/>
                  </a:lnTo>
                  <a:lnTo>
                    <a:pt x="8962" y="2697"/>
                  </a:lnTo>
                  <a:lnTo>
                    <a:pt x="8962" y="8219"/>
                  </a:lnTo>
                  <a:cubicBezTo>
                    <a:pt x="8650" y="8050"/>
                    <a:pt x="8272" y="7950"/>
                    <a:pt x="7864" y="7950"/>
                  </a:cubicBezTo>
                  <a:cubicBezTo>
                    <a:pt x="6800" y="7950"/>
                    <a:pt x="5938" y="8617"/>
                    <a:pt x="5938" y="9438"/>
                  </a:cubicBezTo>
                  <a:cubicBezTo>
                    <a:pt x="5938" y="10259"/>
                    <a:pt x="6800" y="10926"/>
                    <a:pt x="7864" y="10926"/>
                  </a:cubicBezTo>
                  <a:cubicBezTo>
                    <a:pt x="8810" y="10926"/>
                    <a:pt x="9593" y="10396"/>
                    <a:pt x="9754" y="9700"/>
                  </a:cubicBezTo>
                  <a:lnTo>
                    <a:pt x="9788" y="2580"/>
                  </a:lnTo>
                  <a:lnTo>
                    <a:pt x="97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4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3567150" y="1027350"/>
              <a:ext cx="276825" cy="237300"/>
            </a:xfrm>
            <a:custGeom>
              <a:avLst/>
              <a:gdLst/>
              <a:ahLst/>
              <a:cxnLst/>
              <a:rect l="l" t="t" r="r" b="b"/>
              <a:pathLst>
                <a:path w="11073" h="9492" extrusionOk="0">
                  <a:moveTo>
                    <a:pt x="0" y="1"/>
                  </a:moveTo>
                  <a:lnTo>
                    <a:pt x="0" y="9491"/>
                  </a:lnTo>
                  <a:lnTo>
                    <a:pt x="11073" y="9491"/>
                  </a:lnTo>
                  <a:lnTo>
                    <a:pt x="1107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44"/>
          <p:cNvSpPr/>
          <p:nvPr/>
        </p:nvSpPr>
        <p:spPr>
          <a:xfrm rot="6517079">
            <a:off x="-2063315" y="808781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44"/>
          <p:cNvGrpSpPr/>
          <p:nvPr/>
        </p:nvGrpSpPr>
        <p:grpSpPr>
          <a:xfrm>
            <a:off x="528025" y="1372087"/>
            <a:ext cx="1710463" cy="3314796"/>
            <a:chOff x="794725" y="1585024"/>
            <a:chExt cx="1710463" cy="3314796"/>
          </a:xfrm>
        </p:grpSpPr>
        <p:sp>
          <p:nvSpPr>
            <p:cNvPr id="1763" name="Google Shape;1763;p44"/>
            <p:cNvSpPr/>
            <p:nvPr/>
          </p:nvSpPr>
          <p:spPr>
            <a:xfrm>
              <a:off x="794725" y="4759350"/>
              <a:ext cx="1710463" cy="134221"/>
            </a:xfrm>
            <a:custGeom>
              <a:avLst/>
              <a:gdLst/>
              <a:ahLst/>
              <a:cxnLst/>
              <a:rect l="l" t="t" r="r" b="b"/>
              <a:pathLst>
                <a:path w="222138" h="6620" extrusionOk="0">
                  <a:moveTo>
                    <a:pt x="111068" y="1"/>
                  </a:moveTo>
                  <a:cubicBezTo>
                    <a:pt x="49728" y="1"/>
                    <a:pt x="0" y="1482"/>
                    <a:pt x="0" y="3310"/>
                  </a:cubicBezTo>
                  <a:cubicBezTo>
                    <a:pt x="0" y="5137"/>
                    <a:pt x="49728" y="6620"/>
                    <a:pt x="111068" y="6620"/>
                  </a:cubicBezTo>
                  <a:cubicBezTo>
                    <a:pt x="172410" y="6620"/>
                    <a:pt x="222137" y="5139"/>
                    <a:pt x="222137" y="3310"/>
                  </a:cubicBezTo>
                  <a:cubicBezTo>
                    <a:pt x="222137" y="1482"/>
                    <a:pt x="172410" y="1"/>
                    <a:pt x="111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325358" y="3994987"/>
              <a:ext cx="754100" cy="795811"/>
            </a:xfrm>
            <a:custGeom>
              <a:avLst/>
              <a:gdLst/>
              <a:ahLst/>
              <a:cxnLst/>
              <a:rect l="l" t="t" r="r" b="b"/>
              <a:pathLst>
                <a:path w="37189" h="39246" extrusionOk="0">
                  <a:moveTo>
                    <a:pt x="35759" y="0"/>
                  </a:moveTo>
                  <a:lnTo>
                    <a:pt x="28478" y="651"/>
                  </a:lnTo>
                  <a:cubicBezTo>
                    <a:pt x="28478" y="651"/>
                    <a:pt x="21847" y="5201"/>
                    <a:pt x="20026" y="8062"/>
                  </a:cubicBezTo>
                  <a:cubicBezTo>
                    <a:pt x="18205" y="10923"/>
                    <a:pt x="13264" y="18335"/>
                    <a:pt x="9884" y="20415"/>
                  </a:cubicBezTo>
                  <a:cubicBezTo>
                    <a:pt x="6502" y="22496"/>
                    <a:pt x="1301" y="20675"/>
                    <a:pt x="650" y="22626"/>
                  </a:cubicBezTo>
                  <a:cubicBezTo>
                    <a:pt x="0" y="24576"/>
                    <a:pt x="1301" y="27957"/>
                    <a:pt x="1042" y="29648"/>
                  </a:cubicBezTo>
                  <a:cubicBezTo>
                    <a:pt x="782" y="31338"/>
                    <a:pt x="130" y="35889"/>
                    <a:pt x="1692" y="37710"/>
                  </a:cubicBezTo>
                  <a:cubicBezTo>
                    <a:pt x="2635" y="38810"/>
                    <a:pt x="3578" y="39245"/>
                    <a:pt x="4205" y="39245"/>
                  </a:cubicBezTo>
                  <a:cubicBezTo>
                    <a:pt x="4615" y="39245"/>
                    <a:pt x="4891" y="39059"/>
                    <a:pt x="4942" y="38750"/>
                  </a:cubicBezTo>
                  <a:cubicBezTo>
                    <a:pt x="5071" y="37970"/>
                    <a:pt x="4942" y="33939"/>
                    <a:pt x="6502" y="31208"/>
                  </a:cubicBezTo>
                  <a:cubicBezTo>
                    <a:pt x="8062" y="28477"/>
                    <a:pt x="10663" y="24576"/>
                    <a:pt x="19765" y="18075"/>
                  </a:cubicBezTo>
                  <a:cubicBezTo>
                    <a:pt x="28868" y="11573"/>
                    <a:pt x="33288" y="7152"/>
                    <a:pt x="35239" y="5072"/>
                  </a:cubicBezTo>
                  <a:cubicBezTo>
                    <a:pt x="37189" y="2991"/>
                    <a:pt x="35759" y="1"/>
                    <a:pt x="35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320876" y="3989045"/>
              <a:ext cx="765253" cy="807673"/>
            </a:xfrm>
            <a:custGeom>
              <a:avLst/>
              <a:gdLst/>
              <a:ahLst/>
              <a:cxnLst/>
              <a:rect l="l" t="t" r="r" b="b"/>
              <a:pathLst>
                <a:path w="37739" h="39831" extrusionOk="0">
                  <a:moveTo>
                    <a:pt x="35980" y="0"/>
                  </a:moveTo>
                  <a:cubicBezTo>
                    <a:pt x="35938" y="0"/>
                    <a:pt x="35896" y="9"/>
                    <a:pt x="35855" y="29"/>
                  </a:cubicBezTo>
                  <a:cubicBezTo>
                    <a:pt x="35709" y="98"/>
                    <a:pt x="35648" y="274"/>
                    <a:pt x="35717" y="419"/>
                  </a:cubicBezTo>
                  <a:cubicBezTo>
                    <a:pt x="35730" y="447"/>
                    <a:pt x="37035" y="3257"/>
                    <a:pt x="35247" y="5164"/>
                  </a:cubicBezTo>
                  <a:cubicBezTo>
                    <a:pt x="31587" y="9068"/>
                    <a:pt x="26396" y="13431"/>
                    <a:pt x="19817" y="18130"/>
                  </a:cubicBezTo>
                  <a:cubicBezTo>
                    <a:pt x="11220" y="24269"/>
                    <a:pt x="8322" y="28115"/>
                    <a:pt x="6470" y="31355"/>
                  </a:cubicBezTo>
                  <a:cubicBezTo>
                    <a:pt x="5186" y="33601"/>
                    <a:pt x="5016" y="36713"/>
                    <a:pt x="4933" y="38209"/>
                  </a:cubicBezTo>
                  <a:cubicBezTo>
                    <a:pt x="4913" y="38570"/>
                    <a:pt x="4898" y="38854"/>
                    <a:pt x="4875" y="38994"/>
                  </a:cubicBezTo>
                  <a:cubicBezTo>
                    <a:pt x="4868" y="39036"/>
                    <a:pt x="4847" y="39162"/>
                    <a:pt x="4640" y="39220"/>
                  </a:cubicBezTo>
                  <a:cubicBezTo>
                    <a:pt x="4574" y="39238"/>
                    <a:pt x="4500" y="39247"/>
                    <a:pt x="4419" y="39247"/>
                  </a:cubicBezTo>
                  <a:cubicBezTo>
                    <a:pt x="3875" y="39247"/>
                    <a:pt x="3006" y="38828"/>
                    <a:pt x="2134" y="37813"/>
                  </a:cubicBezTo>
                  <a:cubicBezTo>
                    <a:pt x="1129" y="36639"/>
                    <a:pt x="933" y="34005"/>
                    <a:pt x="1552" y="29985"/>
                  </a:cubicBezTo>
                  <a:cubicBezTo>
                    <a:pt x="1670" y="29216"/>
                    <a:pt x="1493" y="28159"/>
                    <a:pt x="1303" y="27041"/>
                  </a:cubicBezTo>
                  <a:cubicBezTo>
                    <a:pt x="1068" y="25644"/>
                    <a:pt x="801" y="24059"/>
                    <a:pt x="1150" y="23011"/>
                  </a:cubicBezTo>
                  <a:cubicBezTo>
                    <a:pt x="1408" y="22237"/>
                    <a:pt x="2810" y="22198"/>
                    <a:pt x="4434" y="22155"/>
                  </a:cubicBezTo>
                  <a:cubicBezTo>
                    <a:pt x="6240" y="22107"/>
                    <a:pt x="8489" y="22046"/>
                    <a:pt x="10258" y="20957"/>
                  </a:cubicBezTo>
                  <a:cubicBezTo>
                    <a:pt x="13791" y="18783"/>
                    <a:pt x="18986" y="10881"/>
                    <a:pt x="20494" y="8512"/>
                  </a:cubicBezTo>
                  <a:cubicBezTo>
                    <a:pt x="22262" y="5734"/>
                    <a:pt x="28799" y="1229"/>
                    <a:pt x="28865" y="1184"/>
                  </a:cubicBezTo>
                  <a:cubicBezTo>
                    <a:pt x="28998" y="1092"/>
                    <a:pt x="29032" y="911"/>
                    <a:pt x="28940" y="778"/>
                  </a:cubicBezTo>
                  <a:cubicBezTo>
                    <a:pt x="28883" y="695"/>
                    <a:pt x="28792" y="650"/>
                    <a:pt x="28700" y="650"/>
                  </a:cubicBezTo>
                  <a:cubicBezTo>
                    <a:pt x="28642" y="650"/>
                    <a:pt x="28585" y="667"/>
                    <a:pt x="28534" y="702"/>
                  </a:cubicBezTo>
                  <a:cubicBezTo>
                    <a:pt x="28261" y="889"/>
                    <a:pt x="21833" y="5320"/>
                    <a:pt x="20001" y="8198"/>
                  </a:cubicBezTo>
                  <a:cubicBezTo>
                    <a:pt x="18509" y="10541"/>
                    <a:pt x="13378" y="18349"/>
                    <a:pt x="9951" y="20458"/>
                  </a:cubicBezTo>
                  <a:cubicBezTo>
                    <a:pt x="8316" y="21465"/>
                    <a:pt x="6245" y="21520"/>
                    <a:pt x="4418" y="21570"/>
                  </a:cubicBezTo>
                  <a:cubicBezTo>
                    <a:pt x="2574" y="21620"/>
                    <a:pt x="983" y="21663"/>
                    <a:pt x="595" y="22826"/>
                  </a:cubicBezTo>
                  <a:cubicBezTo>
                    <a:pt x="199" y="24013"/>
                    <a:pt x="467" y="25602"/>
                    <a:pt x="726" y="27139"/>
                  </a:cubicBezTo>
                  <a:cubicBezTo>
                    <a:pt x="907" y="28210"/>
                    <a:pt x="1077" y="29220"/>
                    <a:pt x="974" y="29896"/>
                  </a:cubicBezTo>
                  <a:cubicBezTo>
                    <a:pt x="733" y="31461"/>
                    <a:pt x="1" y="36222"/>
                    <a:pt x="1691" y="38193"/>
                  </a:cubicBezTo>
                  <a:cubicBezTo>
                    <a:pt x="2736" y="39414"/>
                    <a:pt x="3746" y="39830"/>
                    <a:pt x="4429" y="39830"/>
                  </a:cubicBezTo>
                  <a:cubicBezTo>
                    <a:pt x="4434" y="39830"/>
                    <a:pt x="4438" y="39830"/>
                    <a:pt x="4442" y="39830"/>
                  </a:cubicBezTo>
                  <a:cubicBezTo>
                    <a:pt x="4562" y="39830"/>
                    <a:pt x="4681" y="39814"/>
                    <a:pt x="4797" y="39784"/>
                  </a:cubicBezTo>
                  <a:cubicBezTo>
                    <a:pt x="5156" y="39684"/>
                    <a:pt x="5395" y="39432"/>
                    <a:pt x="5452" y="39092"/>
                  </a:cubicBezTo>
                  <a:cubicBezTo>
                    <a:pt x="5480" y="38920"/>
                    <a:pt x="5496" y="38636"/>
                    <a:pt x="5518" y="38241"/>
                  </a:cubicBezTo>
                  <a:cubicBezTo>
                    <a:pt x="5597" y="36791"/>
                    <a:pt x="5763" y="33773"/>
                    <a:pt x="6977" y="31646"/>
                  </a:cubicBezTo>
                  <a:cubicBezTo>
                    <a:pt x="8796" y="28465"/>
                    <a:pt x="11652" y="24681"/>
                    <a:pt x="20157" y="18607"/>
                  </a:cubicBezTo>
                  <a:cubicBezTo>
                    <a:pt x="26767" y="13886"/>
                    <a:pt x="31987" y="9498"/>
                    <a:pt x="35674" y="5565"/>
                  </a:cubicBezTo>
                  <a:cubicBezTo>
                    <a:pt x="37738" y="3364"/>
                    <a:pt x="36307" y="297"/>
                    <a:pt x="36245" y="167"/>
                  </a:cubicBezTo>
                  <a:cubicBezTo>
                    <a:pt x="36195" y="62"/>
                    <a:pt x="36090" y="0"/>
                    <a:pt x="3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490791" y="3994987"/>
              <a:ext cx="588696" cy="544816"/>
            </a:xfrm>
            <a:custGeom>
              <a:avLst/>
              <a:gdLst/>
              <a:ahLst/>
              <a:cxnLst/>
              <a:rect l="l" t="t" r="r" b="b"/>
              <a:pathLst>
                <a:path w="29032" h="26868" extrusionOk="0">
                  <a:moveTo>
                    <a:pt x="27602" y="0"/>
                  </a:moveTo>
                  <a:lnTo>
                    <a:pt x="20320" y="651"/>
                  </a:lnTo>
                  <a:cubicBezTo>
                    <a:pt x="20320" y="651"/>
                    <a:pt x="13689" y="5201"/>
                    <a:pt x="11868" y="8062"/>
                  </a:cubicBezTo>
                  <a:cubicBezTo>
                    <a:pt x="10047" y="10923"/>
                    <a:pt x="5106" y="18335"/>
                    <a:pt x="1726" y="20415"/>
                  </a:cubicBezTo>
                  <a:cubicBezTo>
                    <a:pt x="1191" y="20745"/>
                    <a:pt x="607" y="20969"/>
                    <a:pt x="7" y="21132"/>
                  </a:cubicBezTo>
                  <a:cubicBezTo>
                    <a:pt x="1" y="22952"/>
                    <a:pt x="318" y="25047"/>
                    <a:pt x="1417" y="26868"/>
                  </a:cubicBezTo>
                  <a:cubicBezTo>
                    <a:pt x="3393" y="24596"/>
                    <a:pt x="6461" y="21751"/>
                    <a:pt x="11608" y="18075"/>
                  </a:cubicBezTo>
                  <a:cubicBezTo>
                    <a:pt x="20710" y="11573"/>
                    <a:pt x="25131" y="7152"/>
                    <a:pt x="27082" y="5071"/>
                  </a:cubicBezTo>
                  <a:cubicBezTo>
                    <a:pt x="29032" y="2991"/>
                    <a:pt x="27602" y="1"/>
                    <a:pt x="27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484850" y="3989065"/>
              <a:ext cx="601289" cy="556678"/>
            </a:xfrm>
            <a:custGeom>
              <a:avLst/>
              <a:gdLst/>
              <a:ahLst/>
              <a:cxnLst/>
              <a:rect l="l" t="t" r="r" b="b"/>
              <a:pathLst>
                <a:path w="29653" h="27453" extrusionOk="0">
                  <a:moveTo>
                    <a:pt x="27708" y="602"/>
                  </a:moveTo>
                  <a:lnTo>
                    <a:pt x="27708" y="602"/>
                  </a:lnTo>
                  <a:cubicBezTo>
                    <a:pt x="27963" y="1261"/>
                    <a:pt x="28683" y="3540"/>
                    <a:pt x="27161" y="5163"/>
                  </a:cubicBezTo>
                  <a:cubicBezTo>
                    <a:pt x="23501" y="9068"/>
                    <a:pt x="18309" y="13430"/>
                    <a:pt x="11731" y="18129"/>
                  </a:cubicBezTo>
                  <a:cubicBezTo>
                    <a:pt x="7368" y="21245"/>
                    <a:pt x="4101" y="24040"/>
                    <a:pt x="1761" y="26660"/>
                  </a:cubicBezTo>
                  <a:cubicBezTo>
                    <a:pt x="1008" y="25262"/>
                    <a:pt x="615" y="23578"/>
                    <a:pt x="592" y="21645"/>
                  </a:cubicBezTo>
                  <a:lnTo>
                    <a:pt x="593" y="21645"/>
                  </a:lnTo>
                  <a:cubicBezTo>
                    <a:pt x="1198" y="21464"/>
                    <a:pt x="1716" y="21237"/>
                    <a:pt x="2172" y="20956"/>
                  </a:cubicBezTo>
                  <a:cubicBezTo>
                    <a:pt x="5705" y="18782"/>
                    <a:pt x="10900" y="10880"/>
                    <a:pt x="12408" y="8511"/>
                  </a:cubicBezTo>
                  <a:cubicBezTo>
                    <a:pt x="14082" y="5880"/>
                    <a:pt x="20037" y="1698"/>
                    <a:pt x="20716" y="1227"/>
                  </a:cubicBezTo>
                  <a:lnTo>
                    <a:pt x="27708" y="602"/>
                  </a:lnTo>
                  <a:close/>
                  <a:moveTo>
                    <a:pt x="27892" y="0"/>
                  </a:moveTo>
                  <a:cubicBezTo>
                    <a:pt x="27885" y="0"/>
                    <a:pt x="27877" y="0"/>
                    <a:pt x="27869" y="1"/>
                  </a:cubicBezTo>
                  <a:lnTo>
                    <a:pt x="20587" y="651"/>
                  </a:lnTo>
                  <a:cubicBezTo>
                    <a:pt x="20537" y="656"/>
                    <a:pt x="20489" y="673"/>
                    <a:pt x="20448" y="701"/>
                  </a:cubicBezTo>
                  <a:cubicBezTo>
                    <a:pt x="20175" y="888"/>
                    <a:pt x="13745" y="5319"/>
                    <a:pt x="11914" y="8197"/>
                  </a:cubicBezTo>
                  <a:cubicBezTo>
                    <a:pt x="10423" y="10540"/>
                    <a:pt x="5292" y="18349"/>
                    <a:pt x="1864" y="20458"/>
                  </a:cubicBezTo>
                  <a:cubicBezTo>
                    <a:pt x="1403" y="20743"/>
                    <a:pt x="866" y="20966"/>
                    <a:pt x="222" y="21143"/>
                  </a:cubicBezTo>
                  <a:cubicBezTo>
                    <a:pt x="95" y="21177"/>
                    <a:pt x="7" y="21293"/>
                    <a:pt x="7" y="21424"/>
                  </a:cubicBezTo>
                  <a:cubicBezTo>
                    <a:pt x="0" y="23723"/>
                    <a:pt x="489" y="25704"/>
                    <a:pt x="1459" y="27312"/>
                  </a:cubicBezTo>
                  <a:cubicBezTo>
                    <a:pt x="1508" y="27392"/>
                    <a:pt x="1592" y="27443"/>
                    <a:pt x="1684" y="27451"/>
                  </a:cubicBezTo>
                  <a:cubicBezTo>
                    <a:pt x="1693" y="27452"/>
                    <a:pt x="1702" y="27452"/>
                    <a:pt x="1710" y="27452"/>
                  </a:cubicBezTo>
                  <a:cubicBezTo>
                    <a:pt x="1795" y="27452"/>
                    <a:pt x="1875" y="27416"/>
                    <a:pt x="1932" y="27353"/>
                  </a:cubicBezTo>
                  <a:cubicBezTo>
                    <a:pt x="4258" y="24678"/>
                    <a:pt x="7574" y="21818"/>
                    <a:pt x="12071" y="18606"/>
                  </a:cubicBezTo>
                  <a:cubicBezTo>
                    <a:pt x="18681" y="13885"/>
                    <a:pt x="23903" y="9497"/>
                    <a:pt x="27589" y="5564"/>
                  </a:cubicBezTo>
                  <a:cubicBezTo>
                    <a:pt x="29652" y="3363"/>
                    <a:pt x="28221" y="296"/>
                    <a:pt x="28159" y="166"/>
                  </a:cubicBezTo>
                  <a:cubicBezTo>
                    <a:pt x="28109" y="64"/>
                    <a:pt x="28005" y="0"/>
                    <a:pt x="27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325378" y="4427901"/>
              <a:ext cx="121645" cy="362927"/>
            </a:xfrm>
            <a:custGeom>
              <a:avLst/>
              <a:gdLst/>
              <a:ahLst/>
              <a:cxnLst/>
              <a:rect l="l" t="t" r="r" b="b"/>
              <a:pathLst>
                <a:path w="5999" h="17898" extrusionOk="0">
                  <a:moveTo>
                    <a:pt x="5999" y="143"/>
                  </a:moveTo>
                  <a:cubicBezTo>
                    <a:pt x="3458" y="341"/>
                    <a:pt x="1077" y="0"/>
                    <a:pt x="651" y="1278"/>
                  </a:cubicBezTo>
                  <a:cubicBezTo>
                    <a:pt x="1" y="3228"/>
                    <a:pt x="1301" y="6610"/>
                    <a:pt x="1041" y="8300"/>
                  </a:cubicBezTo>
                  <a:cubicBezTo>
                    <a:pt x="781" y="9990"/>
                    <a:pt x="131" y="14542"/>
                    <a:pt x="1691" y="16362"/>
                  </a:cubicBezTo>
                  <a:cubicBezTo>
                    <a:pt x="2634" y="17462"/>
                    <a:pt x="3577" y="17897"/>
                    <a:pt x="4204" y="17897"/>
                  </a:cubicBezTo>
                  <a:cubicBezTo>
                    <a:pt x="4614" y="17897"/>
                    <a:pt x="4890" y="17711"/>
                    <a:pt x="4941" y="17402"/>
                  </a:cubicBezTo>
                  <a:cubicBezTo>
                    <a:pt x="5014" y="16961"/>
                    <a:pt x="5005" y="15485"/>
                    <a:pt x="5264" y="13791"/>
                  </a:cubicBezTo>
                  <a:cubicBezTo>
                    <a:pt x="4416" y="13076"/>
                    <a:pt x="3500" y="11622"/>
                    <a:pt x="3771" y="9730"/>
                  </a:cubicBezTo>
                  <a:cubicBezTo>
                    <a:pt x="4105" y="7393"/>
                    <a:pt x="5580" y="1732"/>
                    <a:pt x="5999" y="143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320876" y="4424838"/>
              <a:ext cx="132392" cy="371910"/>
            </a:xfrm>
            <a:custGeom>
              <a:avLst/>
              <a:gdLst/>
              <a:ahLst/>
              <a:cxnLst/>
              <a:rect l="l" t="t" r="r" b="b"/>
              <a:pathLst>
                <a:path w="6529" h="18341" extrusionOk="0">
                  <a:moveTo>
                    <a:pt x="5834" y="613"/>
                  </a:moveTo>
                  <a:cubicBezTo>
                    <a:pt x="5305" y="2636"/>
                    <a:pt x="4015" y="7661"/>
                    <a:pt x="3703" y="9841"/>
                  </a:cubicBezTo>
                  <a:cubicBezTo>
                    <a:pt x="3436" y="11717"/>
                    <a:pt x="4266" y="13224"/>
                    <a:pt x="5173" y="14057"/>
                  </a:cubicBezTo>
                  <a:cubicBezTo>
                    <a:pt x="5021" y="15106"/>
                    <a:pt x="4969" y="16071"/>
                    <a:pt x="4933" y="16720"/>
                  </a:cubicBezTo>
                  <a:cubicBezTo>
                    <a:pt x="4913" y="17081"/>
                    <a:pt x="4897" y="17365"/>
                    <a:pt x="4874" y="17504"/>
                  </a:cubicBezTo>
                  <a:cubicBezTo>
                    <a:pt x="4868" y="17546"/>
                    <a:pt x="4847" y="17672"/>
                    <a:pt x="4640" y="17730"/>
                  </a:cubicBezTo>
                  <a:cubicBezTo>
                    <a:pt x="4574" y="17748"/>
                    <a:pt x="4500" y="17757"/>
                    <a:pt x="4418" y="17757"/>
                  </a:cubicBezTo>
                  <a:cubicBezTo>
                    <a:pt x="3874" y="17757"/>
                    <a:pt x="3005" y="17339"/>
                    <a:pt x="2134" y="16323"/>
                  </a:cubicBezTo>
                  <a:cubicBezTo>
                    <a:pt x="1129" y="15149"/>
                    <a:pt x="933" y="12516"/>
                    <a:pt x="1552" y="8495"/>
                  </a:cubicBezTo>
                  <a:cubicBezTo>
                    <a:pt x="1670" y="7726"/>
                    <a:pt x="1493" y="6669"/>
                    <a:pt x="1303" y="5553"/>
                  </a:cubicBezTo>
                  <a:cubicBezTo>
                    <a:pt x="1068" y="4154"/>
                    <a:pt x="801" y="2569"/>
                    <a:pt x="1150" y="1522"/>
                  </a:cubicBezTo>
                  <a:cubicBezTo>
                    <a:pt x="1408" y="748"/>
                    <a:pt x="2810" y="710"/>
                    <a:pt x="4434" y="667"/>
                  </a:cubicBezTo>
                  <a:cubicBezTo>
                    <a:pt x="4889" y="654"/>
                    <a:pt x="5356" y="641"/>
                    <a:pt x="5834" y="613"/>
                  </a:cubicBezTo>
                  <a:close/>
                  <a:moveTo>
                    <a:pt x="6223" y="0"/>
                  </a:moveTo>
                  <a:cubicBezTo>
                    <a:pt x="6215" y="0"/>
                    <a:pt x="6207" y="1"/>
                    <a:pt x="6199" y="1"/>
                  </a:cubicBezTo>
                  <a:cubicBezTo>
                    <a:pt x="5589" y="49"/>
                    <a:pt x="4994" y="65"/>
                    <a:pt x="4419" y="80"/>
                  </a:cubicBezTo>
                  <a:cubicBezTo>
                    <a:pt x="2574" y="130"/>
                    <a:pt x="983" y="173"/>
                    <a:pt x="595" y="1336"/>
                  </a:cubicBezTo>
                  <a:cubicBezTo>
                    <a:pt x="199" y="2523"/>
                    <a:pt x="467" y="4112"/>
                    <a:pt x="726" y="5649"/>
                  </a:cubicBezTo>
                  <a:cubicBezTo>
                    <a:pt x="907" y="6720"/>
                    <a:pt x="1077" y="7730"/>
                    <a:pt x="974" y="8406"/>
                  </a:cubicBezTo>
                  <a:cubicBezTo>
                    <a:pt x="733" y="9971"/>
                    <a:pt x="1" y="14732"/>
                    <a:pt x="1691" y="16703"/>
                  </a:cubicBezTo>
                  <a:cubicBezTo>
                    <a:pt x="2736" y="17924"/>
                    <a:pt x="3746" y="18340"/>
                    <a:pt x="4429" y="18340"/>
                  </a:cubicBezTo>
                  <a:cubicBezTo>
                    <a:pt x="4554" y="18340"/>
                    <a:pt x="4677" y="18325"/>
                    <a:pt x="4796" y="18293"/>
                  </a:cubicBezTo>
                  <a:cubicBezTo>
                    <a:pt x="5156" y="18192"/>
                    <a:pt x="5395" y="17940"/>
                    <a:pt x="5452" y="17601"/>
                  </a:cubicBezTo>
                  <a:cubicBezTo>
                    <a:pt x="5480" y="17429"/>
                    <a:pt x="5496" y="17145"/>
                    <a:pt x="5517" y="16751"/>
                  </a:cubicBezTo>
                  <a:cubicBezTo>
                    <a:pt x="5554" y="16080"/>
                    <a:pt x="5610" y="15068"/>
                    <a:pt x="5775" y="13986"/>
                  </a:cubicBezTo>
                  <a:cubicBezTo>
                    <a:pt x="5791" y="13885"/>
                    <a:pt x="5753" y="13784"/>
                    <a:pt x="5675" y="13718"/>
                  </a:cubicBezTo>
                  <a:cubicBezTo>
                    <a:pt x="4840" y="13013"/>
                    <a:pt x="4036" y="11647"/>
                    <a:pt x="4283" y="9922"/>
                  </a:cubicBezTo>
                  <a:cubicBezTo>
                    <a:pt x="4613" y="7614"/>
                    <a:pt x="6066" y="2026"/>
                    <a:pt x="6504" y="368"/>
                  </a:cubicBezTo>
                  <a:cubicBezTo>
                    <a:pt x="6528" y="277"/>
                    <a:pt x="6506" y="179"/>
                    <a:pt x="6446" y="106"/>
                  </a:cubicBezTo>
                  <a:cubicBezTo>
                    <a:pt x="6391" y="38"/>
                    <a:pt x="6309" y="0"/>
                    <a:pt x="6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325398" y="4434816"/>
              <a:ext cx="71600" cy="353193"/>
            </a:xfrm>
            <a:custGeom>
              <a:avLst/>
              <a:gdLst/>
              <a:ahLst/>
              <a:cxnLst/>
              <a:rect l="l" t="t" r="r" b="b"/>
              <a:pathLst>
                <a:path w="3531" h="17418" extrusionOk="0">
                  <a:moveTo>
                    <a:pt x="2247" y="0"/>
                  </a:moveTo>
                  <a:cubicBezTo>
                    <a:pt x="1429" y="117"/>
                    <a:pt x="841" y="363"/>
                    <a:pt x="651" y="937"/>
                  </a:cubicBezTo>
                  <a:cubicBezTo>
                    <a:pt x="1" y="2887"/>
                    <a:pt x="1301" y="6269"/>
                    <a:pt x="1041" y="7959"/>
                  </a:cubicBezTo>
                  <a:cubicBezTo>
                    <a:pt x="781" y="9649"/>
                    <a:pt x="131" y="14201"/>
                    <a:pt x="1691" y="16021"/>
                  </a:cubicBezTo>
                  <a:cubicBezTo>
                    <a:pt x="2339" y="16777"/>
                    <a:pt x="2985" y="17216"/>
                    <a:pt x="3531" y="17418"/>
                  </a:cubicBezTo>
                  <a:cubicBezTo>
                    <a:pt x="1987" y="16041"/>
                    <a:pt x="1690" y="13901"/>
                    <a:pt x="1690" y="11860"/>
                  </a:cubicBezTo>
                  <a:cubicBezTo>
                    <a:pt x="1690" y="9519"/>
                    <a:pt x="2340" y="7829"/>
                    <a:pt x="1820" y="4578"/>
                  </a:cubicBezTo>
                  <a:cubicBezTo>
                    <a:pt x="1485" y="2483"/>
                    <a:pt x="1904" y="879"/>
                    <a:pt x="2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20876" y="4428854"/>
              <a:ext cx="84131" cy="365096"/>
            </a:xfrm>
            <a:custGeom>
              <a:avLst/>
              <a:gdLst/>
              <a:ahLst/>
              <a:cxnLst/>
              <a:rect l="l" t="t" r="r" b="b"/>
              <a:pathLst>
                <a:path w="4149" h="18005" extrusionOk="0">
                  <a:moveTo>
                    <a:pt x="2024" y="679"/>
                  </a:moveTo>
                  <a:cubicBezTo>
                    <a:pt x="1707" y="1685"/>
                    <a:pt x="1468" y="3133"/>
                    <a:pt x="1754" y="4919"/>
                  </a:cubicBezTo>
                  <a:cubicBezTo>
                    <a:pt x="2086" y="6994"/>
                    <a:pt x="1931" y="8426"/>
                    <a:pt x="1783" y="9810"/>
                  </a:cubicBezTo>
                  <a:cubicBezTo>
                    <a:pt x="1703" y="10553"/>
                    <a:pt x="1620" y="11320"/>
                    <a:pt x="1620" y="12154"/>
                  </a:cubicBezTo>
                  <a:cubicBezTo>
                    <a:pt x="1620" y="13497"/>
                    <a:pt x="1732" y="15081"/>
                    <a:pt x="2418" y="16436"/>
                  </a:cubicBezTo>
                  <a:cubicBezTo>
                    <a:pt x="2325" y="16339"/>
                    <a:pt x="2231" y="16237"/>
                    <a:pt x="2134" y="16126"/>
                  </a:cubicBezTo>
                  <a:cubicBezTo>
                    <a:pt x="1129" y="14952"/>
                    <a:pt x="933" y="12318"/>
                    <a:pt x="1552" y="8297"/>
                  </a:cubicBezTo>
                  <a:cubicBezTo>
                    <a:pt x="1670" y="7529"/>
                    <a:pt x="1493" y="6472"/>
                    <a:pt x="1303" y="5355"/>
                  </a:cubicBezTo>
                  <a:cubicBezTo>
                    <a:pt x="1068" y="3957"/>
                    <a:pt x="801" y="2371"/>
                    <a:pt x="1150" y="1324"/>
                  </a:cubicBezTo>
                  <a:cubicBezTo>
                    <a:pt x="1252" y="1016"/>
                    <a:pt x="1528" y="810"/>
                    <a:pt x="2024" y="679"/>
                  </a:cubicBezTo>
                  <a:close/>
                  <a:moveTo>
                    <a:pt x="2472" y="1"/>
                  </a:moveTo>
                  <a:cubicBezTo>
                    <a:pt x="2458" y="1"/>
                    <a:pt x="2443" y="2"/>
                    <a:pt x="2428" y="4"/>
                  </a:cubicBezTo>
                  <a:cubicBezTo>
                    <a:pt x="1772" y="97"/>
                    <a:pt x="869" y="316"/>
                    <a:pt x="595" y="1138"/>
                  </a:cubicBezTo>
                  <a:cubicBezTo>
                    <a:pt x="199" y="2325"/>
                    <a:pt x="467" y="3914"/>
                    <a:pt x="726" y="5451"/>
                  </a:cubicBezTo>
                  <a:cubicBezTo>
                    <a:pt x="907" y="6522"/>
                    <a:pt x="1078" y="7532"/>
                    <a:pt x="974" y="8208"/>
                  </a:cubicBezTo>
                  <a:cubicBezTo>
                    <a:pt x="733" y="9773"/>
                    <a:pt x="1" y="14534"/>
                    <a:pt x="1691" y="16505"/>
                  </a:cubicBezTo>
                  <a:cubicBezTo>
                    <a:pt x="2473" y="17418"/>
                    <a:pt x="3188" y="17815"/>
                    <a:pt x="3652" y="17987"/>
                  </a:cubicBezTo>
                  <a:cubicBezTo>
                    <a:pt x="3684" y="17998"/>
                    <a:pt x="3718" y="18004"/>
                    <a:pt x="3753" y="18004"/>
                  </a:cubicBezTo>
                  <a:lnTo>
                    <a:pt x="3753" y="18003"/>
                  </a:lnTo>
                  <a:cubicBezTo>
                    <a:pt x="4022" y="18003"/>
                    <a:pt x="4148" y="17671"/>
                    <a:pt x="3948" y="17492"/>
                  </a:cubicBezTo>
                  <a:cubicBezTo>
                    <a:pt x="2403" y="16114"/>
                    <a:pt x="2205" y="13914"/>
                    <a:pt x="2205" y="12152"/>
                  </a:cubicBezTo>
                  <a:cubicBezTo>
                    <a:pt x="2205" y="11350"/>
                    <a:pt x="2283" y="10632"/>
                    <a:pt x="2364" y="9871"/>
                  </a:cubicBezTo>
                  <a:cubicBezTo>
                    <a:pt x="2518" y="8448"/>
                    <a:pt x="2677" y="6976"/>
                    <a:pt x="2332" y="4825"/>
                  </a:cubicBezTo>
                  <a:cubicBezTo>
                    <a:pt x="2017" y="2854"/>
                    <a:pt x="2381" y="1331"/>
                    <a:pt x="2743" y="399"/>
                  </a:cubicBezTo>
                  <a:cubicBezTo>
                    <a:pt x="2817" y="204"/>
                    <a:pt x="2671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565377" y="2806340"/>
              <a:ext cx="6185" cy="11761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0" y="580"/>
                  </a:moveTo>
                  <a:cubicBezTo>
                    <a:pt x="108" y="379"/>
                    <a:pt x="209" y="185"/>
                    <a:pt x="304" y="0"/>
                  </a:cubicBezTo>
                  <a:cubicBezTo>
                    <a:pt x="209" y="185"/>
                    <a:pt x="108" y="379"/>
                    <a:pt x="0" y="5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559415" y="2800398"/>
              <a:ext cx="18919" cy="23644"/>
            </a:xfrm>
            <a:custGeom>
              <a:avLst/>
              <a:gdLst/>
              <a:ahLst/>
              <a:cxnLst/>
              <a:rect l="l" t="t" r="r" b="b"/>
              <a:pathLst>
                <a:path w="933" h="1166" extrusionOk="0">
                  <a:moveTo>
                    <a:pt x="599" y="0"/>
                  </a:moveTo>
                  <a:cubicBezTo>
                    <a:pt x="493" y="0"/>
                    <a:pt x="390" y="58"/>
                    <a:pt x="338" y="160"/>
                  </a:cubicBezTo>
                  <a:lnTo>
                    <a:pt x="338" y="161"/>
                  </a:lnTo>
                  <a:cubicBezTo>
                    <a:pt x="244" y="344"/>
                    <a:pt x="143" y="535"/>
                    <a:pt x="37" y="733"/>
                  </a:cubicBezTo>
                  <a:cubicBezTo>
                    <a:pt x="13" y="775"/>
                    <a:pt x="2" y="823"/>
                    <a:pt x="2" y="871"/>
                  </a:cubicBezTo>
                  <a:cubicBezTo>
                    <a:pt x="1" y="1033"/>
                    <a:pt x="132" y="1165"/>
                    <a:pt x="294" y="1165"/>
                  </a:cubicBezTo>
                  <a:cubicBezTo>
                    <a:pt x="401" y="1164"/>
                    <a:pt x="500" y="1106"/>
                    <a:pt x="551" y="1011"/>
                  </a:cubicBezTo>
                  <a:cubicBezTo>
                    <a:pt x="660" y="809"/>
                    <a:pt x="763" y="614"/>
                    <a:pt x="858" y="426"/>
                  </a:cubicBezTo>
                  <a:cubicBezTo>
                    <a:pt x="933" y="282"/>
                    <a:pt x="876" y="105"/>
                    <a:pt x="732" y="32"/>
                  </a:cubicBezTo>
                  <a:cubicBezTo>
                    <a:pt x="689" y="11"/>
                    <a:pt x="644" y="0"/>
                    <a:pt x="5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1555988" y="2820758"/>
              <a:ext cx="7949" cy="14397"/>
            </a:xfrm>
            <a:custGeom>
              <a:avLst/>
              <a:gdLst/>
              <a:ahLst/>
              <a:cxnLst/>
              <a:rect l="l" t="t" r="r" b="b"/>
              <a:pathLst>
                <a:path w="392" h="710" extrusionOk="0">
                  <a:moveTo>
                    <a:pt x="391" y="1"/>
                  </a:moveTo>
                  <a:lnTo>
                    <a:pt x="391" y="1"/>
                  </a:lnTo>
                  <a:cubicBezTo>
                    <a:pt x="336" y="103"/>
                    <a:pt x="279" y="206"/>
                    <a:pt x="221" y="311"/>
                  </a:cubicBezTo>
                  <a:lnTo>
                    <a:pt x="221" y="311"/>
                  </a:lnTo>
                  <a:cubicBezTo>
                    <a:pt x="279" y="206"/>
                    <a:pt x="336" y="102"/>
                    <a:pt x="391" y="1"/>
                  </a:cubicBezTo>
                  <a:close/>
                  <a:moveTo>
                    <a:pt x="221" y="311"/>
                  </a:moveTo>
                  <a:lnTo>
                    <a:pt x="221" y="311"/>
                  </a:lnTo>
                  <a:cubicBezTo>
                    <a:pt x="149" y="441"/>
                    <a:pt x="76" y="573"/>
                    <a:pt x="0" y="709"/>
                  </a:cubicBezTo>
                  <a:cubicBezTo>
                    <a:pt x="76" y="574"/>
                    <a:pt x="149" y="441"/>
                    <a:pt x="221" y="3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1549194" y="2814756"/>
              <a:ext cx="21596" cy="26320"/>
            </a:xfrm>
            <a:custGeom>
              <a:avLst/>
              <a:gdLst/>
              <a:ahLst/>
              <a:cxnLst/>
              <a:rect l="l" t="t" r="r" b="b"/>
              <a:pathLst>
                <a:path w="1065" h="1298" extrusionOk="0">
                  <a:moveTo>
                    <a:pt x="729" y="0"/>
                  </a:moveTo>
                  <a:cubicBezTo>
                    <a:pt x="624" y="0"/>
                    <a:pt x="522" y="57"/>
                    <a:pt x="470" y="158"/>
                  </a:cubicBezTo>
                  <a:cubicBezTo>
                    <a:pt x="347" y="383"/>
                    <a:pt x="217" y="617"/>
                    <a:pt x="81" y="860"/>
                  </a:cubicBezTo>
                  <a:lnTo>
                    <a:pt x="80" y="862"/>
                  </a:lnTo>
                  <a:cubicBezTo>
                    <a:pt x="1" y="1003"/>
                    <a:pt x="51" y="1180"/>
                    <a:pt x="191" y="1259"/>
                  </a:cubicBezTo>
                  <a:cubicBezTo>
                    <a:pt x="235" y="1284"/>
                    <a:pt x="284" y="1298"/>
                    <a:pt x="334" y="1298"/>
                  </a:cubicBezTo>
                  <a:cubicBezTo>
                    <a:pt x="440" y="1298"/>
                    <a:pt x="537" y="1241"/>
                    <a:pt x="589" y="1149"/>
                  </a:cubicBezTo>
                  <a:cubicBezTo>
                    <a:pt x="726" y="905"/>
                    <a:pt x="856" y="671"/>
                    <a:pt x="979" y="444"/>
                  </a:cubicBezTo>
                  <a:cubicBezTo>
                    <a:pt x="980" y="442"/>
                    <a:pt x="982" y="440"/>
                    <a:pt x="983" y="437"/>
                  </a:cubicBezTo>
                  <a:cubicBezTo>
                    <a:pt x="1064" y="295"/>
                    <a:pt x="1012" y="115"/>
                    <a:pt x="869" y="36"/>
                  </a:cubicBezTo>
                  <a:cubicBezTo>
                    <a:pt x="825" y="12"/>
                    <a:pt x="777" y="0"/>
                    <a:pt x="7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572717" y="2792449"/>
              <a:ext cx="5637" cy="11680"/>
            </a:xfrm>
            <a:custGeom>
              <a:avLst/>
              <a:gdLst/>
              <a:ahLst/>
              <a:cxnLst/>
              <a:rect l="l" t="t" r="r" b="b"/>
              <a:pathLst>
                <a:path w="278" h="576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94" y="182"/>
                    <a:pt x="102" y="372"/>
                    <a:pt x="0" y="575"/>
                  </a:cubicBezTo>
                  <a:cubicBezTo>
                    <a:pt x="102" y="374"/>
                    <a:pt x="194" y="182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565944" y="2786507"/>
              <a:ext cx="18351" cy="23522"/>
            </a:xfrm>
            <a:custGeom>
              <a:avLst/>
              <a:gdLst/>
              <a:ahLst/>
              <a:cxnLst/>
              <a:rect l="l" t="t" r="r" b="b"/>
              <a:pathLst>
                <a:path w="905" h="1160" extrusionOk="0">
                  <a:moveTo>
                    <a:pt x="611" y="0"/>
                  </a:moveTo>
                  <a:cubicBezTo>
                    <a:pt x="499" y="0"/>
                    <a:pt x="394" y="65"/>
                    <a:pt x="345" y="170"/>
                  </a:cubicBezTo>
                  <a:cubicBezTo>
                    <a:pt x="264" y="349"/>
                    <a:pt x="173" y="536"/>
                    <a:pt x="73" y="736"/>
                  </a:cubicBezTo>
                  <a:cubicBezTo>
                    <a:pt x="0" y="880"/>
                    <a:pt x="58" y="1055"/>
                    <a:pt x="202" y="1128"/>
                  </a:cubicBezTo>
                  <a:cubicBezTo>
                    <a:pt x="243" y="1149"/>
                    <a:pt x="288" y="1159"/>
                    <a:pt x="333" y="1159"/>
                  </a:cubicBezTo>
                  <a:cubicBezTo>
                    <a:pt x="334" y="1159"/>
                    <a:pt x="335" y="1159"/>
                    <a:pt x="336" y="1159"/>
                  </a:cubicBezTo>
                  <a:cubicBezTo>
                    <a:pt x="447" y="1159"/>
                    <a:pt x="546" y="1097"/>
                    <a:pt x="596" y="999"/>
                  </a:cubicBezTo>
                  <a:cubicBezTo>
                    <a:pt x="698" y="796"/>
                    <a:pt x="789" y="605"/>
                    <a:pt x="874" y="422"/>
                  </a:cubicBezTo>
                  <a:lnTo>
                    <a:pt x="878" y="415"/>
                  </a:lnTo>
                  <a:cubicBezTo>
                    <a:pt x="895" y="376"/>
                    <a:pt x="903" y="335"/>
                    <a:pt x="904" y="292"/>
                  </a:cubicBezTo>
                  <a:cubicBezTo>
                    <a:pt x="903" y="155"/>
                    <a:pt x="808" y="36"/>
                    <a:pt x="673" y="7"/>
                  </a:cubicBezTo>
                  <a:cubicBezTo>
                    <a:pt x="653" y="2"/>
                    <a:pt x="632" y="0"/>
                    <a:pt x="6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545848" y="2838888"/>
              <a:ext cx="8010" cy="14133"/>
            </a:xfrm>
            <a:custGeom>
              <a:avLst/>
              <a:gdLst/>
              <a:ahLst/>
              <a:cxnLst/>
              <a:rect l="l" t="t" r="r" b="b"/>
              <a:pathLst>
                <a:path w="395" h="697" extrusionOk="0">
                  <a:moveTo>
                    <a:pt x="395" y="1"/>
                  </a:moveTo>
                  <a:cubicBezTo>
                    <a:pt x="267" y="226"/>
                    <a:pt x="136" y="456"/>
                    <a:pt x="1" y="696"/>
                  </a:cubicBezTo>
                  <a:cubicBezTo>
                    <a:pt x="138" y="456"/>
                    <a:pt x="267" y="226"/>
                    <a:pt x="3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538446" y="2832906"/>
              <a:ext cx="22204" cy="26036"/>
            </a:xfrm>
            <a:custGeom>
              <a:avLst/>
              <a:gdLst/>
              <a:ahLst/>
              <a:cxnLst/>
              <a:rect l="l" t="t" r="r" b="b"/>
              <a:pathLst>
                <a:path w="1095" h="1284" extrusionOk="0">
                  <a:moveTo>
                    <a:pt x="761" y="0"/>
                  </a:moveTo>
                  <a:cubicBezTo>
                    <a:pt x="659" y="0"/>
                    <a:pt x="560" y="54"/>
                    <a:pt x="506" y="150"/>
                  </a:cubicBezTo>
                  <a:lnTo>
                    <a:pt x="112" y="846"/>
                  </a:lnTo>
                  <a:cubicBezTo>
                    <a:pt x="0" y="1041"/>
                    <a:pt x="141" y="1283"/>
                    <a:pt x="365" y="1284"/>
                  </a:cubicBezTo>
                  <a:cubicBezTo>
                    <a:pt x="470" y="1284"/>
                    <a:pt x="568" y="1227"/>
                    <a:pt x="619" y="1135"/>
                  </a:cubicBezTo>
                  <a:lnTo>
                    <a:pt x="1016" y="436"/>
                  </a:lnTo>
                  <a:cubicBezTo>
                    <a:pt x="1095" y="296"/>
                    <a:pt x="1045" y="117"/>
                    <a:pt x="905" y="38"/>
                  </a:cubicBezTo>
                  <a:cubicBezTo>
                    <a:pt x="859" y="13"/>
                    <a:pt x="810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579450" y="2779410"/>
              <a:ext cx="4339" cy="10565"/>
            </a:xfrm>
            <a:custGeom>
              <a:avLst/>
              <a:gdLst/>
              <a:ahLst/>
              <a:cxnLst/>
              <a:rect l="l" t="t" r="r" b="b"/>
              <a:pathLst>
                <a:path w="214" h="521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6" y="161"/>
                    <a:pt x="82" y="337"/>
                    <a:pt x="0" y="520"/>
                  </a:cubicBezTo>
                  <a:cubicBezTo>
                    <a:pt x="82" y="337"/>
                    <a:pt x="156" y="162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73488" y="2773468"/>
              <a:ext cx="17013" cy="22427"/>
            </a:xfrm>
            <a:custGeom>
              <a:avLst/>
              <a:gdLst/>
              <a:ahLst/>
              <a:cxnLst/>
              <a:rect l="l" t="t" r="r" b="b"/>
              <a:pathLst>
                <a:path w="839" h="1106" extrusionOk="0">
                  <a:moveTo>
                    <a:pt x="509" y="1"/>
                  </a:moveTo>
                  <a:cubicBezTo>
                    <a:pt x="389" y="1"/>
                    <a:pt x="277" y="74"/>
                    <a:pt x="234" y="194"/>
                  </a:cubicBezTo>
                  <a:cubicBezTo>
                    <a:pt x="177" y="348"/>
                    <a:pt x="105" y="519"/>
                    <a:pt x="26" y="695"/>
                  </a:cubicBezTo>
                  <a:cubicBezTo>
                    <a:pt x="10" y="732"/>
                    <a:pt x="2" y="773"/>
                    <a:pt x="2" y="813"/>
                  </a:cubicBezTo>
                  <a:cubicBezTo>
                    <a:pt x="1" y="975"/>
                    <a:pt x="132" y="1106"/>
                    <a:pt x="293" y="1106"/>
                  </a:cubicBezTo>
                  <a:cubicBezTo>
                    <a:pt x="294" y="1106"/>
                    <a:pt x="295" y="1106"/>
                    <a:pt x="296" y="1106"/>
                  </a:cubicBezTo>
                  <a:cubicBezTo>
                    <a:pt x="411" y="1106"/>
                    <a:pt x="514" y="1038"/>
                    <a:pt x="561" y="933"/>
                  </a:cubicBezTo>
                  <a:cubicBezTo>
                    <a:pt x="646" y="743"/>
                    <a:pt x="723" y="560"/>
                    <a:pt x="783" y="394"/>
                  </a:cubicBezTo>
                  <a:cubicBezTo>
                    <a:pt x="839" y="242"/>
                    <a:pt x="761" y="74"/>
                    <a:pt x="609" y="18"/>
                  </a:cubicBezTo>
                  <a:cubicBezTo>
                    <a:pt x="576" y="6"/>
                    <a:pt x="542" y="1"/>
                    <a:pt x="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963508" y="2837428"/>
              <a:ext cx="385" cy="8577"/>
            </a:xfrm>
            <a:custGeom>
              <a:avLst/>
              <a:gdLst/>
              <a:ahLst/>
              <a:cxnLst/>
              <a:rect l="l" t="t" r="r" b="b"/>
              <a:pathLst>
                <a:path w="19" h="423" extrusionOk="0">
                  <a:moveTo>
                    <a:pt x="19" y="422"/>
                  </a:moveTo>
                  <a:cubicBezTo>
                    <a:pt x="7" y="265"/>
                    <a:pt x="0" y="122"/>
                    <a:pt x="0" y="1"/>
                  </a:cubicBezTo>
                  <a:cubicBezTo>
                    <a:pt x="0" y="122"/>
                    <a:pt x="7" y="265"/>
                    <a:pt x="19" y="4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957567" y="2831506"/>
              <a:ext cx="12471" cy="20419"/>
            </a:xfrm>
            <a:custGeom>
              <a:avLst/>
              <a:gdLst/>
              <a:ahLst/>
              <a:cxnLst/>
              <a:rect l="l" t="t" r="r" b="b"/>
              <a:pathLst>
                <a:path w="615" h="1007" extrusionOk="0">
                  <a:moveTo>
                    <a:pt x="293" y="0"/>
                  </a:moveTo>
                  <a:cubicBezTo>
                    <a:pt x="132" y="0"/>
                    <a:pt x="1" y="131"/>
                    <a:pt x="1" y="293"/>
                  </a:cubicBezTo>
                  <a:cubicBezTo>
                    <a:pt x="1" y="421"/>
                    <a:pt x="8" y="570"/>
                    <a:pt x="21" y="735"/>
                  </a:cubicBezTo>
                  <a:cubicBezTo>
                    <a:pt x="21" y="735"/>
                    <a:pt x="21" y="736"/>
                    <a:pt x="21" y="736"/>
                  </a:cubicBezTo>
                  <a:cubicBezTo>
                    <a:pt x="31" y="888"/>
                    <a:pt x="159" y="1007"/>
                    <a:pt x="312" y="1007"/>
                  </a:cubicBezTo>
                  <a:lnTo>
                    <a:pt x="334" y="1007"/>
                  </a:lnTo>
                  <a:cubicBezTo>
                    <a:pt x="494" y="995"/>
                    <a:pt x="615" y="855"/>
                    <a:pt x="603" y="694"/>
                  </a:cubicBezTo>
                  <a:cubicBezTo>
                    <a:pt x="593" y="546"/>
                    <a:pt x="586" y="410"/>
                    <a:pt x="586" y="294"/>
                  </a:cubicBezTo>
                  <a:lnTo>
                    <a:pt x="586" y="293"/>
                  </a:lnTo>
                  <a:cubicBezTo>
                    <a:pt x="586" y="131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965191" y="2859167"/>
              <a:ext cx="1399" cy="10544"/>
            </a:xfrm>
            <a:custGeom>
              <a:avLst/>
              <a:gdLst/>
              <a:ahLst/>
              <a:cxnLst/>
              <a:rect l="l" t="t" r="r" b="b"/>
              <a:pathLst>
                <a:path w="69" h="520" extrusionOk="0">
                  <a:moveTo>
                    <a:pt x="68" y="519"/>
                  </a:moveTo>
                  <a:cubicBezTo>
                    <a:pt x="44" y="337"/>
                    <a:pt x="21" y="163"/>
                    <a:pt x="1" y="0"/>
                  </a:cubicBezTo>
                  <a:cubicBezTo>
                    <a:pt x="21" y="163"/>
                    <a:pt x="44" y="337"/>
                    <a:pt x="68" y="5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958905" y="2853205"/>
              <a:ext cx="13606" cy="22427"/>
            </a:xfrm>
            <a:custGeom>
              <a:avLst/>
              <a:gdLst/>
              <a:ahLst/>
              <a:cxnLst/>
              <a:rect l="l" t="t" r="r" b="b"/>
              <a:pathLst>
                <a:path w="671" h="1106" extrusionOk="0">
                  <a:moveTo>
                    <a:pt x="309" y="1"/>
                  </a:moveTo>
                  <a:cubicBezTo>
                    <a:pt x="298" y="1"/>
                    <a:pt x="286" y="2"/>
                    <a:pt x="275" y="3"/>
                  </a:cubicBezTo>
                  <a:cubicBezTo>
                    <a:pt x="115" y="23"/>
                    <a:pt x="1" y="169"/>
                    <a:pt x="20" y="329"/>
                  </a:cubicBezTo>
                  <a:cubicBezTo>
                    <a:pt x="39" y="493"/>
                    <a:pt x="64" y="669"/>
                    <a:pt x="88" y="853"/>
                  </a:cubicBezTo>
                  <a:cubicBezTo>
                    <a:pt x="108" y="998"/>
                    <a:pt x="232" y="1106"/>
                    <a:pt x="378" y="1106"/>
                  </a:cubicBezTo>
                  <a:cubicBezTo>
                    <a:pt x="391" y="1106"/>
                    <a:pt x="405" y="1105"/>
                    <a:pt x="418" y="1102"/>
                  </a:cubicBezTo>
                  <a:cubicBezTo>
                    <a:pt x="563" y="1082"/>
                    <a:pt x="671" y="959"/>
                    <a:pt x="671" y="813"/>
                  </a:cubicBezTo>
                  <a:cubicBezTo>
                    <a:pt x="671" y="799"/>
                    <a:pt x="670" y="786"/>
                    <a:pt x="668" y="774"/>
                  </a:cubicBezTo>
                  <a:cubicBezTo>
                    <a:pt x="643" y="593"/>
                    <a:pt x="621" y="421"/>
                    <a:pt x="601" y="259"/>
                  </a:cubicBezTo>
                  <a:cubicBezTo>
                    <a:pt x="583" y="110"/>
                    <a:pt x="456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372810" y="2855111"/>
              <a:ext cx="697850" cy="2038680"/>
            </a:xfrm>
            <a:custGeom>
              <a:avLst/>
              <a:gdLst/>
              <a:ahLst/>
              <a:cxnLst/>
              <a:rect l="l" t="t" r="r" b="b"/>
              <a:pathLst>
                <a:path w="34415" h="100539" extrusionOk="0">
                  <a:moveTo>
                    <a:pt x="8474" y="1"/>
                  </a:moveTo>
                  <a:cubicBezTo>
                    <a:pt x="6564" y="3347"/>
                    <a:pt x="3888" y="7938"/>
                    <a:pt x="2732" y="12653"/>
                  </a:cubicBezTo>
                  <a:cubicBezTo>
                    <a:pt x="1041" y="19544"/>
                    <a:pt x="1" y="25006"/>
                    <a:pt x="2082" y="29687"/>
                  </a:cubicBezTo>
                  <a:cubicBezTo>
                    <a:pt x="4162" y="34368"/>
                    <a:pt x="6116" y="45795"/>
                    <a:pt x="5725" y="50477"/>
                  </a:cubicBezTo>
                  <a:cubicBezTo>
                    <a:pt x="5335" y="55159"/>
                    <a:pt x="2994" y="57759"/>
                    <a:pt x="3514" y="61399"/>
                  </a:cubicBezTo>
                  <a:cubicBezTo>
                    <a:pt x="4035" y="65041"/>
                    <a:pt x="6495" y="72805"/>
                    <a:pt x="7537" y="75276"/>
                  </a:cubicBezTo>
                  <a:cubicBezTo>
                    <a:pt x="8577" y="77747"/>
                    <a:pt x="9493" y="87003"/>
                    <a:pt x="9493" y="87003"/>
                  </a:cubicBezTo>
                  <a:cubicBezTo>
                    <a:pt x="9493" y="87003"/>
                    <a:pt x="8193" y="90412"/>
                    <a:pt x="7933" y="92752"/>
                  </a:cubicBezTo>
                  <a:cubicBezTo>
                    <a:pt x="7673" y="95093"/>
                    <a:pt x="9558" y="96005"/>
                    <a:pt x="12235" y="97462"/>
                  </a:cubicBezTo>
                  <a:cubicBezTo>
                    <a:pt x="14263" y="98566"/>
                    <a:pt x="18065" y="100539"/>
                    <a:pt x="20186" y="100539"/>
                  </a:cubicBezTo>
                  <a:cubicBezTo>
                    <a:pt x="20862" y="100539"/>
                    <a:pt x="21367" y="100338"/>
                    <a:pt x="21590" y="99845"/>
                  </a:cubicBezTo>
                  <a:cubicBezTo>
                    <a:pt x="22510" y="97805"/>
                    <a:pt x="18233" y="92955"/>
                    <a:pt x="16070" y="89408"/>
                  </a:cubicBezTo>
                  <a:cubicBezTo>
                    <a:pt x="13906" y="85860"/>
                    <a:pt x="13992" y="80731"/>
                    <a:pt x="13712" y="75276"/>
                  </a:cubicBezTo>
                  <a:cubicBezTo>
                    <a:pt x="13392" y="69026"/>
                    <a:pt x="13657" y="55939"/>
                    <a:pt x="13657" y="52037"/>
                  </a:cubicBezTo>
                  <a:cubicBezTo>
                    <a:pt x="13657" y="48137"/>
                    <a:pt x="17946" y="27735"/>
                    <a:pt x="17946" y="27735"/>
                  </a:cubicBezTo>
                  <a:cubicBezTo>
                    <a:pt x="17946" y="27735"/>
                    <a:pt x="20547" y="38269"/>
                    <a:pt x="22628" y="43339"/>
                  </a:cubicBezTo>
                  <a:cubicBezTo>
                    <a:pt x="24708" y="48411"/>
                    <a:pt x="24782" y="57601"/>
                    <a:pt x="27123" y="59682"/>
                  </a:cubicBezTo>
                  <a:cubicBezTo>
                    <a:pt x="28136" y="60582"/>
                    <a:pt x="29587" y="61190"/>
                    <a:pt x="30907" y="61190"/>
                  </a:cubicBezTo>
                  <a:cubicBezTo>
                    <a:pt x="32638" y="61190"/>
                    <a:pt x="34145" y="60145"/>
                    <a:pt x="34145" y="57341"/>
                  </a:cubicBezTo>
                  <a:cubicBezTo>
                    <a:pt x="34145" y="52401"/>
                    <a:pt x="34415" y="38451"/>
                    <a:pt x="32380" y="26175"/>
                  </a:cubicBezTo>
                  <a:cubicBezTo>
                    <a:pt x="31762" y="22453"/>
                    <a:pt x="29649" y="15773"/>
                    <a:pt x="30299" y="12261"/>
                  </a:cubicBezTo>
                  <a:cubicBezTo>
                    <a:pt x="30775" y="9690"/>
                    <a:pt x="29928" y="4962"/>
                    <a:pt x="29439" y="1795"/>
                  </a:cubicBezTo>
                  <a:lnTo>
                    <a:pt x="29439" y="1800"/>
                  </a:lnTo>
                  <a:cubicBezTo>
                    <a:pt x="26711" y="2087"/>
                    <a:pt x="24265" y="2207"/>
                    <a:pt x="22080" y="2207"/>
                  </a:cubicBezTo>
                  <a:cubicBezTo>
                    <a:pt x="15092" y="2207"/>
                    <a:pt x="10781" y="973"/>
                    <a:pt x="8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366118" y="2849149"/>
              <a:ext cx="706691" cy="2050542"/>
            </a:xfrm>
            <a:custGeom>
              <a:avLst/>
              <a:gdLst/>
              <a:ahLst/>
              <a:cxnLst/>
              <a:rect l="l" t="t" r="r" b="b"/>
              <a:pathLst>
                <a:path w="34851" h="101124" extrusionOk="0">
                  <a:moveTo>
                    <a:pt x="8931" y="661"/>
                  </a:moveTo>
                  <a:lnTo>
                    <a:pt x="8931" y="663"/>
                  </a:lnTo>
                  <a:cubicBezTo>
                    <a:pt x="11198" y="1579"/>
                    <a:pt x="15506" y="2791"/>
                    <a:pt x="22444" y="2791"/>
                  </a:cubicBezTo>
                  <a:cubicBezTo>
                    <a:pt x="24555" y="2791"/>
                    <a:pt x="26909" y="2679"/>
                    <a:pt x="29523" y="2412"/>
                  </a:cubicBezTo>
                  <a:lnTo>
                    <a:pt x="29640" y="3157"/>
                  </a:lnTo>
                  <a:cubicBezTo>
                    <a:pt x="30112" y="6149"/>
                    <a:pt x="30759" y="10244"/>
                    <a:pt x="30342" y="12502"/>
                  </a:cubicBezTo>
                  <a:cubicBezTo>
                    <a:pt x="29867" y="15065"/>
                    <a:pt x="30800" y="19147"/>
                    <a:pt x="31624" y="22746"/>
                  </a:cubicBezTo>
                  <a:cubicBezTo>
                    <a:pt x="31943" y="24140"/>
                    <a:pt x="32245" y="25457"/>
                    <a:pt x="32421" y="26515"/>
                  </a:cubicBezTo>
                  <a:cubicBezTo>
                    <a:pt x="34265" y="37646"/>
                    <a:pt x="34212" y="50083"/>
                    <a:pt x="34186" y="56059"/>
                  </a:cubicBezTo>
                  <a:cubicBezTo>
                    <a:pt x="34184" y="56654"/>
                    <a:pt x="34182" y="57182"/>
                    <a:pt x="34182" y="57635"/>
                  </a:cubicBezTo>
                  <a:cubicBezTo>
                    <a:pt x="34182" y="59310"/>
                    <a:pt x="33615" y="60451"/>
                    <a:pt x="32541" y="60933"/>
                  </a:cubicBezTo>
                  <a:cubicBezTo>
                    <a:pt x="32137" y="61115"/>
                    <a:pt x="31692" y="61195"/>
                    <a:pt x="31234" y="61195"/>
                  </a:cubicBezTo>
                  <a:cubicBezTo>
                    <a:pt x="29945" y="61195"/>
                    <a:pt x="28549" y="60559"/>
                    <a:pt x="27647" y="59757"/>
                  </a:cubicBezTo>
                  <a:cubicBezTo>
                    <a:pt x="26405" y="58654"/>
                    <a:pt x="25810" y="55257"/>
                    <a:pt x="25180" y="51658"/>
                  </a:cubicBezTo>
                  <a:cubicBezTo>
                    <a:pt x="24673" y="48763"/>
                    <a:pt x="24149" y="45769"/>
                    <a:pt x="23227" y="43523"/>
                  </a:cubicBezTo>
                  <a:cubicBezTo>
                    <a:pt x="21179" y="38529"/>
                    <a:pt x="18586" y="28064"/>
                    <a:pt x="18559" y="27960"/>
                  </a:cubicBezTo>
                  <a:cubicBezTo>
                    <a:pt x="18527" y="27827"/>
                    <a:pt x="18414" y="27739"/>
                    <a:pt x="18270" y="27737"/>
                  </a:cubicBezTo>
                  <a:cubicBezTo>
                    <a:pt x="18134" y="27739"/>
                    <a:pt x="18017" y="27835"/>
                    <a:pt x="17989" y="27969"/>
                  </a:cubicBezTo>
                  <a:cubicBezTo>
                    <a:pt x="17814" y="28803"/>
                    <a:pt x="13694" y="48444"/>
                    <a:pt x="13694" y="52330"/>
                  </a:cubicBezTo>
                  <a:cubicBezTo>
                    <a:pt x="13694" y="53290"/>
                    <a:pt x="13678" y="54806"/>
                    <a:pt x="13658" y="56640"/>
                  </a:cubicBezTo>
                  <a:cubicBezTo>
                    <a:pt x="13599" y="62304"/>
                    <a:pt x="13508" y="70864"/>
                    <a:pt x="13750" y="75585"/>
                  </a:cubicBezTo>
                  <a:cubicBezTo>
                    <a:pt x="13787" y="76302"/>
                    <a:pt x="13817" y="77015"/>
                    <a:pt x="13847" y="77720"/>
                  </a:cubicBezTo>
                  <a:cubicBezTo>
                    <a:pt x="14046" y="82342"/>
                    <a:pt x="14233" y="86709"/>
                    <a:pt x="16149" y="89854"/>
                  </a:cubicBezTo>
                  <a:cubicBezTo>
                    <a:pt x="16741" y="90824"/>
                    <a:pt x="17503" y="91911"/>
                    <a:pt x="18241" y="92962"/>
                  </a:cubicBezTo>
                  <a:cubicBezTo>
                    <a:pt x="20123" y="95644"/>
                    <a:pt x="22256" y="98684"/>
                    <a:pt x="21654" y="100018"/>
                  </a:cubicBezTo>
                  <a:cubicBezTo>
                    <a:pt x="21560" y="100227"/>
                    <a:pt x="21394" y="100370"/>
                    <a:pt x="21145" y="100454"/>
                  </a:cubicBezTo>
                  <a:cubicBezTo>
                    <a:pt x="20987" y="100506"/>
                    <a:pt x="20783" y="100540"/>
                    <a:pt x="20521" y="100540"/>
                  </a:cubicBezTo>
                  <a:cubicBezTo>
                    <a:pt x="19377" y="100540"/>
                    <a:pt x="17125" y="99906"/>
                    <a:pt x="12704" y="97498"/>
                  </a:cubicBezTo>
                  <a:lnTo>
                    <a:pt x="12363" y="97314"/>
                  </a:lnTo>
                  <a:cubicBezTo>
                    <a:pt x="9933" y="95995"/>
                    <a:pt x="8326" y="95123"/>
                    <a:pt x="8554" y="93079"/>
                  </a:cubicBezTo>
                  <a:cubicBezTo>
                    <a:pt x="8807" y="90802"/>
                    <a:pt x="10084" y="87435"/>
                    <a:pt x="10097" y="87401"/>
                  </a:cubicBezTo>
                  <a:cubicBezTo>
                    <a:pt x="10113" y="87358"/>
                    <a:pt x="10119" y="87313"/>
                    <a:pt x="10114" y="87268"/>
                  </a:cubicBezTo>
                  <a:cubicBezTo>
                    <a:pt x="10077" y="86888"/>
                    <a:pt x="9181" y="77939"/>
                    <a:pt x="8136" y="75456"/>
                  </a:cubicBezTo>
                  <a:cubicBezTo>
                    <a:pt x="7098" y="72991"/>
                    <a:pt x="4642" y="65213"/>
                    <a:pt x="4135" y="61653"/>
                  </a:cubicBezTo>
                  <a:cubicBezTo>
                    <a:pt x="3860" y="59729"/>
                    <a:pt x="4411" y="58109"/>
                    <a:pt x="5049" y="56233"/>
                  </a:cubicBezTo>
                  <a:cubicBezTo>
                    <a:pt x="5573" y="54695"/>
                    <a:pt x="6167" y="52950"/>
                    <a:pt x="6346" y="50795"/>
                  </a:cubicBezTo>
                  <a:cubicBezTo>
                    <a:pt x="6747" y="46005"/>
                    <a:pt x="4724" y="34463"/>
                    <a:pt x="2679" y="29862"/>
                  </a:cubicBezTo>
                  <a:cubicBezTo>
                    <a:pt x="612" y="25207"/>
                    <a:pt x="1704" y="19713"/>
                    <a:pt x="3346" y="13016"/>
                  </a:cubicBezTo>
                  <a:cubicBezTo>
                    <a:pt x="4454" y="8503"/>
                    <a:pt x="7000" y="4043"/>
                    <a:pt x="8859" y="787"/>
                  </a:cubicBezTo>
                  <a:lnTo>
                    <a:pt x="8931" y="661"/>
                  </a:lnTo>
                  <a:close/>
                  <a:moveTo>
                    <a:pt x="8805" y="0"/>
                  </a:moveTo>
                  <a:cubicBezTo>
                    <a:pt x="8702" y="0"/>
                    <a:pt x="8604" y="54"/>
                    <a:pt x="8550" y="147"/>
                  </a:cubicBezTo>
                  <a:lnTo>
                    <a:pt x="8351" y="495"/>
                  </a:lnTo>
                  <a:cubicBezTo>
                    <a:pt x="6475" y="3782"/>
                    <a:pt x="3905" y="8282"/>
                    <a:pt x="2778" y="12875"/>
                  </a:cubicBezTo>
                  <a:cubicBezTo>
                    <a:pt x="1108" y="19684"/>
                    <a:pt x="1" y="25275"/>
                    <a:pt x="2145" y="30099"/>
                  </a:cubicBezTo>
                  <a:cubicBezTo>
                    <a:pt x="4161" y="34637"/>
                    <a:pt x="6157" y="46022"/>
                    <a:pt x="5763" y="50746"/>
                  </a:cubicBezTo>
                  <a:cubicBezTo>
                    <a:pt x="5590" y="52828"/>
                    <a:pt x="5033" y="54463"/>
                    <a:pt x="4496" y="56044"/>
                  </a:cubicBezTo>
                  <a:cubicBezTo>
                    <a:pt x="3861" y="57909"/>
                    <a:pt x="3261" y="59671"/>
                    <a:pt x="3555" y="61734"/>
                  </a:cubicBezTo>
                  <a:cubicBezTo>
                    <a:pt x="4088" y="65470"/>
                    <a:pt x="6562" y="73225"/>
                    <a:pt x="7596" y="75683"/>
                  </a:cubicBezTo>
                  <a:cubicBezTo>
                    <a:pt x="8562" y="77974"/>
                    <a:pt x="9440" y="86410"/>
                    <a:pt x="9526" y="87256"/>
                  </a:cubicBezTo>
                  <a:cubicBezTo>
                    <a:pt x="9339" y="87755"/>
                    <a:pt x="8217" y="90813"/>
                    <a:pt x="7972" y="93013"/>
                  </a:cubicBezTo>
                  <a:cubicBezTo>
                    <a:pt x="7702" y="95448"/>
                    <a:pt x="9541" y="96446"/>
                    <a:pt x="12084" y="97827"/>
                  </a:cubicBezTo>
                  <a:lnTo>
                    <a:pt x="12425" y="98011"/>
                  </a:lnTo>
                  <a:cubicBezTo>
                    <a:pt x="16255" y="100096"/>
                    <a:pt x="18920" y="101123"/>
                    <a:pt x="20519" y="101123"/>
                  </a:cubicBezTo>
                  <a:cubicBezTo>
                    <a:pt x="20830" y="101123"/>
                    <a:pt x="21101" y="101084"/>
                    <a:pt x="21332" y="101006"/>
                  </a:cubicBezTo>
                  <a:cubicBezTo>
                    <a:pt x="21737" y="100870"/>
                    <a:pt x="22025" y="100618"/>
                    <a:pt x="22188" y="100259"/>
                  </a:cubicBezTo>
                  <a:cubicBezTo>
                    <a:pt x="22926" y="98621"/>
                    <a:pt x="20883" y="95708"/>
                    <a:pt x="18719" y="92625"/>
                  </a:cubicBezTo>
                  <a:cubicBezTo>
                    <a:pt x="17954" y="91534"/>
                    <a:pt x="17231" y="90503"/>
                    <a:pt x="16650" y="89549"/>
                  </a:cubicBezTo>
                  <a:cubicBezTo>
                    <a:pt x="14811" y="86533"/>
                    <a:pt x="14627" y="82239"/>
                    <a:pt x="14432" y="77694"/>
                  </a:cubicBezTo>
                  <a:cubicBezTo>
                    <a:pt x="14402" y="76988"/>
                    <a:pt x="14372" y="76273"/>
                    <a:pt x="14335" y="75554"/>
                  </a:cubicBezTo>
                  <a:cubicBezTo>
                    <a:pt x="14093" y="70850"/>
                    <a:pt x="14184" y="62302"/>
                    <a:pt x="14244" y="56645"/>
                  </a:cubicBezTo>
                  <a:cubicBezTo>
                    <a:pt x="14263" y="54808"/>
                    <a:pt x="14279" y="53291"/>
                    <a:pt x="14279" y="52330"/>
                  </a:cubicBezTo>
                  <a:cubicBezTo>
                    <a:pt x="14279" y="49059"/>
                    <a:pt x="17377" y="33815"/>
                    <a:pt x="18304" y="29331"/>
                  </a:cubicBezTo>
                  <a:cubicBezTo>
                    <a:pt x="19059" y="32270"/>
                    <a:pt x="21043" y="39739"/>
                    <a:pt x="22686" y="43743"/>
                  </a:cubicBezTo>
                  <a:cubicBezTo>
                    <a:pt x="23583" y="45932"/>
                    <a:pt x="24102" y="48893"/>
                    <a:pt x="24604" y="51758"/>
                  </a:cubicBezTo>
                  <a:cubicBezTo>
                    <a:pt x="25251" y="55459"/>
                    <a:pt x="25864" y="58956"/>
                    <a:pt x="27258" y="60194"/>
                  </a:cubicBezTo>
                  <a:cubicBezTo>
                    <a:pt x="28271" y="61094"/>
                    <a:pt x="29786" y="61782"/>
                    <a:pt x="31224" y="61782"/>
                  </a:cubicBezTo>
                  <a:cubicBezTo>
                    <a:pt x="31764" y="61782"/>
                    <a:pt x="32293" y="61685"/>
                    <a:pt x="32780" y="61466"/>
                  </a:cubicBezTo>
                  <a:cubicBezTo>
                    <a:pt x="33686" y="61058"/>
                    <a:pt x="34767" y="60065"/>
                    <a:pt x="34767" y="57634"/>
                  </a:cubicBezTo>
                  <a:cubicBezTo>
                    <a:pt x="34767" y="57182"/>
                    <a:pt x="34769" y="56657"/>
                    <a:pt x="34771" y="56061"/>
                  </a:cubicBezTo>
                  <a:cubicBezTo>
                    <a:pt x="34797" y="50068"/>
                    <a:pt x="34850" y="37597"/>
                    <a:pt x="32998" y="26420"/>
                  </a:cubicBezTo>
                  <a:cubicBezTo>
                    <a:pt x="32819" y="25344"/>
                    <a:pt x="32516" y="24019"/>
                    <a:pt x="32194" y="22616"/>
                  </a:cubicBezTo>
                  <a:cubicBezTo>
                    <a:pt x="31383" y="19071"/>
                    <a:pt x="30463" y="15052"/>
                    <a:pt x="30916" y="12609"/>
                  </a:cubicBezTo>
                  <a:cubicBezTo>
                    <a:pt x="31353" y="10252"/>
                    <a:pt x="30723" y="6267"/>
                    <a:pt x="30217" y="3067"/>
                  </a:cubicBezTo>
                  <a:lnTo>
                    <a:pt x="30058" y="2046"/>
                  </a:lnTo>
                  <a:cubicBezTo>
                    <a:pt x="30056" y="2036"/>
                    <a:pt x="30055" y="2027"/>
                    <a:pt x="30052" y="2017"/>
                  </a:cubicBezTo>
                  <a:cubicBezTo>
                    <a:pt x="30020" y="1885"/>
                    <a:pt x="29901" y="1795"/>
                    <a:pt x="29770" y="1795"/>
                  </a:cubicBezTo>
                  <a:cubicBezTo>
                    <a:pt x="29751" y="1795"/>
                    <a:pt x="29731" y="1797"/>
                    <a:pt x="29711" y="1801"/>
                  </a:cubicBezTo>
                  <a:cubicBezTo>
                    <a:pt x="29704" y="1804"/>
                    <a:pt x="29697" y="1805"/>
                    <a:pt x="29690" y="1807"/>
                  </a:cubicBezTo>
                  <a:cubicBezTo>
                    <a:pt x="27004" y="2088"/>
                    <a:pt x="24594" y="2205"/>
                    <a:pt x="22443" y="2205"/>
                  </a:cubicBezTo>
                  <a:cubicBezTo>
                    <a:pt x="15358" y="2205"/>
                    <a:pt x="11072" y="932"/>
                    <a:pt x="8917" y="23"/>
                  </a:cubicBezTo>
                  <a:cubicBezTo>
                    <a:pt x="8881" y="8"/>
                    <a:pt x="8842" y="0"/>
                    <a:pt x="8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963954" y="2846979"/>
              <a:ext cx="1014" cy="9855"/>
            </a:xfrm>
            <a:custGeom>
              <a:avLst/>
              <a:gdLst/>
              <a:ahLst/>
              <a:cxnLst/>
              <a:rect l="l" t="t" r="r" b="b"/>
              <a:pathLst>
                <a:path w="50" h="486" extrusionOk="0">
                  <a:moveTo>
                    <a:pt x="0" y="1"/>
                  </a:moveTo>
                  <a:cubicBezTo>
                    <a:pt x="12" y="148"/>
                    <a:pt x="28" y="311"/>
                    <a:pt x="49" y="485"/>
                  </a:cubicBezTo>
                  <a:cubicBezTo>
                    <a:pt x="29" y="311"/>
                    <a:pt x="12" y="148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957769" y="2841058"/>
              <a:ext cx="13424" cy="21697"/>
            </a:xfrm>
            <a:custGeom>
              <a:avLst/>
              <a:gdLst/>
              <a:ahLst/>
              <a:cxnLst/>
              <a:rect l="l" t="t" r="r" b="b"/>
              <a:pathLst>
                <a:path w="662" h="1070" extrusionOk="0">
                  <a:moveTo>
                    <a:pt x="300" y="0"/>
                  </a:moveTo>
                  <a:cubicBezTo>
                    <a:pt x="294" y="0"/>
                    <a:pt x="288" y="0"/>
                    <a:pt x="282" y="1"/>
                  </a:cubicBezTo>
                  <a:cubicBezTo>
                    <a:pt x="121" y="13"/>
                    <a:pt x="0" y="155"/>
                    <a:pt x="13" y="315"/>
                  </a:cubicBezTo>
                  <a:cubicBezTo>
                    <a:pt x="13" y="316"/>
                    <a:pt x="13" y="319"/>
                    <a:pt x="13" y="320"/>
                  </a:cubicBezTo>
                  <a:cubicBezTo>
                    <a:pt x="20" y="391"/>
                    <a:pt x="26" y="467"/>
                    <a:pt x="34" y="546"/>
                  </a:cubicBezTo>
                  <a:cubicBezTo>
                    <a:pt x="43" y="631"/>
                    <a:pt x="52" y="719"/>
                    <a:pt x="63" y="811"/>
                  </a:cubicBezTo>
                  <a:cubicBezTo>
                    <a:pt x="80" y="958"/>
                    <a:pt x="204" y="1070"/>
                    <a:pt x="353" y="1070"/>
                  </a:cubicBezTo>
                  <a:cubicBezTo>
                    <a:pt x="365" y="1070"/>
                    <a:pt x="375" y="1070"/>
                    <a:pt x="387" y="1069"/>
                  </a:cubicBezTo>
                  <a:cubicBezTo>
                    <a:pt x="547" y="1050"/>
                    <a:pt x="662" y="905"/>
                    <a:pt x="643" y="745"/>
                  </a:cubicBezTo>
                  <a:cubicBezTo>
                    <a:pt x="643" y="744"/>
                    <a:pt x="643" y="742"/>
                    <a:pt x="643" y="741"/>
                  </a:cubicBezTo>
                  <a:cubicBezTo>
                    <a:pt x="635" y="663"/>
                    <a:pt x="627" y="587"/>
                    <a:pt x="619" y="514"/>
                  </a:cubicBezTo>
                  <a:cubicBezTo>
                    <a:pt x="611" y="434"/>
                    <a:pt x="604" y="356"/>
                    <a:pt x="598" y="284"/>
                  </a:cubicBezTo>
                  <a:cubicBezTo>
                    <a:pt x="597" y="278"/>
                    <a:pt x="597" y="273"/>
                    <a:pt x="597" y="269"/>
                  </a:cubicBezTo>
                  <a:cubicBezTo>
                    <a:pt x="583" y="113"/>
                    <a:pt x="451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967159" y="2873808"/>
              <a:ext cx="1541" cy="10463"/>
            </a:xfrm>
            <a:custGeom>
              <a:avLst/>
              <a:gdLst/>
              <a:ahLst/>
              <a:cxnLst/>
              <a:rect l="l" t="t" r="r" b="b"/>
              <a:pathLst>
                <a:path w="76" h="516" extrusionOk="0">
                  <a:moveTo>
                    <a:pt x="76" y="516"/>
                  </a:moveTo>
                  <a:cubicBezTo>
                    <a:pt x="49" y="338"/>
                    <a:pt x="23" y="166"/>
                    <a:pt x="0" y="0"/>
                  </a:cubicBezTo>
                  <a:cubicBezTo>
                    <a:pt x="23" y="166"/>
                    <a:pt x="49" y="338"/>
                    <a:pt x="76" y="5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960892" y="2868008"/>
              <a:ext cx="13748" cy="22204"/>
            </a:xfrm>
            <a:custGeom>
              <a:avLst/>
              <a:gdLst/>
              <a:ahLst/>
              <a:cxnLst/>
              <a:rect l="l" t="t" r="r" b="b"/>
              <a:pathLst>
                <a:path w="678" h="1095" extrusionOk="0">
                  <a:moveTo>
                    <a:pt x="310" y="0"/>
                  </a:moveTo>
                  <a:cubicBezTo>
                    <a:pt x="296" y="0"/>
                    <a:pt x="282" y="1"/>
                    <a:pt x="269" y="3"/>
                  </a:cubicBezTo>
                  <a:cubicBezTo>
                    <a:pt x="111" y="26"/>
                    <a:pt x="0" y="170"/>
                    <a:pt x="19" y="328"/>
                  </a:cubicBezTo>
                  <a:lnTo>
                    <a:pt x="96" y="846"/>
                  </a:lnTo>
                  <a:cubicBezTo>
                    <a:pt x="117" y="989"/>
                    <a:pt x="240" y="1094"/>
                    <a:pt x="385" y="1094"/>
                  </a:cubicBezTo>
                  <a:cubicBezTo>
                    <a:pt x="399" y="1094"/>
                    <a:pt x="414" y="1093"/>
                    <a:pt x="428" y="1091"/>
                  </a:cubicBezTo>
                  <a:cubicBezTo>
                    <a:pt x="572" y="1069"/>
                    <a:pt x="677" y="946"/>
                    <a:pt x="677" y="802"/>
                  </a:cubicBezTo>
                  <a:cubicBezTo>
                    <a:pt x="677" y="787"/>
                    <a:pt x="676" y="773"/>
                    <a:pt x="674" y="758"/>
                  </a:cubicBezTo>
                  <a:lnTo>
                    <a:pt x="598" y="246"/>
                  </a:lnTo>
                  <a:cubicBezTo>
                    <a:pt x="575" y="103"/>
                    <a:pt x="451" y="0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423973" y="2481959"/>
              <a:ext cx="1866" cy="247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92" y="0"/>
                  </a:moveTo>
                  <a:lnTo>
                    <a:pt x="15" y="102"/>
                  </a:lnTo>
                  <a:lnTo>
                    <a:pt x="15" y="102"/>
                  </a:lnTo>
                  <a:cubicBezTo>
                    <a:pt x="44" y="64"/>
                    <a:pt x="70" y="30"/>
                    <a:pt x="92" y="0"/>
                  </a:cubicBezTo>
                  <a:close/>
                  <a:moveTo>
                    <a:pt x="15" y="102"/>
                  </a:moveTo>
                  <a:cubicBezTo>
                    <a:pt x="10" y="109"/>
                    <a:pt x="5" y="115"/>
                    <a:pt x="0" y="122"/>
                  </a:cubicBezTo>
                  <a:lnTo>
                    <a:pt x="15" y="1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416288" y="2476017"/>
              <a:ext cx="16263" cy="14356"/>
            </a:xfrm>
            <a:custGeom>
              <a:avLst/>
              <a:gdLst/>
              <a:ahLst/>
              <a:cxnLst/>
              <a:rect l="l" t="t" r="r" b="b"/>
              <a:pathLst>
                <a:path w="802" h="708" extrusionOk="0">
                  <a:moveTo>
                    <a:pt x="472" y="1"/>
                  </a:moveTo>
                  <a:cubicBezTo>
                    <a:pt x="383" y="1"/>
                    <a:pt x="296" y="40"/>
                    <a:pt x="239" y="115"/>
                  </a:cubicBezTo>
                  <a:lnTo>
                    <a:pt x="146" y="240"/>
                  </a:lnTo>
                  <a:cubicBezTo>
                    <a:pt x="1" y="432"/>
                    <a:pt x="138" y="708"/>
                    <a:pt x="379" y="708"/>
                  </a:cubicBezTo>
                  <a:cubicBezTo>
                    <a:pt x="471" y="708"/>
                    <a:pt x="558" y="665"/>
                    <a:pt x="614" y="590"/>
                  </a:cubicBezTo>
                  <a:lnTo>
                    <a:pt x="704" y="471"/>
                  </a:lnTo>
                  <a:cubicBezTo>
                    <a:pt x="802" y="342"/>
                    <a:pt x="777" y="158"/>
                    <a:pt x="648" y="61"/>
                  </a:cubicBezTo>
                  <a:cubicBezTo>
                    <a:pt x="596" y="20"/>
                    <a:pt x="533" y="1"/>
                    <a:pt x="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416206" y="2490071"/>
              <a:ext cx="3467" cy="4562"/>
            </a:xfrm>
            <a:custGeom>
              <a:avLst/>
              <a:gdLst/>
              <a:ahLst/>
              <a:cxnLst/>
              <a:rect l="l" t="t" r="r" b="b"/>
              <a:pathLst>
                <a:path w="171" h="225" extrusionOk="0">
                  <a:moveTo>
                    <a:pt x="171" y="1"/>
                  </a:moveTo>
                  <a:cubicBezTo>
                    <a:pt x="127" y="57"/>
                    <a:pt x="83" y="116"/>
                    <a:pt x="35" y="179"/>
                  </a:cubicBezTo>
                  <a:lnTo>
                    <a:pt x="35" y="179"/>
                  </a:lnTo>
                  <a:cubicBezTo>
                    <a:pt x="83" y="116"/>
                    <a:pt x="128" y="57"/>
                    <a:pt x="171" y="1"/>
                  </a:cubicBez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23" y="194"/>
                    <a:pt x="12" y="209"/>
                    <a:pt x="0" y="225"/>
                  </a:cubicBezTo>
                  <a:cubicBezTo>
                    <a:pt x="12" y="209"/>
                    <a:pt x="23" y="194"/>
                    <a:pt x="35" y="1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408501" y="2484149"/>
              <a:ext cx="17885" cy="16425"/>
            </a:xfrm>
            <a:custGeom>
              <a:avLst/>
              <a:gdLst/>
              <a:ahLst/>
              <a:cxnLst/>
              <a:rect l="l" t="t" r="r" b="b"/>
              <a:pathLst>
                <a:path w="882" h="810" extrusionOk="0">
                  <a:moveTo>
                    <a:pt x="551" y="1"/>
                  </a:moveTo>
                  <a:cubicBezTo>
                    <a:pt x="463" y="1"/>
                    <a:pt x="375" y="40"/>
                    <a:pt x="317" y="116"/>
                  </a:cubicBezTo>
                  <a:lnTo>
                    <a:pt x="148" y="339"/>
                  </a:lnTo>
                  <a:cubicBezTo>
                    <a:pt x="0" y="532"/>
                    <a:pt x="137" y="809"/>
                    <a:pt x="380" y="809"/>
                  </a:cubicBezTo>
                  <a:cubicBezTo>
                    <a:pt x="471" y="809"/>
                    <a:pt x="556" y="767"/>
                    <a:pt x="612" y="695"/>
                  </a:cubicBezTo>
                  <a:lnTo>
                    <a:pt x="784" y="470"/>
                  </a:lnTo>
                  <a:cubicBezTo>
                    <a:pt x="882" y="341"/>
                    <a:pt x="856" y="158"/>
                    <a:pt x="727" y="60"/>
                  </a:cubicBezTo>
                  <a:cubicBezTo>
                    <a:pt x="675" y="20"/>
                    <a:pt x="612" y="1"/>
                    <a:pt x="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420546" y="2485062"/>
              <a:ext cx="2961" cy="3853"/>
            </a:xfrm>
            <a:custGeom>
              <a:avLst/>
              <a:gdLst/>
              <a:ahLst/>
              <a:cxnLst/>
              <a:rect l="l" t="t" r="r" b="b"/>
              <a:pathLst>
                <a:path w="146" h="190" extrusionOk="0">
                  <a:moveTo>
                    <a:pt x="146" y="0"/>
                  </a:moveTo>
                  <a:lnTo>
                    <a:pt x="146" y="0"/>
                  </a:lnTo>
                  <a:cubicBezTo>
                    <a:pt x="103" y="56"/>
                    <a:pt x="55" y="119"/>
                    <a:pt x="1" y="190"/>
                  </a:cubicBezTo>
                  <a:cubicBezTo>
                    <a:pt x="54" y="121"/>
                    <a:pt x="104" y="56"/>
                    <a:pt x="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412881" y="2479222"/>
              <a:ext cx="17276" cy="15654"/>
            </a:xfrm>
            <a:custGeom>
              <a:avLst/>
              <a:gdLst/>
              <a:ahLst/>
              <a:cxnLst/>
              <a:rect l="l" t="t" r="r" b="b"/>
              <a:pathLst>
                <a:path w="852" h="772" extrusionOk="0">
                  <a:moveTo>
                    <a:pt x="521" y="0"/>
                  </a:moveTo>
                  <a:cubicBezTo>
                    <a:pt x="434" y="0"/>
                    <a:pt x="349" y="38"/>
                    <a:pt x="292" y="111"/>
                  </a:cubicBezTo>
                  <a:lnTo>
                    <a:pt x="147" y="301"/>
                  </a:lnTo>
                  <a:cubicBezTo>
                    <a:pt x="0" y="494"/>
                    <a:pt x="137" y="771"/>
                    <a:pt x="379" y="771"/>
                  </a:cubicBezTo>
                  <a:cubicBezTo>
                    <a:pt x="471" y="771"/>
                    <a:pt x="556" y="729"/>
                    <a:pt x="612" y="656"/>
                  </a:cubicBezTo>
                  <a:lnTo>
                    <a:pt x="755" y="468"/>
                  </a:lnTo>
                  <a:lnTo>
                    <a:pt x="757" y="466"/>
                  </a:lnTo>
                  <a:cubicBezTo>
                    <a:pt x="851" y="337"/>
                    <a:pt x="825" y="157"/>
                    <a:pt x="698" y="61"/>
                  </a:cubicBezTo>
                  <a:cubicBezTo>
                    <a:pt x="645" y="20"/>
                    <a:pt x="583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674354" y="3097585"/>
              <a:ext cx="99360" cy="341189"/>
            </a:xfrm>
            <a:custGeom>
              <a:avLst/>
              <a:gdLst/>
              <a:ahLst/>
              <a:cxnLst/>
              <a:rect l="l" t="t" r="r" b="b"/>
              <a:pathLst>
                <a:path w="4900" h="16826" extrusionOk="0">
                  <a:moveTo>
                    <a:pt x="251" y="1"/>
                  </a:moveTo>
                  <a:cubicBezTo>
                    <a:pt x="211" y="1"/>
                    <a:pt x="171" y="11"/>
                    <a:pt x="136" y="34"/>
                  </a:cubicBezTo>
                  <a:cubicBezTo>
                    <a:pt x="32" y="99"/>
                    <a:pt x="1" y="235"/>
                    <a:pt x="66" y="338"/>
                  </a:cubicBezTo>
                  <a:cubicBezTo>
                    <a:pt x="96" y="384"/>
                    <a:pt x="3013" y="5064"/>
                    <a:pt x="3733" y="7371"/>
                  </a:cubicBezTo>
                  <a:cubicBezTo>
                    <a:pt x="4445" y="9648"/>
                    <a:pt x="2714" y="16483"/>
                    <a:pt x="2696" y="16551"/>
                  </a:cubicBezTo>
                  <a:cubicBezTo>
                    <a:pt x="2661" y="16691"/>
                    <a:pt x="2766" y="16825"/>
                    <a:pt x="2910" y="16825"/>
                  </a:cubicBezTo>
                  <a:cubicBezTo>
                    <a:pt x="3010" y="16825"/>
                    <a:pt x="3097" y="16757"/>
                    <a:pt x="3122" y="16660"/>
                  </a:cubicBezTo>
                  <a:cubicBezTo>
                    <a:pt x="3194" y="16375"/>
                    <a:pt x="4900" y="9635"/>
                    <a:pt x="4152" y="7240"/>
                  </a:cubicBezTo>
                  <a:cubicBezTo>
                    <a:pt x="3414" y="4879"/>
                    <a:pt x="559" y="299"/>
                    <a:pt x="438" y="105"/>
                  </a:cubicBezTo>
                  <a:cubicBezTo>
                    <a:pt x="396" y="38"/>
                    <a:pt x="324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779418" y="3148384"/>
              <a:ext cx="132696" cy="119779"/>
            </a:xfrm>
            <a:custGeom>
              <a:avLst/>
              <a:gdLst/>
              <a:ahLst/>
              <a:cxnLst/>
              <a:rect l="l" t="t" r="r" b="b"/>
              <a:pathLst>
                <a:path w="6544" h="5907" extrusionOk="0">
                  <a:moveTo>
                    <a:pt x="6293" y="1"/>
                  </a:moveTo>
                  <a:cubicBezTo>
                    <a:pt x="6205" y="1"/>
                    <a:pt x="6121" y="54"/>
                    <a:pt x="6088" y="141"/>
                  </a:cubicBezTo>
                  <a:cubicBezTo>
                    <a:pt x="4950" y="2842"/>
                    <a:pt x="181" y="5469"/>
                    <a:pt x="133" y="5494"/>
                  </a:cubicBezTo>
                  <a:cubicBezTo>
                    <a:pt x="45" y="5543"/>
                    <a:pt x="1" y="5644"/>
                    <a:pt x="25" y="5742"/>
                  </a:cubicBezTo>
                  <a:cubicBezTo>
                    <a:pt x="51" y="5839"/>
                    <a:pt x="138" y="5907"/>
                    <a:pt x="239" y="5907"/>
                  </a:cubicBezTo>
                  <a:cubicBezTo>
                    <a:pt x="275" y="5907"/>
                    <a:pt x="311" y="5897"/>
                    <a:pt x="343" y="5880"/>
                  </a:cubicBezTo>
                  <a:cubicBezTo>
                    <a:pt x="545" y="5770"/>
                    <a:pt x="5295" y="3153"/>
                    <a:pt x="6492" y="310"/>
                  </a:cubicBezTo>
                  <a:cubicBezTo>
                    <a:pt x="6543" y="198"/>
                    <a:pt x="6491" y="66"/>
                    <a:pt x="6377" y="18"/>
                  </a:cubicBezTo>
                  <a:cubicBezTo>
                    <a:pt x="6349" y="6"/>
                    <a:pt x="6321" y="1"/>
                    <a:pt x="6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821314" y="3139644"/>
              <a:ext cx="120590" cy="116535"/>
            </a:xfrm>
            <a:custGeom>
              <a:avLst/>
              <a:gdLst/>
              <a:ahLst/>
              <a:cxnLst/>
              <a:rect l="l" t="t" r="r" b="b"/>
              <a:pathLst>
                <a:path w="5947" h="5747" extrusionOk="0">
                  <a:moveTo>
                    <a:pt x="5697" y="0"/>
                  </a:moveTo>
                  <a:cubicBezTo>
                    <a:pt x="5620" y="0"/>
                    <a:pt x="5546" y="41"/>
                    <a:pt x="5506" y="112"/>
                  </a:cubicBezTo>
                  <a:cubicBezTo>
                    <a:pt x="3789" y="3404"/>
                    <a:pt x="174" y="5314"/>
                    <a:pt x="137" y="5333"/>
                  </a:cubicBezTo>
                  <a:cubicBezTo>
                    <a:pt x="47" y="5380"/>
                    <a:pt x="1" y="5482"/>
                    <a:pt x="25" y="5580"/>
                  </a:cubicBezTo>
                  <a:cubicBezTo>
                    <a:pt x="50" y="5678"/>
                    <a:pt x="138" y="5747"/>
                    <a:pt x="239" y="5747"/>
                  </a:cubicBezTo>
                  <a:cubicBezTo>
                    <a:pt x="274" y="5747"/>
                    <a:pt x="309" y="5739"/>
                    <a:pt x="340" y="5722"/>
                  </a:cubicBezTo>
                  <a:cubicBezTo>
                    <a:pt x="493" y="5642"/>
                    <a:pt x="4113" y="3732"/>
                    <a:pt x="5894" y="315"/>
                  </a:cubicBezTo>
                  <a:cubicBezTo>
                    <a:pt x="5947" y="208"/>
                    <a:pt x="5904" y="80"/>
                    <a:pt x="5798" y="25"/>
                  </a:cubicBezTo>
                  <a:cubicBezTo>
                    <a:pt x="5766" y="8"/>
                    <a:pt x="5731" y="0"/>
                    <a:pt x="5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058267" y="2015626"/>
              <a:ext cx="1247979" cy="884180"/>
            </a:xfrm>
            <a:custGeom>
              <a:avLst/>
              <a:gdLst/>
              <a:ahLst/>
              <a:cxnLst/>
              <a:rect l="l" t="t" r="r" b="b"/>
              <a:pathLst>
                <a:path w="61545" h="43604" extrusionOk="0">
                  <a:moveTo>
                    <a:pt x="32353" y="0"/>
                  </a:moveTo>
                  <a:cubicBezTo>
                    <a:pt x="30546" y="0"/>
                    <a:pt x="28386" y="85"/>
                    <a:pt x="28386" y="85"/>
                  </a:cubicBezTo>
                  <a:cubicBezTo>
                    <a:pt x="28386" y="85"/>
                    <a:pt x="29296" y="6457"/>
                    <a:pt x="28776" y="7757"/>
                  </a:cubicBezTo>
                  <a:cubicBezTo>
                    <a:pt x="28256" y="9057"/>
                    <a:pt x="25785" y="9577"/>
                    <a:pt x="22665" y="9577"/>
                  </a:cubicBezTo>
                  <a:cubicBezTo>
                    <a:pt x="19544" y="9577"/>
                    <a:pt x="16553" y="11398"/>
                    <a:pt x="14993" y="14520"/>
                  </a:cubicBezTo>
                  <a:cubicBezTo>
                    <a:pt x="13431" y="17641"/>
                    <a:pt x="739" y="36283"/>
                    <a:pt x="739" y="36283"/>
                  </a:cubicBezTo>
                  <a:cubicBezTo>
                    <a:pt x="739" y="36283"/>
                    <a:pt x="1" y="37122"/>
                    <a:pt x="52" y="37441"/>
                  </a:cubicBezTo>
                  <a:lnTo>
                    <a:pt x="4672" y="38225"/>
                  </a:lnTo>
                  <a:cubicBezTo>
                    <a:pt x="9225" y="34863"/>
                    <a:pt x="18243" y="22841"/>
                    <a:pt x="18243" y="22841"/>
                  </a:cubicBezTo>
                  <a:lnTo>
                    <a:pt x="19153" y="22320"/>
                  </a:lnTo>
                  <a:cubicBezTo>
                    <a:pt x="19153" y="22320"/>
                    <a:pt x="20714" y="27912"/>
                    <a:pt x="23445" y="30252"/>
                  </a:cubicBezTo>
                  <a:cubicBezTo>
                    <a:pt x="26175" y="32594"/>
                    <a:pt x="26956" y="34804"/>
                    <a:pt x="25915" y="37664"/>
                  </a:cubicBezTo>
                  <a:cubicBezTo>
                    <a:pt x="25586" y="38569"/>
                    <a:pt x="24868" y="39850"/>
                    <a:pt x="23986" y="41396"/>
                  </a:cubicBezTo>
                  <a:cubicBezTo>
                    <a:pt x="26293" y="42369"/>
                    <a:pt x="30602" y="43604"/>
                    <a:pt x="37589" y="43604"/>
                  </a:cubicBezTo>
                  <a:cubicBezTo>
                    <a:pt x="39774" y="43604"/>
                    <a:pt x="42221" y="43483"/>
                    <a:pt x="44950" y="43196"/>
                  </a:cubicBezTo>
                  <a:cubicBezTo>
                    <a:pt x="44771" y="42037"/>
                    <a:pt x="44640" y="41082"/>
                    <a:pt x="44640" y="40525"/>
                  </a:cubicBezTo>
                  <a:cubicBezTo>
                    <a:pt x="44640" y="38444"/>
                    <a:pt x="44509" y="34413"/>
                    <a:pt x="44509" y="31813"/>
                  </a:cubicBezTo>
                  <a:cubicBezTo>
                    <a:pt x="44509" y="29212"/>
                    <a:pt x="47111" y="26872"/>
                    <a:pt x="46329" y="24271"/>
                  </a:cubicBezTo>
                  <a:cubicBezTo>
                    <a:pt x="45549" y="21670"/>
                    <a:pt x="45289" y="19460"/>
                    <a:pt x="45289" y="19460"/>
                  </a:cubicBezTo>
                  <a:lnTo>
                    <a:pt x="46591" y="17901"/>
                  </a:lnTo>
                  <a:cubicBezTo>
                    <a:pt x="46591" y="17901"/>
                    <a:pt x="50740" y="25113"/>
                    <a:pt x="52185" y="26711"/>
                  </a:cubicBezTo>
                  <a:cubicBezTo>
                    <a:pt x="54984" y="29804"/>
                    <a:pt x="58309" y="33015"/>
                    <a:pt x="59206" y="33015"/>
                  </a:cubicBezTo>
                  <a:cubicBezTo>
                    <a:pt x="59256" y="33015"/>
                    <a:pt x="59298" y="33005"/>
                    <a:pt x="59333" y="32984"/>
                  </a:cubicBezTo>
                  <a:cubicBezTo>
                    <a:pt x="59983" y="32594"/>
                    <a:pt x="61544" y="32074"/>
                    <a:pt x="61024" y="28563"/>
                  </a:cubicBezTo>
                  <a:cubicBezTo>
                    <a:pt x="60504" y="25052"/>
                    <a:pt x="53352" y="17510"/>
                    <a:pt x="51401" y="13868"/>
                  </a:cubicBezTo>
                  <a:cubicBezTo>
                    <a:pt x="49451" y="10228"/>
                    <a:pt x="47761" y="9058"/>
                    <a:pt x="45419" y="8668"/>
                  </a:cubicBezTo>
                  <a:cubicBezTo>
                    <a:pt x="43079" y="8278"/>
                    <a:pt x="38657" y="8928"/>
                    <a:pt x="36577" y="7628"/>
                  </a:cubicBezTo>
                  <a:cubicBezTo>
                    <a:pt x="34497" y="6327"/>
                    <a:pt x="34497" y="606"/>
                    <a:pt x="34758" y="216"/>
                  </a:cubicBezTo>
                  <a:cubicBezTo>
                    <a:pt x="34870" y="48"/>
                    <a:pt x="33711" y="0"/>
                    <a:pt x="3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052143" y="2009563"/>
              <a:ext cx="1259699" cy="896124"/>
            </a:xfrm>
            <a:custGeom>
              <a:avLst/>
              <a:gdLst/>
              <a:ahLst/>
              <a:cxnLst/>
              <a:rect l="l" t="t" r="r" b="b"/>
              <a:pathLst>
                <a:path w="62123" h="44193" extrusionOk="0">
                  <a:moveTo>
                    <a:pt x="32622" y="591"/>
                  </a:moveTo>
                  <a:cubicBezTo>
                    <a:pt x="33593" y="591"/>
                    <a:pt x="34363" y="614"/>
                    <a:pt x="34717" y="666"/>
                  </a:cubicBezTo>
                  <a:cubicBezTo>
                    <a:pt x="34575" y="1462"/>
                    <a:pt x="34649" y="3395"/>
                    <a:pt x="34978" y="4920"/>
                  </a:cubicBezTo>
                  <a:cubicBezTo>
                    <a:pt x="35334" y="6577"/>
                    <a:pt x="35923" y="7671"/>
                    <a:pt x="36725" y="8173"/>
                  </a:cubicBezTo>
                  <a:cubicBezTo>
                    <a:pt x="38149" y="9063"/>
                    <a:pt x="40563" y="9084"/>
                    <a:pt x="42693" y="9103"/>
                  </a:cubicBezTo>
                  <a:cubicBezTo>
                    <a:pt x="43816" y="9113"/>
                    <a:pt x="44878" y="9121"/>
                    <a:pt x="45674" y="9255"/>
                  </a:cubicBezTo>
                  <a:cubicBezTo>
                    <a:pt x="47753" y="9601"/>
                    <a:pt x="49444" y="10567"/>
                    <a:pt x="51446" y="14306"/>
                  </a:cubicBezTo>
                  <a:cubicBezTo>
                    <a:pt x="52207" y="15724"/>
                    <a:pt x="53733" y="17713"/>
                    <a:pt x="55351" y="19818"/>
                  </a:cubicBezTo>
                  <a:cubicBezTo>
                    <a:pt x="57872" y="23099"/>
                    <a:pt x="60727" y="26816"/>
                    <a:pt x="61037" y="28903"/>
                  </a:cubicBezTo>
                  <a:cubicBezTo>
                    <a:pt x="61484" y="31924"/>
                    <a:pt x="60350" y="32550"/>
                    <a:pt x="59673" y="32924"/>
                  </a:cubicBezTo>
                  <a:cubicBezTo>
                    <a:pt x="59605" y="32963"/>
                    <a:pt x="59542" y="32997"/>
                    <a:pt x="59513" y="33021"/>
                  </a:cubicBezTo>
                  <a:cubicBezTo>
                    <a:pt x="59505" y="33022"/>
                    <a:pt x="59497" y="33022"/>
                    <a:pt x="59488" y="33022"/>
                  </a:cubicBezTo>
                  <a:cubicBezTo>
                    <a:pt x="58918" y="33022"/>
                    <a:pt x="56188" y="30665"/>
                    <a:pt x="52704" y="26811"/>
                  </a:cubicBezTo>
                  <a:cubicBezTo>
                    <a:pt x="51298" y="25257"/>
                    <a:pt x="47187" y="18125"/>
                    <a:pt x="47147" y="18052"/>
                  </a:cubicBezTo>
                  <a:cubicBezTo>
                    <a:pt x="47099" y="17969"/>
                    <a:pt x="47013" y="17915"/>
                    <a:pt x="46918" y="17907"/>
                  </a:cubicBezTo>
                  <a:cubicBezTo>
                    <a:pt x="46910" y="17906"/>
                    <a:pt x="46901" y="17905"/>
                    <a:pt x="46893" y="17905"/>
                  </a:cubicBezTo>
                  <a:cubicBezTo>
                    <a:pt x="46806" y="17905"/>
                    <a:pt x="46723" y="17943"/>
                    <a:pt x="46668" y="18011"/>
                  </a:cubicBezTo>
                  <a:lnTo>
                    <a:pt x="45367" y="19572"/>
                  </a:lnTo>
                  <a:cubicBezTo>
                    <a:pt x="45316" y="19634"/>
                    <a:pt x="45292" y="19714"/>
                    <a:pt x="45301" y="19794"/>
                  </a:cubicBezTo>
                  <a:cubicBezTo>
                    <a:pt x="45304" y="19816"/>
                    <a:pt x="45574" y="22060"/>
                    <a:pt x="46353" y="24654"/>
                  </a:cubicBezTo>
                  <a:cubicBezTo>
                    <a:pt x="46759" y="26013"/>
                    <a:pt x="46166" y="27310"/>
                    <a:pt x="45538" y="28685"/>
                  </a:cubicBezTo>
                  <a:cubicBezTo>
                    <a:pt x="45037" y="29780"/>
                    <a:pt x="44520" y="30911"/>
                    <a:pt x="44520" y="32113"/>
                  </a:cubicBezTo>
                  <a:cubicBezTo>
                    <a:pt x="44520" y="33488"/>
                    <a:pt x="44555" y="35240"/>
                    <a:pt x="44589" y="36935"/>
                  </a:cubicBezTo>
                  <a:cubicBezTo>
                    <a:pt x="44621" y="38431"/>
                    <a:pt x="44650" y="39845"/>
                    <a:pt x="44650" y="40825"/>
                  </a:cubicBezTo>
                  <a:cubicBezTo>
                    <a:pt x="44650" y="41341"/>
                    <a:pt x="44754" y="42164"/>
                    <a:pt x="44917" y="43236"/>
                  </a:cubicBezTo>
                  <a:cubicBezTo>
                    <a:pt x="42333" y="43498"/>
                    <a:pt x="40008" y="43608"/>
                    <a:pt x="37925" y="43608"/>
                  </a:cubicBezTo>
                  <a:cubicBezTo>
                    <a:pt x="31162" y="43608"/>
                    <a:pt x="26949" y="42447"/>
                    <a:pt x="24707" y="41552"/>
                  </a:cubicBezTo>
                  <a:cubicBezTo>
                    <a:pt x="25555" y="40060"/>
                    <a:pt x="26180" y="38923"/>
                    <a:pt x="26492" y="38063"/>
                  </a:cubicBezTo>
                  <a:cubicBezTo>
                    <a:pt x="27569" y="35101"/>
                    <a:pt x="26806" y="32788"/>
                    <a:pt x="23937" y="30330"/>
                  </a:cubicBezTo>
                  <a:cubicBezTo>
                    <a:pt x="21307" y="28074"/>
                    <a:pt x="19752" y="22596"/>
                    <a:pt x="19737" y="22542"/>
                  </a:cubicBezTo>
                  <a:cubicBezTo>
                    <a:pt x="19700" y="22409"/>
                    <a:pt x="19581" y="22327"/>
                    <a:pt x="19455" y="22327"/>
                  </a:cubicBezTo>
                  <a:cubicBezTo>
                    <a:pt x="19406" y="22327"/>
                    <a:pt x="19356" y="22339"/>
                    <a:pt x="19310" y="22365"/>
                  </a:cubicBezTo>
                  <a:lnTo>
                    <a:pt x="18400" y="22885"/>
                  </a:lnTo>
                  <a:cubicBezTo>
                    <a:pt x="18365" y="22905"/>
                    <a:pt x="18335" y="22932"/>
                    <a:pt x="18312" y="22964"/>
                  </a:cubicBezTo>
                  <a:cubicBezTo>
                    <a:pt x="18222" y="23084"/>
                    <a:pt x="9397" y="34818"/>
                    <a:pt x="4898" y="38215"/>
                  </a:cubicBezTo>
                  <a:lnTo>
                    <a:pt x="726" y="37507"/>
                  </a:lnTo>
                  <a:cubicBezTo>
                    <a:pt x="838" y="37308"/>
                    <a:pt x="1051" y="37014"/>
                    <a:pt x="1284" y="36747"/>
                  </a:cubicBezTo>
                  <a:cubicBezTo>
                    <a:pt x="1802" y="35984"/>
                    <a:pt x="14005" y="18052"/>
                    <a:pt x="15556" y="14948"/>
                  </a:cubicBezTo>
                  <a:cubicBezTo>
                    <a:pt x="17030" y="12000"/>
                    <a:pt x="19870" y="10168"/>
                    <a:pt x="22967" y="10168"/>
                  </a:cubicBezTo>
                  <a:cubicBezTo>
                    <a:pt x="25512" y="10168"/>
                    <a:pt x="28687" y="9821"/>
                    <a:pt x="29349" y="8164"/>
                  </a:cubicBezTo>
                  <a:cubicBezTo>
                    <a:pt x="29832" y="6958"/>
                    <a:pt x="29214" y="2073"/>
                    <a:pt x="29022" y="664"/>
                  </a:cubicBezTo>
                  <a:cubicBezTo>
                    <a:pt x="30275" y="618"/>
                    <a:pt x="31567" y="591"/>
                    <a:pt x="32622" y="591"/>
                  </a:cubicBezTo>
                  <a:close/>
                  <a:moveTo>
                    <a:pt x="32526" y="0"/>
                  </a:moveTo>
                  <a:cubicBezTo>
                    <a:pt x="31596" y="0"/>
                    <a:pt x="30350" y="27"/>
                    <a:pt x="28677" y="92"/>
                  </a:cubicBezTo>
                  <a:cubicBezTo>
                    <a:pt x="28503" y="98"/>
                    <a:pt x="28374" y="254"/>
                    <a:pt x="28398" y="426"/>
                  </a:cubicBezTo>
                  <a:cubicBezTo>
                    <a:pt x="28649" y="2176"/>
                    <a:pt x="29210" y="6940"/>
                    <a:pt x="28806" y="7948"/>
                  </a:cubicBezTo>
                  <a:cubicBezTo>
                    <a:pt x="28390" y="8988"/>
                    <a:pt x="26262" y="9585"/>
                    <a:pt x="22967" y="9585"/>
                  </a:cubicBezTo>
                  <a:cubicBezTo>
                    <a:pt x="19647" y="9585"/>
                    <a:pt x="16606" y="11539"/>
                    <a:pt x="15032" y="14688"/>
                  </a:cubicBezTo>
                  <a:cubicBezTo>
                    <a:pt x="13499" y="17754"/>
                    <a:pt x="926" y="36231"/>
                    <a:pt x="822" y="36388"/>
                  </a:cubicBezTo>
                  <a:cubicBezTo>
                    <a:pt x="512" y="36741"/>
                    <a:pt x="1" y="37391"/>
                    <a:pt x="65" y="37787"/>
                  </a:cubicBezTo>
                  <a:cubicBezTo>
                    <a:pt x="84" y="37911"/>
                    <a:pt x="181" y="38009"/>
                    <a:pt x="305" y="38030"/>
                  </a:cubicBezTo>
                  <a:lnTo>
                    <a:pt x="4925" y="38813"/>
                  </a:lnTo>
                  <a:cubicBezTo>
                    <a:pt x="4941" y="38816"/>
                    <a:pt x="4958" y="38817"/>
                    <a:pt x="4974" y="38817"/>
                  </a:cubicBezTo>
                  <a:cubicBezTo>
                    <a:pt x="5036" y="38817"/>
                    <a:pt x="5096" y="38797"/>
                    <a:pt x="5147" y="38760"/>
                  </a:cubicBezTo>
                  <a:cubicBezTo>
                    <a:pt x="9582" y="35485"/>
                    <a:pt x="18027" y="24315"/>
                    <a:pt x="18744" y="23364"/>
                  </a:cubicBezTo>
                  <a:lnTo>
                    <a:pt x="19280" y="23057"/>
                  </a:lnTo>
                  <a:cubicBezTo>
                    <a:pt x="19678" y="24348"/>
                    <a:pt x="21163" y="28722"/>
                    <a:pt x="23556" y="30774"/>
                  </a:cubicBezTo>
                  <a:cubicBezTo>
                    <a:pt x="26209" y="33047"/>
                    <a:pt x="26923" y="35168"/>
                    <a:pt x="25943" y="37864"/>
                  </a:cubicBezTo>
                  <a:cubicBezTo>
                    <a:pt x="25626" y="38733"/>
                    <a:pt x="24921" y="39994"/>
                    <a:pt x="24033" y="41550"/>
                  </a:cubicBezTo>
                  <a:cubicBezTo>
                    <a:pt x="23946" y="41702"/>
                    <a:pt x="24013" y="41897"/>
                    <a:pt x="24174" y="41966"/>
                  </a:cubicBezTo>
                  <a:cubicBezTo>
                    <a:pt x="26371" y="42892"/>
                    <a:pt x="30738" y="44192"/>
                    <a:pt x="37936" y="44192"/>
                  </a:cubicBezTo>
                  <a:cubicBezTo>
                    <a:pt x="40118" y="44192"/>
                    <a:pt x="42561" y="44073"/>
                    <a:pt x="45284" y="43786"/>
                  </a:cubicBezTo>
                  <a:cubicBezTo>
                    <a:pt x="45450" y="43769"/>
                    <a:pt x="45568" y="43615"/>
                    <a:pt x="45542" y="43451"/>
                  </a:cubicBezTo>
                  <a:cubicBezTo>
                    <a:pt x="45382" y="42416"/>
                    <a:pt x="45235" y="41383"/>
                    <a:pt x="45235" y="40824"/>
                  </a:cubicBezTo>
                  <a:cubicBezTo>
                    <a:pt x="45235" y="39839"/>
                    <a:pt x="45206" y="38423"/>
                    <a:pt x="45176" y="36923"/>
                  </a:cubicBezTo>
                  <a:cubicBezTo>
                    <a:pt x="45141" y="35231"/>
                    <a:pt x="45105" y="33483"/>
                    <a:pt x="45105" y="32113"/>
                  </a:cubicBezTo>
                  <a:cubicBezTo>
                    <a:pt x="45105" y="31039"/>
                    <a:pt x="45596" y="29965"/>
                    <a:pt x="46069" y="28927"/>
                  </a:cubicBezTo>
                  <a:cubicBezTo>
                    <a:pt x="46716" y="27516"/>
                    <a:pt x="47384" y="26056"/>
                    <a:pt x="46913" y="24486"/>
                  </a:cubicBezTo>
                  <a:cubicBezTo>
                    <a:pt x="46253" y="22286"/>
                    <a:pt x="45966" y="20347"/>
                    <a:pt x="45899" y="19849"/>
                  </a:cubicBezTo>
                  <a:lnTo>
                    <a:pt x="46850" y="18707"/>
                  </a:lnTo>
                  <a:cubicBezTo>
                    <a:pt x="47720" y="20208"/>
                    <a:pt x="50993" y="25792"/>
                    <a:pt x="52269" y="27205"/>
                  </a:cubicBezTo>
                  <a:cubicBezTo>
                    <a:pt x="54065" y="29189"/>
                    <a:pt x="58195" y="33590"/>
                    <a:pt x="59559" y="33590"/>
                  </a:cubicBezTo>
                  <a:cubicBezTo>
                    <a:pt x="59646" y="33590"/>
                    <a:pt x="59722" y="33572"/>
                    <a:pt x="59786" y="33534"/>
                  </a:cubicBezTo>
                  <a:cubicBezTo>
                    <a:pt x="59837" y="33502"/>
                    <a:pt x="59894" y="33471"/>
                    <a:pt x="59955" y="33437"/>
                  </a:cubicBezTo>
                  <a:cubicBezTo>
                    <a:pt x="60712" y="33019"/>
                    <a:pt x="62123" y="32239"/>
                    <a:pt x="61615" y="28818"/>
                  </a:cubicBezTo>
                  <a:cubicBezTo>
                    <a:pt x="61284" y="26581"/>
                    <a:pt x="58504" y="22962"/>
                    <a:pt x="55815" y="19462"/>
                  </a:cubicBezTo>
                  <a:cubicBezTo>
                    <a:pt x="54213" y="17377"/>
                    <a:pt x="52699" y="15408"/>
                    <a:pt x="51962" y="14029"/>
                  </a:cubicBezTo>
                  <a:cubicBezTo>
                    <a:pt x="50109" y="10571"/>
                    <a:pt x="48432" y="9121"/>
                    <a:pt x="45770" y="8678"/>
                  </a:cubicBezTo>
                  <a:cubicBezTo>
                    <a:pt x="44930" y="8537"/>
                    <a:pt x="43845" y="8528"/>
                    <a:pt x="42698" y="8519"/>
                  </a:cubicBezTo>
                  <a:cubicBezTo>
                    <a:pt x="40645" y="8500"/>
                    <a:pt x="38319" y="8481"/>
                    <a:pt x="37035" y="7678"/>
                  </a:cubicBezTo>
                  <a:cubicBezTo>
                    <a:pt x="35163" y="6508"/>
                    <a:pt x="35114" y="1148"/>
                    <a:pt x="35303" y="676"/>
                  </a:cubicBezTo>
                  <a:cubicBezTo>
                    <a:pt x="35364" y="585"/>
                    <a:pt x="35371" y="429"/>
                    <a:pt x="35318" y="334"/>
                  </a:cubicBezTo>
                  <a:cubicBezTo>
                    <a:pt x="35246" y="207"/>
                    <a:pt x="35131" y="0"/>
                    <a:pt x="3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539339" y="2807800"/>
              <a:ext cx="429924" cy="112946"/>
            </a:xfrm>
            <a:custGeom>
              <a:avLst/>
              <a:gdLst/>
              <a:ahLst/>
              <a:cxnLst/>
              <a:rect l="l" t="t" r="r" b="b"/>
              <a:pathLst>
                <a:path w="21202" h="5570" extrusionOk="0">
                  <a:moveTo>
                    <a:pt x="1550" y="0"/>
                  </a:moveTo>
                  <a:cubicBezTo>
                    <a:pt x="1138" y="798"/>
                    <a:pt x="600" y="1740"/>
                    <a:pt x="0" y="2792"/>
                  </a:cubicBezTo>
                  <a:cubicBezTo>
                    <a:pt x="1827" y="3557"/>
                    <a:pt x="7143" y="5570"/>
                    <a:pt x="12418" y="5570"/>
                  </a:cubicBezTo>
                  <a:cubicBezTo>
                    <a:pt x="12999" y="5570"/>
                    <a:pt x="13580" y="5545"/>
                    <a:pt x="14155" y="5492"/>
                  </a:cubicBezTo>
                  <a:cubicBezTo>
                    <a:pt x="17928" y="5143"/>
                    <a:pt x="20047" y="4494"/>
                    <a:pt x="21202" y="3967"/>
                  </a:cubicBezTo>
                  <a:cubicBezTo>
                    <a:pt x="21042" y="2921"/>
                    <a:pt x="20927" y="2061"/>
                    <a:pt x="20918" y="1523"/>
                  </a:cubicBezTo>
                  <a:cubicBezTo>
                    <a:pt x="19603" y="1713"/>
                    <a:pt x="17265" y="1974"/>
                    <a:pt x="14373" y="1974"/>
                  </a:cubicBezTo>
                  <a:cubicBezTo>
                    <a:pt x="10676" y="1974"/>
                    <a:pt x="6075" y="1547"/>
                    <a:pt x="155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532424" y="2801879"/>
              <a:ext cx="443104" cy="124788"/>
            </a:xfrm>
            <a:custGeom>
              <a:avLst/>
              <a:gdLst/>
              <a:ahLst/>
              <a:cxnLst/>
              <a:rect l="l" t="t" r="r" b="b"/>
              <a:pathLst>
                <a:path w="21852" h="6154" extrusionOk="0">
                  <a:moveTo>
                    <a:pt x="2035" y="650"/>
                  </a:moveTo>
                  <a:cubicBezTo>
                    <a:pt x="6517" y="2143"/>
                    <a:pt x="11040" y="2562"/>
                    <a:pt x="14703" y="2562"/>
                  </a:cubicBezTo>
                  <a:cubicBezTo>
                    <a:pt x="17365" y="2562"/>
                    <a:pt x="19573" y="2341"/>
                    <a:pt x="20982" y="2150"/>
                  </a:cubicBezTo>
                  <a:cubicBezTo>
                    <a:pt x="21018" y="2679"/>
                    <a:pt x="21113" y="3376"/>
                    <a:pt x="21220" y="4081"/>
                  </a:cubicBezTo>
                  <a:cubicBezTo>
                    <a:pt x="20093" y="4561"/>
                    <a:pt x="18040" y="5162"/>
                    <a:pt x="14470" y="5493"/>
                  </a:cubicBezTo>
                  <a:cubicBezTo>
                    <a:pt x="13910" y="5545"/>
                    <a:pt x="13344" y="5568"/>
                    <a:pt x="12776" y="5568"/>
                  </a:cubicBezTo>
                  <a:cubicBezTo>
                    <a:pt x="7778" y="5568"/>
                    <a:pt x="2696" y="3725"/>
                    <a:pt x="760" y="2940"/>
                  </a:cubicBezTo>
                  <a:cubicBezTo>
                    <a:pt x="1231" y="2116"/>
                    <a:pt x="1674" y="1335"/>
                    <a:pt x="2035" y="650"/>
                  </a:cubicBezTo>
                  <a:close/>
                  <a:moveTo>
                    <a:pt x="1892" y="0"/>
                  </a:moveTo>
                  <a:cubicBezTo>
                    <a:pt x="1785" y="0"/>
                    <a:pt x="1683" y="59"/>
                    <a:pt x="1631" y="159"/>
                  </a:cubicBezTo>
                  <a:cubicBezTo>
                    <a:pt x="1217" y="961"/>
                    <a:pt x="668" y="1922"/>
                    <a:pt x="87" y="2939"/>
                  </a:cubicBezTo>
                  <a:cubicBezTo>
                    <a:pt x="0" y="3092"/>
                    <a:pt x="66" y="3286"/>
                    <a:pt x="229" y="3355"/>
                  </a:cubicBezTo>
                  <a:cubicBezTo>
                    <a:pt x="1905" y="4056"/>
                    <a:pt x="7377" y="6153"/>
                    <a:pt x="12778" y="6153"/>
                  </a:cubicBezTo>
                  <a:cubicBezTo>
                    <a:pt x="13362" y="6153"/>
                    <a:pt x="13946" y="6129"/>
                    <a:pt x="14523" y="6074"/>
                  </a:cubicBezTo>
                  <a:cubicBezTo>
                    <a:pt x="18400" y="5716"/>
                    <a:pt x="20547" y="5034"/>
                    <a:pt x="21665" y="4525"/>
                  </a:cubicBezTo>
                  <a:cubicBezTo>
                    <a:pt x="21783" y="4470"/>
                    <a:pt x="21851" y="4344"/>
                    <a:pt x="21832" y="4215"/>
                  </a:cubicBezTo>
                  <a:cubicBezTo>
                    <a:pt x="21698" y="3341"/>
                    <a:pt x="21560" y="2371"/>
                    <a:pt x="21552" y="1810"/>
                  </a:cubicBezTo>
                  <a:cubicBezTo>
                    <a:pt x="21550" y="1726"/>
                    <a:pt x="21513" y="1647"/>
                    <a:pt x="21449" y="1592"/>
                  </a:cubicBezTo>
                  <a:cubicBezTo>
                    <a:pt x="21395" y="1547"/>
                    <a:pt x="21325" y="1523"/>
                    <a:pt x="21255" y="1523"/>
                  </a:cubicBezTo>
                  <a:cubicBezTo>
                    <a:pt x="21243" y="1523"/>
                    <a:pt x="21230" y="1524"/>
                    <a:pt x="21218" y="1525"/>
                  </a:cubicBezTo>
                  <a:cubicBezTo>
                    <a:pt x="19853" y="1722"/>
                    <a:pt x="17536" y="1977"/>
                    <a:pt x="14699" y="1977"/>
                  </a:cubicBezTo>
                  <a:cubicBezTo>
                    <a:pt x="11024" y="1977"/>
                    <a:pt x="6474" y="1550"/>
                    <a:pt x="1986" y="16"/>
                  </a:cubicBezTo>
                  <a:cubicBezTo>
                    <a:pt x="1955" y="5"/>
                    <a:pt x="1923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481402" y="2186881"/>
              <a:ext cx="532163" cy="697019"/>
            </a:xfrm>
            <a:custGeom>
              <a:avLst/>
              <a:gdLst/>
              <a:ahLst/>
              <a:cxnLst/>
              <a:rect l="l" t="t" r="r" b="b"/>
              <a:pathLst>
                <a:path w="26244" h="34374" extrusionOk="0">
                  <a:moveTo>
                    <a:pt x="19122" y="0"/>
                  </a:moveTo>
                  <a:cubicBezTo>
                    <a:pt x="19083" y="2182"/>
                    <a:pt x="18458" y="6994"/>
                    <a:pt x="13761" y="7894"/>
                  </a:cubicBezTo>
                  <a:cubicBezTo>
                    <a:pt x="13381" y="7966"/>
                    <a:pt x="13005" y="8001"/>
                    <a:pt x="12632" y="8001"/>
                  </a:cubicBezTo>
                  <a:cubicBezTo>
                    <a:pt x="8188" y="8001"/>
                    <a:pt x="4329" y="3147"/>
                    <a:pt x="2905" y="1109"/>
                  </a:cubicBezTo>
                  <a:cubicBezTo>
                    <a:pt x="2547" y="1125"/>
                    <a:pt x="2178" y="1133"/>
                    <a:pt x="1797" y="1133"/>
                  </a:cubicBezTo>
                  <a:cubicBezTo>
                    <a:pt x="1649" y="1133"/>
                    <a:pt x="1501" y="1140"/>
                    <a:pt x="1354" y="1148"/>
                  </a:cubicBezTo>
                  <a:cubicBezTo>
                    <a:pt x="2116" y="2802"/>
                    <a:pt x="3516" y="6520"/>
                    <a:pt x="3229" y="11015"/>
                  </a:cubicBezTo>
                  <a:cubicBezTo>
                    <a:pt x="2936" y="15584"/>
                    <a:pt x="973" y="17536"/>
                    <a:pt x="1" y="18231"/>
                  </a:cubicBezTo>
                  <a:cubicBezTo>
                    <a:pt x="678" y="19569"/>
                    <a:pt x="1544" y="20922"/>
                    <a:pt x="2578" y="21807"/>
                  </a:cubicBezTo>
                  <a:cubicBezTo>
                    <a:pt x="5309" y="24148"/>
                    <a:pt x="6089" y="26359"/>
                    <a:pt x="5049" y="29219"/>
                  </a:cubicBezTo>
                  <a:cubicBezTo>
                    <a:pt x="4825" y="29835"/>
                    <a:pt x="4414" y="30633"/>
                    <a:pt x="3900" y="31563"/>
                  </a:cubicBezTo>
                  <a:cubicBezTo>
                    <a:pt x="8342" y="33722"/>
                    <a:pt x="12508" y="34374"/>
                    <a:pt x="15918" y="34374"/>
                  </a:cubicBezTo>
                  <a:cubicBezTo>
                    <a:pt x="19730" y="34374"/>
                    <a:pt x="22598" y="33559"/>
                    <a:pt x="23854" y="33126"/>
                  </a:cubicBezTo>
                  <a:cubicBezTo>
                    <a:pt x="23803" y="32702"/>
                    <a:pt x="23774" y="32347"/>
                    <a:pt x="23774" y="32081"/>
                  </a:cubicBezTo>
                  <a:cubicBezTo>
                    <a:pt x="23774" y="30001"/>
                    <a:pt x="23643" y="25969"/>
                    <a:pt x="23643" y="23369"/>
                  </a:cubicBezTo>
                  <a:cubicBezTo>
                    <a:pt x="23643" y="20769"/>
                    <a:pt x="26243" y="18427"/>
                    <a:pt x="25463" y="15827"/>
                  </a:cubicBezTo>
                  <a:cubicBezTo>
                    <a:pt x="24683" y="13225"/>
                    <a:pt x="24423" y="11015"/>
                    <a:pt x="24423" y="11015"/>
                  </a:cubicBezTo>
                  <a:lnTo>
                    <a:pt x="24536" y="10881"/>
                  </a:lnTo>
                  <a:cubicBezTo>
                    <a:pt x="22927" y="7535"/>
                    <a:pt x="21724" y="2054"/>
                    <a:pt x="21320" y="65"/>
                  </a:cubicBezTo>
                  <a:cubicBezTo>
                    <a:pt x="20592" y="59"/>
                    <a:pt x="19845" y="46"/>
                    <a:pt x="191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474812" y="2180960"/>
              <a:ext cx="538185" cy="708780"/>
            </a:xfrm>
            <a:custGeom>
              <a:avLst/>
              <a:gdLst/>
              <a:ahLst/>
              <a:cxnLst/>
              <a:rect l="l" t="t" r="r" b="b"/>
              <a:pathLst>
                <a:path w="26541" h="34954" extrusionOk="0">
                  <a:moveTo>
                    <a:pt x="19730" y="601"/>
                  </a:moveTo>
                  <a:cubicBezTo>
                    <a:pt x="20287" y="630"/>
                    <a:pt x="20858" y="641"/>
                    <a:pt x="21406" y="647"/>
                  </a:cubicBezTo>
                  <a:cubicBezTo>
                    <a:pt x="21871" y="2899"/>
                    <a:pt x="23005" y="7894"/>
                    <a:pt x="24516" y="11130"/>
                  </a:cubicBezTo>
                  <a:cubicBezTo>
                    <a:pt x="24470" y="11190"/>
                    <a:pt x="24449" y="11265"/>
                    <a:pt x="24458" y="11342"/>
                  </a:cubicBezTo>
                  <a:cubicBezTo>
                    <a:pt x="24461" y="11364"/>
                    <a:pt x="24731" y="13608"/>
                    <a:pt x="25510" y="16202"/>
                  </a:cubicBezTo>
                  <a:cubicBezTo>
                    <a:pt x="25916" y="17561"/>
                    <a:pt x="25323" y="18858"/>
                    <a:pt x="24695" y="20233"/>
                  </a:cubicBezTo>
                  <a:cubicBezTo>
                    <a:pt x="24194" y="21328"/>
                    <a:pt x="23677" y="22459"/>
                    <a:pt x="23677" y="23661"/>
                  </a:cubicBezTo>
                  <a:cubicBezTo>
                    <a:pt x="23677" y="25036"/>
                    <a:pt x="23712" y="26788"/>
                    <a:pt x="23746" y="28483"/>
                  </a:cubicBezTo>
                  <a:cubicBezTo>
                    <a:pt x="23778" y="29979"/>
                    <a:pt x="23807" y="31393"/>
                    <a:pt x="23807" y="32373"/>
                  </a:cubicBezTo>
                  <a:cubicBezTo>
                    <a:pt x="23807" y="32588"/>
                    <a:pt x="23824" y="32865"/>
                    <a:pt x="23862" y="33216"/>
                  </a:cubicBezTo>
                  <a:cubicBezTo>
                    <a:pt x="22555" y="33646"/>
                    <a:pt x="19822" y="34369"/>
                    <a:pt x="16243" y="34369"/>
                  </a:cubicBezTo>
                  <a:cubicBezTo>
                    <a:pt x="12942" y="34369"/>
                    <a:pt x="8920" y="33754"/>
                    <a:pt x="4631" y="31725"/>
                  </a:cubicBezTo>
                  <a:cubicBezTo>
                    <a:pt x="5155" y="30765"/>
                    <a:pt x="5463" y="30124"/>
                    <a:pt x="5649" y="29612"/>
                  </a:cubicBezTo>
                  <a:cubicBezTo>
                    <a:pt x="6726" y="26649"/>
                    <a:pt x="5963" y="24336"/>
                    <a:pt x="3094" y="21878"/>
                  </a:cubicBezTo>
                  <a:cubicBezTo>
                    <a:pt x="2265" y="21167"/>
                    <a:pt x="1461" y="20069"/>
                    <a:pt x="699" y="18609"/>
                  </a:cubicBezTo>
                  <a:cubicBezTo>
                    <a:pt x="1839" y="17714"/>
                    <a:pt x="3569" y="15658"/>
                    <a:pt x="3845" y="11326"/>
                  </a:cubicBezTo>
                  <a:cubicBezTo>
                    <a:pt x="4112" y="7142"/>
                    <a:pt x="2956" y="3640"/>
                    <a:pt x="2122" y="1718"/>
                  </a:cubicBezTo>
                  <a:cubicBezTo>
                    <a:pt x="2451" y="1718"/>
                    <a:pt x="2770" y="1712"/>
                    <a:pt x="3083" y="1700"/>
                  </a:cubicBezTo>
                  <a:cubicBezTo>
                    <a:pt x="4683" y="3959"/>
                    <a:pt x="8502" y="8587"/>
                    <a:pt x="12948" y="8587"/>
                  </a:cubicBezTo>
                  <a:cubicBezTo>
                    <a:pt x="13341" y="8587"/>
                    <a:pt x="13739" y="8551"/>
                    <a:pt x="14141" y="8474"/>
                  </a:cubicBezTo>
                  <a:cubicBezTo>
                    <a:pt x="18859" y="7570"/>
                    <a:pt x="19637" y="2887"/>
                    <a:pt x="19730" y="601"/>
                  </a:cubicBezTo>
                  <a:close/>
                  <a:moveTo>
                    <a:pt x="19448" y="0"/>
                  </a:moveTo>
                  <a:cubicBezTo>
                    <a:pt x="19375" y="0"/>
                    <a:pt x="19303" y="28"/>
                    <a:pt x="19249" y="77"/>
                  </a:cubicBezTo>
                  <a:cubicBezTo>
                    <a:pt x="19190" y="132"/>
                    <a:pt x="19156" y="207"/>
                    <a:pt x="19154" y="287"/>
                  </a:cubicBezTo>
                  <a:cubicBezTo>
                    <a:pt x="19119" y="2288"/>
                    <a:pt x="18551" y="7034"/>
                    <a:pt x="14031" y="7899"/>
                  </a:cubicBezTo>
                  <a:cubicBezTo>
                    <a:pt x="13668" y="7969"/>
                    <a:pt x="13307" y="8001"/>
                    <a:pt x="12950" y="8001"/>
                  </a:cubicBezTo>
                  <a:cubicBezTo>
                    <a:pt x="8695" y="8001"/>
                    <a:pt x="4957" y="3359"/>
                    <a:pt x="3470" y="1233"/>
                  </a:cubicBezTo>
                  <a:cubicBezTo>
                    <a:pt x="3416" y="1155"/>
                    <a:pt x="3327" y="1108"/>
                    <a:pt x="3232" y="1108"/>
                  </a:cubicBezTo>
                  <a:cubicBezTo>
                    <a:pt x="3227" y="1108"/>
                    <a:pt x="3223" y="1108"/>
                    <a:pt x="3218" y="1108"/>
                  </a:cubicBezTo>
                  <a:cubicBezTo>
                    <a:pt x="2719" y="1130"/>
                    <a:pt x="2190" y="1119"/>
                    <a:pt x="1663" y="1149"/>
                  </a:cubicBezTo>
                  <a:cubicBezTo>
                    <a:pt x="1457" y="1160"/>
                    <a:pt x="1327" y="1376"/>
                    <a:pt x="1413" y="1563"/>
                  </a:cubicBezTo>
                  <a:cubicBezTo>
                    <a:pt x="2223" y="3323"/>
                    <a:pt x="3541" y="6925"/>
                    <a:pt x="3262" y="11289"/>
                  </a:cubicBezTo>
                  <a:cubicBezTo>
                    <a:pt x="2973" y="15808"/>
                    <a:pt x="994" y="17687"/>
                    <a:pt x="157" y="18285"/>
                  </a:cubicBezTo>
                  <a:cubicBezTo>
                    <a:pt x="39" y="18369"/>
                    <a:pt x="1" y="18526"/>
                    <a:pt x="66" y="18655"/>
                  </a:cubicBezTo>
                  <a:cubicBezTo>
                    <a:pt x="894" y="20293"/>
                    <a:pt x="1786" y="21526"/>
                    <a:pt x="2713" y="22322"/>
                  </a:cubicBezTo>
                  <a:cubicBezTo>
                    <a:pt x="5366" y="24595"/>
                    <a:pt x="6080" y="26716"/>
                    <a:pt x="5099" y="29412"/>
                  </a:cubicBezTo>
                  <a:cubicBezTo>
                    <a:pt x="4856" y="30080"/>
                    <a:pt x="4368" y="30994"/>
                    <a:pt x="3969" y="31715"/>
                  </a:cubicBezTo>
                  <a:cubicBezTo>
                    <a:pt x="3888" y="31861"/>
                    <a:pt x="3947" y="32045"/>
                    <a:pt x="4098" y="32120"/>
                  </a:cubicBezTo>
                  <a:cubicBezTo>
                    <a:pt x="8581" y="34297"/>
                    <a:pt x="12794" y="34953"/>
                    <a:pt x="16242" y="34953"/>
                  </a:cubicBezTo>
                  <a:cubicBezTo>
                    <a:pt x="20129" y="34953"/>
                    <a:pt x="23044" y="34119"/>
                    <a:pt x="24275" y="33694"/>
                  </a:cubicBezTo>
                  <a:cubicBezTo>
                    <a:pt x="24406" y="33649"/>
                    <a:pt x="24487" y="33520"/>
                    <a:pt x="24471" y="33383"/>
                  </a:cubicBezTo>
                  <a:cubicBezTo>
                    <a:pt x="24417" y="32942"/>
                    <a:pt x="24392" y="32611"/>
                    <a:pt x="24392" y="32373"/>
                  </a:cubicBezTo>
                  <a:cubicBezTo>
                    <a:pt x="24392" y="31387"/>
                    <a:pt x="24363" y="29971"/>
                    <a:pt x="24333" y="28471"/>
                  </a:cubicBezTo>
                  <a:cubicBezTo>
                    <a:pt x="24298" y="26780"/>
                    <a:pt x="24262" y="25031"/>
                    <a:pt x="24262" y="23661"/>
                  </a:cubicBezTo>
                  <a:cubicBezTo>
                    <a:pt x="24262" y="22587"/>
                    <a:pt x="24753" y="21513"/>
                    <a:pt x="25226" y="20477"/>
                  </a:cubicBezTo>
                  <a:cubicBezTo>
                    <a:pt x="25873" y="19064"/>
                    <a:pt x="26541" y="17604"/>
                    <a:pt x="26070" y="16034"/>
                  </a:cubicBezTo>
                  <a:cubicBezTo>
                    <a:pt x="25410" y="13834"/>
                    <a:pt x="25123" y="11895"/>
                    <a:pt x="25056" y="11397"/>
                  </a:cubicBezTo>
                  <a:lnTo>
                    <a:pt x="25086" y="11361"/>
                  </a:lnTo>
                  <a:cubicBezTo>
                    <a:pt x="25159" y="11272"/>
                    <a:pt x="25175" y="11149"/>
                    <a:pt x="25125" y="11046"/>
                  </a:cubicBezTo>
                  <a:cubicBezTo>
                    <a:pt x="23547" y="7764"/>
                    <a:pt x="22367" y="2437"/>
                    <a:pt x="21933" y="299"/>
                  </a:cubicBezTo>
                  <a:cubicBezTo>
                    <a:pt x="21905" y="163"/>
                    <a:pt x="21787" y="66"/>
                    <a:pt x="21649" y="65"/>
                  </a:cubicBezTo>
                  <a:cubicBezTo>
                    <a:pt x="20940" y="59"/>
                    <a:pt x="20184" y="46"/>
                    <a:pt x="19465" y="1"/>
                  </a:cubicBezTo>
                  <a:cubicBezTo>
                    <a:pt x="19460" y="0"/>
                    <a:pt x="19454" y="0"/>
                    <a:pt x="19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698993" y="2595947"/>
              <a:ext cx="173210" cy="59393"/>
            </a:xfrm>
            <a:custGeom>
              <a:avLst/>
              <a:gdLst/>
              <a:ahLst/>
              <a:cxnLst/>
              <a:rect l="l" t="t" r="r" b="b"/>
              <a:pathLst>
                <a:path w="8542" h="2929" extrusionOk="0">
                  <a:moveTo>
                    <a:pt x="8212" y="0"/>
                  </a:moveTo>
                  <a:cubicBezTo>
                    <a:pt x="8180" y="0"/>
                    <a:pt x="8147" y="6"/>
                    <a:pt x="8114" y="17"/>
                  </a:cubicBezTo>
                  <a:cubicBezTo>
                    <a:pt x="2928" y="1747"/>
                    <a:pt x="271" y="2345"/>
                    <a:pt x="244" y="2351"/>
                  </a:cubicBezTo>
                  <a:cubicBezTo>
                    <a:pt x="98" y="2382"/>
                    <a:pt x="0" y="2519"/>
                    <a:pt x="16" y="2667"/>
                  </a:cubicBezTo>
                  <a:cubicBezTo>
                    <a:pt x="33" y="2816"/>
                    <a:pt x="158" y="2929"/>
                    <a:pt x="308" y="2929"/>
                  </a:cubicBezTo>
                  <a:cubicBezTo>
                    <a:pt x="329" y="2929"/>
                    <a:pt x="349" y="2926"/>
                    <a:pt x="370" y="2922"/>
                  </a:cubicBezTo>
                  <a:cubicBezTo>
                    <a:pt x="397" y="2916"/>
                    <a:pt x="3079" y="2313"/>
                    <a:pt x="8299" y="572"/>
                  </a:cubicBezTo>
                  <a:cubicBezTo>
                    <a:pt x="8456" y="523"/>
                    <a:pt x="8541" y="356"/>
                    <a:pt x="8489" y="201"/>
                  </a:cubicBezTo>
                  <a:cubicBezTo>
                    <a:pt x="8448" y="78"/>
                    <a:pt x="8334" y="0"/>
                    <a:pt x="8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1029532" y="2727901"/>
              <a:ext cx="669725" cy="205918"/>
            </a:xfrm>
            <a:custGeom>
              <a:avLst/>
              <a:gdLst/>
              <a:ahLst/>
              <a:cxnLst/>
              <a:rect l="l" t="t" r="r" b="b"/>
              <a:pathLst>
                <a:path w="33028" h="10155" extrusionOk="0">
                  <a:moveTo>
                    <a:pt x="6576" y="0"/>
                  </a:moveTo>
                  <a:lnTo>
                    <a:pt x="2428" y="670"/>
                  </a:lnTo>
                  <a:cubicBezTo>
                    <a:pt x="2428" y="670"/>
                    <a:pt x="0" y="3252"/>
                    <a:pt x="1601" y="4956"/>
                  </a:cubicBezTo>
                  <a:cubicBezTo>
                    <a:pt x="3202" y="6660"/>
                    <a:pt x="9812" y="8415"/>
                    <a:pt x="13374" y="8829"/>
                  </a:cubicBezTo>
                  <a:cubicBezTo>
                    <a:pt x="16331" y="9172"/>
                    <a:pt x="20034" y="10154"/>
                    <a:pt x="22182" y="10154"/>
                  </a:cubicBezTo>
                  <a:cubicBezTo>
                    <a:pt x="22623" y="10154"/>
                    <a:pt x="22998" y="10113"/>
                    <a:pt x="23288" y="10016"/>
                  </a:cubicBezTo>
                  <a:cubicBezTo>
                    <a:pt x="24991" y="9448"/>
                    <a:pt x="26283" y="8105"/>
                    <a:pt x="26283" y="8105"/>
                  </a:cubicBezTo>
                  <a:cubicBezTo>
                    <a:pt x="26283" y="8105"/>
                    <a:pt x="28605" y="9758"/>
                    <a:pt x="29483" y="9862"/>
                  </a:cubicBezTo>
                  <a:cubicBezTo>
                    <a:pt x="29570" y="9872"/>
                    <a:pt x="29645" y="9876"/>
                    <a:pt x="29710" y="9876"/>
                  </a:cubicBezTo>
                  <a:cubicBezTo>
                    <a:pt x="30302" y="9876"/>
                    <a:pt x="30052" y="9500"/>
                    <a:pt x="30052" y="9500"/>
                  </a:cubicBezTo>
                  <a:lnTo>
                    <a:pt x="27211" y="7126"/>
                  </a:lnTo>
                  <a:lnTo>
                    <a:pt x="27211" y="7126"/>
                  </a:lnTo>
                  <a:cubicBezTo>
                    <a:pt x="27212" y="7126"/>
                    <a:pt x="30540" y="8936"/>
                    <a:pt x="31335" y="8936"/>
                  </a:cubicBezTo>
                  <a:cubicBezTo>
                    <a:pt x="31356" y="8936"/>
                    <a:pt x="31376" y="8935"/>
                    <a:pt x="31394" y="8932"/>
                  </a:cubicBezTo>
                  <a:cubicBezTo>
                    <a:pt x="32065" y="8830"/>
                    <a:pt x="31858" y="8417"/>
                    <a:pt x="31858" y="8417"/>
                  </a:cubicBezTo>
                  <a:lnTo>
                    <a:pt x="28089" y="6093"/>
                  </a:lnTo>
                  <a:lnTo>
                    <a:pt x="28089" y="6093"/>
                  </a:lnTo>
                  <a:cubicBezTo>
                    <a:pt x="28089" y="6093"/>
                    <a:pt x="31858" y="7952"/>
                    <a:pt x="32307" y="7952"/>
                  </a:cubicBezTo>
                  <a:cubicBezTo>
                    <a:pt x="32313" y="7952"/>
                    <a:pt x="32319" y="7952"/>
                    <a:pt x="32324" y="7951"/>
                  </a:cubicBezTo>
                  <a:cubicBezTo>
                    <a:pt x="32685" y="7900"/>
                    <a:pt x="32736" y="7229"/>
                    <a:pt x="32375" y="7022"/>
                  </a:cubicBezTo>
                  <a:cubicBezTo>
                    <a:pt x="32017" y="6818"/>
                    <a:pt x="28162" y="4181"/>
                    <a:pt x="28442" y="4181"/>
                  </a:cubicBezTo>
                  <a:cubicBezTo>
                    <a:pt x="28445" y="4181"/>
                    <a:pt x="28448" y="4181"/>
                    <a:pt x="28451" y="4182"/>
                  </a:cubicBezTo>
                  <a:cubicBezTo>
                    <a:pt x="28812" y="4234"/>
                    <a:pt x="31290" y="5164"/>
                    <a:pt x="32271" y="5318"/>
                  </a:cubicBezTo>
                  <a:cubicBezTo>
                    <a:pt x="32473" y="5350"/>
                    <a:pt x="32607" y="5364"/>
                    <a:pt x="32694" y="5364"/>
                  </a:cubicBezTo>
                  <a:cubicBezTo>
                    <a:pt x="33028" y="5364"/>
                    <a:pt x="32654" y="5151"/>
                    <a:pt x="32736" y="4905"/>
                  </a:cubicBezTo>
                  <a:cubicBezTo>
                    <a:pt x="32839" y="4595"/>
                    <a:pt x="27332" y="2542"/>
                    <a:pt x="26682" y="2542"/>
                  </a:cubicBezTo>
                  <a:cubicBezTo>
                    <a:pt x="26032" y="2542"/>
                    <a:pt x="23042" y="7092"/>
                    <a:pt x="23042" y="7092"/>
                  </a:cubicBezTo>
                  <a:cubicBezTo>
                    <a:pt x="23042" y="7092"/>
                    <a:pt x="22906" y="7102"/>
                    <a:pt x="22645" y="7102"/>
                  </a:cubicBezTo>
                  <a:cubicBezTo>
                    <a:pt x="21601" y="7102"/>
                    <a:pt x="18542" y="6936"/>
                    <a:pt x="14070" y="5272"/>
                  </a:cubicBezTo>
                  <a:cubicBezTo>
                    <a:pt x="8478" y="3192"/>
                    <a:pt x="6576" y="0"/>
                    <a:pt x="6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021806" y="2721960"/>
              <a:ext cx="680756" cy="217760"/>
            </a:xfrm>
            <a:custGeom>
              <a:avLst/>
              <a:gdLst/>
              <a:ahLst/>
              <a:cxnLst/>
              <a:rect l="l" t="t" r="r" b="b"/>
              <a:pathLst>
                <a:path w="33572" h="10739" extrusionOk="0">
                  <a:moveTo>
                    <a:pt x="6957" y="0"/>
                  </a:moveTo>
                  <a:cubicBezTo>
                    <a:pt x="6906" y="0"/>
                    <a:pt x="6855" y="14"/>
                    <a:pt x="6808" y="42"/>
                  </a:cubicBezTo>
                  <a:cubicBezTo>
                    <a:pt x="6669" y="124"/>
                    <a:pt x="6624" y="304"/>
                    <a:pt x="6707" y="443"/>
                  </a:cubicBezTo>
                  <a:cubicBezTo>
                    <a:pt x="6787" y="577"/>
                    <a:pt x="8725" y="3747"/>
                    <a:pt x="14347" y="5839"/>
                  </a:cubicBezTo>
                  <a:cubicBezTo>
                    <a:pt x="18842" y="7510"/>
                    <a:pt x="21900" y="7689"/>
                    <a:pt x="22998" y="7689"/>
                  </a:cubicBezTo>
                  <a:cubicBezTo>
                    <a:pt x="23265" y="7689"/>
                    <a:pt x="23417" y="7679"/>
                    <a:pt x="23445" y="7676"/>
                  </a:cubicBezTo>
                  <a:cubicBezTo>
                    <a:pt x="23535" y="7669"/>
                    <a:pt x="23616" y="7622"/>
                    <a:pt x="23666" y="7546"/>
                  </a:cubicBezTo>
                  <a:cubicBezTo>
                    <a:pt x="24998" y="5521"/>
                    <a:pt x="26686" y="3254"/>
                    <a:pt x="27063" y="3127"/>
                  </a:cubicBezTo>
                  <a:cubicBezTo>
                    <a:pt x="27646" y="3127"/>
                    <a:pt x="32132" y="4824"/>
                    <a:pt x="32811" y="5286"/>
                  </a:cubicBezTo>
                  <a:cubicBezTo>
                    <a:pt x="32813" y="5305"/>
                    <a:pt x="32814" y="5322"/>
                    <a:pt x="32816" y="5340"/>
                  </a:cubicBezTo>
                  <a:cubicBezTo>
                    <a:pt x="32781" y="5335"/>
                    <a:pt x="32741" y="5329"/>
                    <a:pt x="32698" y="5322"/>
                  </a:cubicBezTo>
                  <a:cubicBezTo>
                    <a:pt x="32119" y="5232"/>
                    <a:pt x="30945" y="4842"/>
                    <a:pt x="30088" y="4557"/>
                  </a:cubicBezTo>
                  <a:cubicBezTo>
                    <a:pt x="29397" y="4329"/>
                    <a:pt x="29031" y="4209"/>
                    <a:pt x="28873" y="4186"/>
                  </a:cubicBezTo>
                  <a:cubicBezTo>
                    <a:pt x="28860" y="4184"/>
                    <a:pt x="28847" y="4183"/>
                    <a:pt x="28835" y="4183"/>
                  </a:cubicBezTo>
                  <a:cubicBezTo>
                    <a:pt x="28708" y="4183"/>
                    <a:pt x="28572" y="4265"/>
                    <a:pt x="28530" y="4385"/>
                  </a:cubicBezTo>
                  <a:cubicBezTo>
                    <a:pt x="28347" y="4919"/>
                    <a:pt x="32566" y="7544"/>
                    <a:pt x="32609" y="7570"/>
                  </a:cubicBezTo>
                  <a:cubicBezTo>
                    <a:pt x="32681" y="7610"/>
                    <a:pt x="32708" y="7714"/>
                    <a:pt x="32709" y="7790"/>
                  </a:cubicBezTo>
                  <a:cubicBezTo>
                    <a:pt x="32710" y="7886"/>
                    <a:pt x="32676" y="7947"/>
                    <a:pt x="32694" y="7953"/>
                  </a:cubicBezTo>
                  <a:cubicBezTo>
                    <a:pt x="32396" y="7925"/>
                    <a:pt x="30377" y="7001"/>
                    <a:pt x="28599" y="6123"/>
                  </a:cubicBezTo>
                  <a:cubicBezTo>
                    <a:pt x="28557" y="6103"/>
                    <a:pt x="28513" y="6093"/>
                    <a:pt x="28470" y="6093"/>
                  </a:cubicBezTo>
                  <a:cubicBezTo>
                    <a:pt x="28367" y="6093"/>
                    <a:pt x="28268" y="6148"/>
                    <a:pt x="28214" y="6244"/>
                  </a:cubicBezTo>
                  <a:cubicBezTo>
                    <a:pt x="28139" y="6381"/>
                    <a:pt x="28183" y="6553"/>
                    <a:pt x="28315" y="6635"/>
                  </a:cubicBezTo>
                  <a:lnTo>
                    <a:pt x="31945" y="8872"/>
                  </a:lnTo>
                  <a:cubicBezTo>
                    <a:pt x="31911" y="8892"/>
                    <a:pt x="31843" y="8917"/>
                    <a:pt x="31729" y="8936"/>
                  </a:cubicBezTo>
                  <a:cubicBezTo>
                    <a:pt x="31723" y="8937"/>
                    <a:pt x="31715" y="8937"/>
                    <a:pt x="31707" y="8937"/>
                  </a:cubicBezTo>
                  <a:cubicBezTo>
                    <a:pt x="31293" y="8937"/>
                    <a:pt x="29344" y="8038"/>
                    <a:pt x="27732" y="7160"/>
                  </a:cubicBezTo>
                  <a:cubicBezTo>
                    <a:pt x="27687" y="7136"/>
                    <a:pt x="27640" y="7124"/>
                    <a:pt x="27592" y="7124"/>
                  </a:cubicBezTo>
                  <a:cubicBezTo>
                    <a:pt x="27498" y="7124"/>
                    <a:pt x="27406" y="7170"/>
                    <a:pt x="27350" y="7253"/>
                  </a:cubicBezTo>
                  <a:cubicBezTo>
                    <a:pt x="27265" y="7377"/>
                    <a:pt x="27288" y="7545"/>
                    <a:pt x="27404" y="7642"/>
                  </a:cubicBezTo>
                  <a:lnTo>
                    <a:pt x="30075" y="9876"/>
                  </a:lnTo>
                  <a:cubicBezTo>
                    <a:pt x="30016" y="9875"/>
                    <a:pt x="29957" y="9870"/>
                    <a:pt x="29898" y="9863"/>
                  </a:cubicBezTo>
                  <a:cubicBezTo>
                    <a:pt x="29239" y="9786"/>
                    <a:pt x="27461" y="8609"/>
                    <a:pt x="26832" y="8160"/>
                  </a:cubicBezTo>
                  <a:cubicBezTo>
                    <a:pt x="26781" y="8124"/>
                    <a:pt x="26722" y="8107"/>
                    <a:pt x="26663" y="8107"/>
                  </a:cubicBezTo>
                  <a:cubicBezTo>
                    <a:pt x="26585" y="8107"/>
                    <a:pt x="26508" y="8137"/>
                    <a:pt x="26451" y="8196"/>
                  </a:cubicBezTo>
                  <a:cubicBezTo>
                    <a:pt x="26438" y="8209"/>
                    <a:pt x="25192" y="9493"/>
                    <a:pt x="23575" y="10032"/>
                  </a:cubicBezTo>
                  <a:cubicBezTo>
                    <a:pt x="23318" y="10117"/>
                    <a:pt x="22976" y="10154"/>
                    <a:pt x="22571" y="10154"/>
                  </a:cubicBezTo>
                  <a:cubicBezTo>
                    <a:pt x="21339" y="10154"/>
                    <a:pt x="19523" y="9815"/>
                    <a:pt x="17754" y="9484"/>
                  </a:cubicBezTo>
                  <a:cubicBezTo>
                    <a:pt x="16419" y="9234"/>
                    <a:pt x="15039" y="8976"/>
                    <a:pt x="13788" y="8831"/>
                  </a:cubicBezTo>
                  <a:cubicBezTo>
                    <a:pt x="10154" y="8410"/>
                    <a:pt x="3685" y="6636"/>
                    <a:pt x="2194" y="5049"/>
                  </a:cubicBezTo>
                  <a:cubicBezTo>
                    <a:pt x="801" y="3566"/>
                    <a:pt x="2999" y="1187"/>
                    <a:pt x="3021" y="1164"/>
                  </a:cubicBezTo>
                  <a:cubicBezTo>
                    <a:pt x="3132" y="1047"/>
                    <a:pt x="3127" y="861"/>
                    <a:pt x="3008" y="751"/>
                  </a:cubicBezTo>
                  <a:cubicBezTo>
                    <a:pt x="2952" y="697"/>
                    <a:pt x="2880" y="671"/>
                    <a:pt x="2808" y="671"/>
                  </a:cubicBezTo>
                  <a:cubicBezTo>
                    <a:pt x="2730" y="671"/>
                    <a:pt x="2652" y="702"/>
                    <a:pt x="2595" y="762"/>
                  </a:cubicBezTo>
                  <a:cubicBezTo>
                    <a:pt x="2488" y="877"/>
                    <a:pt x="1" y="3567"/>
                    <a:pt x="1768" y="5450"/>
                  </a:cubicBezTo>
                  <a:cubicBezTo>
                    <a:pt x="3402" y="7188"/>
                    <a:pt x="10044" y="8986"/>
                    <a:pt x="13720" y="9413"/>
                  </a:cubicBezTo>
                  <a:cubicBezTo>
                    <a:pt x="14951" y="9555"/>
                    <a:pt x="16322" y="9811"/>
                    <a:pt x="17646" y="10060"/>
                  </a:cubicBezTo>
                  <a:cubicBezTo>
                    <a:pt x="19500" y="10405"/>
                    <a:pt x="21279" y="10739"/>
                    <a:pt x="22564" y="10739"/>
                  </a:cubicBezTo>
                  <a:cubicBezTo>
                    <a:pt x="23036" y="10739"/>
                    <a:pt x="23442" y="10693"/>
                    <a:pt x="23760" y="10587"/>
                  </a:cubicBezTo>
                  <a:cubicBezTo>
                    <a:pt x="25158" y="10120"/>
                    <a:pt x="26271" y="9170"/>
                    <a:pt x="26693" y="8776"/>
                  </a:cubicBezTo>
                  <a:cubicBezTo>
                    <a:pt x="27307" y="9201"/>
                    <a:pt x="29032" y="10350"/>
                    <a:pt x="29829" y="10444"/>
                  </a:cubicBezTo>
                  <a:cubicBezTo>
                    <a:pt x="29911" y="10454"/>
                    <a:pt x="30002" y="10461"/>
                    <a:pt x="30095" y="10461"/>
                  </a:cubicBezTo>
                  <a:cubicBezTo>
                    <a:pt x="30334" y="10461"/>
                    <a:pt x="30582" y="10409"/>
                    <a:pt x="30710" y="10199"/>
                  </a:cubicBezTo>
                  <a:cubicBezTo>
                    <a:pt x="30832" y="10000"/>
                    <a:pt x="30767" y="9768"/>
                    <a:pt x="30675" y="9630"/>
                  </a:cubicBezTo>
                  <a:cubicBezTo>
                    <a:pt x="30659" y="9607"/>
                    <a:pt x="30641" y="9586"/>
                    <a:pt x="30620" y="9567"/>
                  </a:cubicBezTo>
                  <a:lnTo>
                    <a:pt x="29741" y="8834"/>
                  </a:lnTo>
                  <a:lnTo>
                    <a:pt x="29741" y="8834"/>
                  </a:lnTo>
                  <a:cubicBezTo>
                    <a:pt x="30553" y="9208"/>
                    <a:pt x="31346" y="9519"/>
                    <a:pt x="31733" y="9519"/>
                  </a:cubicBezTo>
                  <a:cubicBezTo>
                    <a:pt x="31765" y="9519"/>
                    <a:pt x="31793" y="9517"/>
                    <a:pt x="31819" y="9513"/>
                  </a:cubicBezTo>
                  <a:cubicBezTo>
                    <a:pt x="32159" y="9461"/>
                    <a:pt x="32388" y="9327"/>
                    <a:pt x="32497" y="9115"/>
                  </a:cubicBezTo>
                  <a:cubicBezTo>
                    <a:pt x="32599" y="8917"/>
                    <a:pt x="32563" y="8701"/>
                    <a:pt x="32500" y="8577"/>
                  </a:cubicBezTo>
                  <a:cubicBezTo>
                    <a:pt x="32481" y="8537"/>
                    <a:pt x="32451" y="8502"/>
                    <a:pt x="32415" y="8475"/>
                  </a:cubicBezTo>
                  <a:lnTo>
                    <a:pt x="32415" y="8475"/>
                  </a:lnTo>
                  <a:cubicBezTo>
                    <a:pt x="32550" y="8515"/>
                    <a:pt x="32650" y="8535"/>
                    <a:pt x="32714" y="8535"/>
                  </a:cubicBezTo>
                  <a:cubicBezTo>
                    <a:pt x="32725" y="8535"/>
                    <a:pt x="32736" y="8534"/>
                    <a:pt x="32745" y="8533"/>
                  </a:cubicBezTo>
                  <a:cubicBezTo>
                    <a:pt x="33014" y="8495"/>
                    <a:pt x="33219" y="8279"/>
                    <a:pt x="33278" y="7970"/>
                  </a:cubicBezTo>
                  <a:cubicBezTo>
                    <a:pt x="33349" y="7602"/>
                    <a:pt x="33193" y="7227"/>
                    <a:pt x="32901" y="7061"/>
                  </a:cubicBezTo>
                  <a:cubicBezTo>
                    <a:pt x="32648" y="6916"/>
                    <a:pt x="31243" y="5957"/>
                    <a:pt x="30199" y="5210"/>
                  </a:cubicBezTo>
                  <a:lnTo>
                    <a:pt x="30199" y="5210"/>
                  </a:lnTo>
                  <a:cubicBezTo>
                    <a:pt x="31064" y="5495"/>
                    <a:pt x="32048" y="5811"/>
                    <a:pt x="32606" y="5899"/>
                  </a:cubicBezTo>
                  <a:cubicBezTo>
                    <a:pt x="32788" y="5928"/>
                    <a:pt x="32941" y="5950"/>
                    <a:pt x="33069" y="5950"/>
                  </a:cubicBezTo>
                  <a:cubicBezTo>
                    <a:pt x="33238" y="5950"/>
                    <a:pt x="33362" y="5911"/>
                    <a:pt x="33445" y="5795"/>
                  </a:cubicBezTo>
                  <a:cubicBezTo>
                    <a:pt x="33572" y="5621"/>
                    <a:pt x="33479" y="5441"/>
                    <a:pt x="33435" y="5355"/>
                  </a:cubicBezTo>
                  <a:cubicBezTo>
                    <a:pt x="33421" y="5329"/>
                    <a:pt x="33394" y="5292"/>
                    <a:pt x="33394" y="5290"/>
                  </a:cubicBezTo>
                  <a:cubicBezTo>
                    <a:pt x="33424" y="5200"/>
                    <a:pt x="33396" y="5059"/>
                    <a:pt x="33341" y="4982"/>
                  </a:cubicBezTo>
                  <a:cubicBezTo>
                    <a:pt x="32929" y="4410"/>
                    <a:pt x="27661" y="2541"/>
                    <a:pt x="27063" y="2541"/>
                  </a:cubicBezTo>
                  <a:cubicBezTo>
                    <a:pt x="26409" y="2541"/>
                    <a:pt x="24652" y="4989"/>
                    <a:pt x="23260" y="7099"/>
                  </a:cubicBezTo>
                  <a:cubicBezTo>
                    <a:pt x="23214" y="7100"/>
                    <a:pt x="23156" y="7101"/>
                    <a:pt x="23088" y="7101"/>
                  </a:cubicBezTo>
                  <a:cubicBezTo>
                    <a:pt x="22134" y="7101"/>
                    <a:pt x="19058" y="6967"/>
                    <a:pt x="14553" y="5291"/>
                  </a:cubicBezTo>
                  <a:cubicBezTo>
                    <a:pt x="9139" y="3276"/>
                    <a:pt x="7228" y="174"/>
                    <a:pt x="7209" y="143"/>
                  </a:cubicBezTo>
                  <a:cubicBezTo>
                    <a:pt x="7154" y="51"/>
                    <a:pt x="7057" y="0"/>
                    <a:pt x="6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910358" y="2568631"/>
              <a:ext cx="411025" cy="399000"/>
            </a:xfrm>
            <a:custGeom>
              <a:avLst/>
              <a:gdLst/>
              <a:ahLst/>
              <a:cxnLst/>
              <a:rect l="l" t="t" r="r" b="b"/>
              <a:pathLst>
                <a:path w="20270" h="19677" extrusionOk="0">
                  <a:moveTo>
                    <a:pt x="18295" y="0"/>
                  </a:moveTo>
                  <a:lnTo>
                    <a:pt x="14059" y="1998"/>
                  </a:lnTo>
                  <a:cubicBezTo>
                    <a:pt x="14059" y="1998"/>
                    <a:pt x="12343" y="6009"/>
                    <a:pt x="11126" y="8222"/>
                  </a:cubicBezTo>
                  <a:cubicBezTo>
                    <a:pt x="9908" y="10437"/>
                    <a:pt x="6669" y="15028"/>
                    <a:pt x="6365" y="15420"/>
                  </a:cubicBezTo>
                  <a:cubicBezTo>
                    <a:pt x="6025" y="15855"/>
                    <a:pt x="5368" y="15972"/>
                    <a:pt x="5368" y="15972"/>
                  </a:cubicBezTo>
                  <a:cubicBezTo>
                    <a:pt x="5368" y="15972"/>
                    <a:pt x="4814" y="14422"/>
                    <a:pt x="4150" y="12762"/>
                  </a:cubicBezTo>
                  <a:cubicBezTo>
                    <a:pt x="3646" y="11501"/>
                    <a:pt x="2756" y="11048"/>
                    <a:pt x="1823" y="11048"/>
                  </a:cubicBezTo>
                  <a:cubicBezTo>
                    <a:pt x="1528" y="11048"/>
                    <a:pt x="1228" y="11093"/>
                    <a:pt x="935" y="11173"/>
                  </a:cubicBezTo>
                  <a:cubicBezTo>
                    <a:pt x="935" y="11173"/>
                    <a:pt x="0" y="11649"/>
                    <a:pt x="322" y="11924"/>
                  </a:cubicBezTo>
                  <a:cubicBezTo>
                    <a:pt x="532" y="12105"/>
                    <a:pt x="1101" y="12136"/>
                    <a:pt x="1585" y="12136"/>
                  </a:cubicBezTo>
                  <a:cubicBezTo>
                    <a:pt x="1841" y="12136"/>
                    <a:pt x="2074" y="12127"/>
                    <a:pt x="2217" y="12127"/>
                  </a:cubicBezTo>
                  <a:cubicBezTo>
                    <a:pt x="2631" y="12127"/>
                    <a:pt x="3136" y="12632"/>
                    <a:pt x="3136" y="12632"/>
                  </a:cubicBezTo>
                  <a:cubicBezTo>
                    <a:pt x="3136" y="12632"/>
                    <a:pt x="470" y="12747"/>
                    <a:pt x="379" y="13161"/>
                  </a:cubicBezTo>
                  <a:cubicBezTo>
                    <a:pt x="287" y="13574"/>
                    <a:pt x="610" y="13690"/>
                    <a:pt x="1391" y="13690"/>
                  </a:cubicBezTo>
                  <a:cubicBezTo>
                    <a:pt x="2171" y="13690"/>
                    <a:pt x="3169" y="13738"/>
                    <a:pt x="3398" y="13876"/>
                  </a:cubicBezTo>
                  <a:cubicBezTo>
                    <a:pt x="3628" y="14013"/>
                    <a:pt x="745" y="14122"/>
                    <a:pt x="424" y="14718"/>
                  </a:cubicBezTo>
                  <a:cubicBezTo>
                    <a:pt x="263" y="15018"/>
                    <a:pt x="715" y="15079"/>
                    <a:pt x="1275" y="15079"/>
                  </a:cubicBezTo>
                  <a:cubicBezTo>
                    <a:pt x="1672" y="15079"/>
                    <a:pt x="2122" y="15048"/>
                    <a:pt x="2447" y="15048"/>
                  </a:cubicBezTo>
                  <a:cubicBezTo>
                    <a:pt x="2579" y="15048"/>
                    <a:pt x="2690" y="15054"/>
                    <a:pt x="2769" y="15068"/>
                  </a:cubicBezTo>
                  <a:cubicBezTo>
                    <a:pt x="3637" y="15227"/>
                    <a:pt x="3598" y="15973"/>
                    <a:pt x="3598" y="15973"/>
                  </a:cubicBezTo>
                  <a:cubicBezTo>
                    <a:pt x="3598" y="15973"/>
                    <a:pt x="2806" y="15793"/>
                    <a:pt x="2089" y="15793"/>
                  </a:cubicBezTo>
                  <a:cubicBezTo>
                    <a:pt x="1623" y="15793"/>
                    <a:pt x="1188" y="15869"/>
                    <a:pt x="1024" y="16122"/>
                  </a:cubicBezTo>
                  <a:cubicBezTo>
                    <a:pt x="692" y="16634"/>
                    <a:pt x="2058" y="16668"/>
                    <a:pt x="2310" y="16738"/>
                  </a:cubicBezTo>
                  <a:cubicBezTo>
                    <a:pt x="3217" y="16994"/>
                    <a:pt x="2979" y="17948"/>
                    <a:pt x="3529" y="18697"/>
                  </a:cubicBezTo>
                  <a:cubicBezTo>
                    <a:pt x="3999" y="19339"/>
                    <a:pt x="4139" y="19676"/>
                    <a:pt x="5068" y="19676"/>
                  </a:cubicBezTo>
                  <a:cubicBezTo>
                    <a:pt x="6675" y="19676"/>
                    <a:pt x="11175" y="13781"/>
                    <a:pt x="13518" y="11576"/>
                  </a:cubicBezTo>
                  <a:cubicBezTo>
                    <a:pt x="15861" y="9371"/>
                    <a:pt x="19168" y="6110"/>
                    <a:pt x="19719" y="4410"/>
                  </a:cubicBezTo>
                  <a:cubicBezTo>
                    <a:pt x="20269" y="2711"/>
                    <a:pt x="18662" y="92"/>
                    <a:pt x="18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909243" y="2562669"/>
              <a:ext cx="415871" cy="410863"/>
            </a:xfrm>
            <a:custGeom>
              <a:avLst/>
              <a:gdLst/>
              <a:ahLst/>
              <a:cxnLst/>
              <a:rect l="l" t="t" r="r" b="b"/>
              <a:pathLst>
                <a:path w="20509" h="20262" extrusionOk="0">
                  <a:moveTo>
                    <a:pt x="18344" y="1"/>
                  </a:moveTo>
                  <a:cubicBezTo>
                    <a:pt x="18209" y="1"/>
                    <a:pt x="18080" y="84"/>
                    <a:pt x="18048" y="217"/>
                  </a:cubicBezTo>
                  <a:cubicBezTo>
                    <a:pt x="18009" y="373"/>
                    <a:pt x="18086" y="526"/>
                    <a:pt x="18244" y="565"/>
                  </a:cubicBezTo>
                  <a:cubicBezTo>
                    <a:pt x="18566" y="761"/>
                    <a:pt x="19982" y="3110"/>
                    <a:pt x="19494" y="4614"/>
                  </a:cubicBezTo>
                  <a:cubicBezTo>
                    <a:pt x="18897" y="6456"/>
                    <a:pt x="14738" y="10370"/>
                    <a:pt x="13371" y="11657"/>
                  </a:cubicBezTo>
                  <a:cubicBezTo>
                    <a:pt x="12601" y="12380"/>
                    <a:pt x="11612" y="13487"/>
                    <a:pt x="10564" y="14660"/>
                  </a:cubicBezTo>
                  <a:cubicBezTo>
                    <a:pt x="8671" y="16777"/>
                    <a:pt x="6078" y="19677"/>
                    <a:pt x="5122" y="19677"/>
                  </a:cubicBezTo>
                  <a:cubicBezTo>
                    <a:pt x="4435" y="19677"/>
                    <a:pt x="4313" y="19507"/>
                    <a:pt x="3952" y="19002"/>
                  </a:cubicBezTo>
                  <a:lnTo>
                    <a:pt x="3820" y="18818"/>
                  </a:lnTo>
                  <a:cubicBezTo>
                    <a:pt x="3637" y="18569"/>
                    <a:pt x="3552" y="18280"/>
                    <a:pt x="3469" y="18000"/>
                  </a:cubicBezTo>
                  <a:cubicBezTo>
                    <a:pt x="3323" y="17508"/>
                    <a:pt x="3157" y="16951"/>
                    <a:pt x="2444" y="16749"/>
                  </a:cubicBezTo>
                  <a:cubicBezTo>
                    <a:pt x="2384" y="16733"/>
                    <a:pt x="2269" y="16715"/>
                    <a:pt x="2127" y="16697"/>
                  </a:cubicBezTo>
                  <a:cubicBezTo>
                    <a:pt x="1971" y="16677"/>
                    <a:pt x="1533" y="16620"/>
                    <a:pt x="1358" y="16537"/>
                  </a:cubicBezTo>
                  <a:cubicBezTo>
                    <a:pt x="1477" y="16426"/>
                    <a:pt x="1773" y="16377"/>
                    <a:pt x="2146" y="16377"/>
                  </a:cubicBezTo>
                  <a:cubicBezTo>
                    <a:pt x="2575" y="16377"/>
                    <a:pt x="3106" y="16442"/>
                    <a:pt x="3588" y="16552"/>
                  </a:cubicBezTo>
                  <a:cubicBezTo>
                    <a:pt x="3609" y="16557"/>
                    <a:pt x="3631" y="16559"/>
                    <a:pt x="3652" y="16559"/>
                  </a:cubicBezTo>
                  <a:cubicBezTo>
                    <a:pt x="3715" y="16559"/>
                    <a:pt x="3778" y="16538"/>
                    <a:pt x="3829" y="16500"/>
                  </a:cubicBezTo>
                  <a:cubicBezTo>
                    <a:pt x="3898" y="16447"/>
                    <a:pt x="3940" y="16368"/>
                    <a:pt x="3945" y="16281"/>
                  </a:cubicBezTo>
                  <a:cubicBezTo>
                    <a:pt x="3964" y="15935"/>
                    <a:pt x="3764" y="15235"/>
                    <a:pt x="2876" y="15073"/>
                  </a:cubicBezTo>
                  <a:cubicBezTo>
                    <a:pt x="2778" y="15055"/>
                    <a:pt x="2649" y="15049"/>
                    <a:pt x="2497" y="15049"/>
                  </a:cubicBezTo>
                  <a:cubicBezTo>
                    <a:pt x="2339" y="15049"/>
                    <a:pt x="2157" y="15056"/>
                    <a:pt x="1961" y="15064"/>
                  </a:cubicBezTo>
                  <a:cubicBezTo>
                    <a:pt x="1785" y="15069"/>
                    <a:pt x="1540" y="15079"/>
                    <a:pt x="1310" y="15079"/>
                  </a:cubicBezTo>
                  <a:cubicBezTo>
                    <a:pt x="1136" y="15079"/>
                    <a:pt x="970" y="15074"/>
                    <a:pt x="850" y="15057"/>
                  </a:cubicBezTo>
                  <a:cubicBezTo>
                    <a:pt x="1237" y="14844"/>
                    <a:pt x="2392" y="14678"/>
                    <a:pt x="2807" y="14619"/>
                  </a:cubicBezTo>
                  <a:cubicBezTo>
                    <a:pt x="3532" y="14514"/>
                    <a:pt x="3704" y="14489"/>
                    <a:pt x="3754" y="14244"/>
                  </a:cubicBezTo>
                  <a:cubicBezTo>
                    <a:pt x="3778" y="14123"/>
                    <a:pt x="3711" y="13982"/>
                    <a:pt x="3605" y="13918"/>
                  </a:cubicBezTo>
                  <a:cubicBezTo>
                    <a:pt x="3275" y="13719"/>
                    <a:pt x="2111" y="13690"/>
                    <a:pt x="1446" y="13690"/>
                  </a:cubicBezTo>
                  <a:cubicBezTo>
                    <a:pt x="829" y="13690"/>
                    <a:pt x="725" y="13607"/>
                    <a:pt x="713" y="13596"/>
                  </a:cubicBezTo>
                  <a:cubicBezTo>
                    <a:pt x="711" y="13588"/>
                    <a:pt x="711" y="13579"/>
                    <a:pt x="712" y="13571"/>
                  </a:cubicBezTo>
                  <a:cubicBezTo>
                    <a:pt x="980" y="13411"/>
                    <a:pt x="2185" y="13262"/>
                    <a:pt x="3203" y="13219"/>
                  </a:cubicBezTo>
                  <a:cubicBezTo>
                    <a:pt x="3458" y="13207"/>
                    <a:pt x="3578" y="12900"/>
                    <a:pt x="3398" y="12719"/>
                  </a:cubicBezTo>
                  <a:cubicBezTo>
                    <a:pt x="3338" y="12658"/>
                    <a:pt x="2792" y="12128"/>
                    <a:pt x="2272" y="12128"/>
                  </a:cubicBezTo>
                  <a:lnTo>
                    <a:pt x="2040" y="12131"/>
                  </a:lnTo>
                  <a:cubicBezTo>
                    <a:pt x="1954" y="12133"/>
                    <a:pt x="1822" y="12136"/>
                    <a:pt x="1669" y="12136"/>
                  </a:cubicBezTo>
                  <a:cubicBezTo>
                    <a:pt x="1321" y="12136"/>
                    <a:pt x="871" y="12121"/>
                    <a:pt x="658" y="12044"/>
                  </a:cubicBezTo>
                  <a:cubicBezTo>
                    <a:pt x="749" y="11955"/>
                    <a:pt x="926" y="11831"/>
                    <a:pt x="1098" y="11741"/>
                  </a:cubicBezTo>
                  <a:cubicBezTo>
                    <a:pt x="1318" y="11683"/>
                    <a:pt x="1586" y="11636"/>
                    <a:pt x="1872" y="11636"/>
                  </a:cubicBezTo>
                  <a:cubicBezTo>
                    <a:pt x="2599" y="11636"/>
                    <a:pt x="3446" y="11943"/>
                    <a:pt x="3935" y="13164"/>
                  </a:cubicBezTo>
                  <a:cubicBezTo>
                    <a:pt x="4589" y="14800"/>
                    <a:pt x="5143" y="16350"/>
                    <a:pt x="5149" y="16365"/>
                  </a:cubicBezTo>
                  <a:cubicBezTo>
                    <a:pt x="5192" y="16483"/>
                    <a:pt x="5304" y="16558"/>
                    <a:pt x="5427" y="16558"/>
                  </a:cubicBezTo>
                  <a:cubicBezTo>
                    <a:pt x="5443" y="16558"/>
                    <a:pt x="5460" y="16557"/>
                    <a:pt x="5476" y="16554"/>
                  </a:cubicBezTo>
                  <a:cubicBezTo>
                    <a:pt x="5506" y="16548"/>
                    <a:pt x="6247" y="16410"/>
                    <a:pt x="6651" y="15892"/>
                  </a:cubicBezTo>
                  <a:cubicBezTo>
                    <a:pt x="6993" y="15452"/>
                    <a:pt x="10224" y="10862"/>
                    <a:pt x="11435" y="8658"/>
                  </a:cubicBezTo>
                  <a:cubicBezTo>
                    <a:pt x="12647" y="6456"/>
                    <a:pt x="14365" y="2448"/>
                    <a:pt x="14382" y="2408"/>
                  </a:cubicBezTo>
                  <a:cubicBezTo>
                    <a:pt x="14454" y="2257"/>
                    <a:pt x="14387" y="2077"/>
                    <a:pt x="14234" y="2012"/>
                  </a:cubicBezTo>
                  <a:cubicBezTo>
                    <a:pt x="14196" y="1996"/>
                    <a:pt x="14156" y="1988"/>
                    <a:pt x="14118" y="1988"/>
                  </a:cubicBezTo>
                  <a:cubicBezTo>
                    <a:pt x="14000" y="1988"/>
                    <a:pt x="13889" y="2060"/>
                    <a:pt x="13845" y="2177"/>
                  </a:cubicBezTo>
                  <a:cubicBezTo>
                    <a:pt x="13827" y="2218"/>
                    <a:pt x="12120" y="6199"/>
                    <a:pt x="10923" y="8376"/>
                  </a:cubicBezTo>
                  <a:cubicBezTo>
                    <a:pt x="9724" y="10556"/>
                    <a:pt x="6527" y="15098"/>
                    <a:pt x="6188" y="15534"/>
                  </a:cubicBezTo>
                  <a:cubicBezTo>
                    <a:pt x="6036" y="15729"/>
                    <a:pt x="5788" y="15847"/>
                    <a:pt x="5605" y="15912"/>
                  </a:cubicBezTo>
                  <a:cubicBezTo>
                    <a:pt x="5419" y="15401"/>
                    <a:pt x="4977" y="14200"/>
                    <a:pt x="4477" y="12947"/>
                  </a:cubicBezTo>
                  <a:cubicBezTo>
                    <a:pt x="3981" y="11707"/>
                    <a:pt x="3063" y="11046"/>
                    <a:pt x="1889" y="11046"/>
                  </a:cubicBezTo>
                  <a:cubicBezTo>
                    <a:pt x="1580" y="11046"/>
                    <a:pt x="1253" y="11092"/>
                    <a:pt x="912" y="11185"/>
                  </a:cubicBezTo>
                  <a:cubicBezTo>
                    <a:pt x="893" y="11190"/>
                    <a:pt x="875" y="11197"/>
                    <a:pt x="856" y="11206"/>
                  </a:cubicBezTo>
                  <a:cubicBezTo>
                    <a:pt x="620" y="11327"/>
                    <a:pt x="64" y="11648"/>
                    <a:pt x="19" y="12031"/>
                  </a:cubicBezTo>
                  <a:cubicBezTo>
                    <a:pt x="1" y="12187"/>
                    <a:pt x="60" y="12333"/>
                    <a:pt x="185" y="12441"/>
                  </a:cubicBezTo>
                  <a:cubicBezTo>
                    <a:pt x="456" y="12672"/>
                    <a:pt x="997" y="12723"/>
                    <a:pt x="1617" y="12723"/>
                  </a:cubicBezTo>
                  <a:cubicBezTo>
                    <a:pt x="1734" y="12723"/>
                    <a:pt x="1852" y="12721"/>
                    <a:pt x="1973" y="12719"/>
                  </a:cubicBezTo>
                  <a:lnTo>
                    <a:pt x="1973" y="12719"/>
                  </a:lnTo>
                  <a:cubicBezTo>
                    <a:pt x="256" y="12900"/>
                    <a:pt x="179" y="13246"/>
                    <a:pt x="147" y="13391"/>
                  </a:cubicBezTo>
                  <a:cubicBezTo>
                    <a:pt x="97" y="13617"/>
                    <a:pt x="132" y="13808"/>
                    <a:pt x="252" y="13957"/>
                  </a:cubicBezTo>
                  <a:cubicBezTo>
                    <a:pt x="453" y="14209"/>
                    <a:pt x="845" y="14271"/>
                    <a:pt x="1368" y="14275"/>
                  </a:cubicBezTo>
                  <a:cubicBezTo>
                    <a:pt x="789" y="14411"/>
                    <a:pt x="373" y="14589"/>
                    <a:pt x="220" y="14873"/>
                  </a:cubicBezTo>
                  <a:cubicBezTo>
                    <a:pt x="98" y="15100"/>
                    <a:pt x="167" y="15270"/>
                    <a:pt x="218" y="15353"/>
                  </a:cubicBezTo>
                  <a:cubicBezTo>
                    <a:pt x="374" y="15603"/>
                    <a:pt x="744" y="15666"/>
                    <a:pt x="1315" y="15666"/>
                  </a:cubicBezTo>
                  <a:cubicBezTo>
                    <a:pt x="1513" y="15666"/>
                    <a:pt x="1736" y="15658"/>
                    <a:pt x="1982" y="15649"/>
                  </a:cubicBezTo>
                  <a:cubicBezTo>
                    <a:pt x="2166" y="15641"/>
                    <a:pt x="2354" y="15634"/>
                    <a:pt x="2506" y="15634"/>
                  </a:cubicBezTo>
                  <a:cubicBezTo>
                    <a:pt x="2618" y="15634"/>
                    <a:pt x="2711" y="15638"/>
                    <a:pt x="2770" y="15649"/>
                  </a:cubicBezTo>
                  <a:cubicBezTo>
                    <a:pt x="3000" y="15690"/>
                    <a:pt x="3142" y="15783"/>
                    <a:pt x="3228" y="15884"/>
                  </a:cubicBezTo>
                  <a:cubicBezTo>
                    <a:pt x="2922" y="15834"/>
                    <a:pt x="2545" y="15788"/>
                    <a:pt x="2176" y="15788"/>
                  </a:cubicBezTo>
                  <a:cubicBezTo>
                    <a:pt x="1611" y="15788"/>
                    <a:pt x="1067" y="15895"/>
                    <a:pt x="833" y="16256"/>
                  </a:cubicBezTo>
                  <a:cubicBezTo>
                    <a:pt x="687" y="16483"/>
                    <a:pt x="735" y="16670"/>
                    <a:pt x="777" y="16762"/>
                  </a:cubicBezTo>
                  <a:cubicBezTo>
                    <a:pt x="936" y="17105"/>
                    <a:pt x="1448" y="17199"/>
                    <a:pt x="2051" y="17277"/>
                  </a:cubicBezTo>
                  <a:cubicBezTo>
                    <a:pt x="2155" y="17291"/>
                    <a:pt x="2240" y="17300"/>
                    <a:pt x="2285" y="17312"/>
                  </a:cubicBezTo>
                  <a:cubicBezTo>
                    <a:pt x="2669" y="17421"/>
                    <a:pt x="2762" y="17680"/>
                    <a:pt x="2907" y="18168"/>
                  </a:cubicBezTo>
                  <a:cubicBezTo>
                    <a:pt x="3000" y="18480"/>
                    <a:pt x="3105" y="18833"/>
                    <a:pt x="3347" y="19164"/>
                  </a:cubicBezTo>
                  <a:lnTo>
                    <a:pt x="3476" y="19342"/>
                  </a:lnTo>
                  <a:cubicBezTo>
                    <a:pt x="3858" y="19876"/>
                    <a:pt x="4134" y="20262"/>
                    <a:pt x="5122" y="20262"/>
                  </a:cubicBezTo>
                  <a:cubicBezTo>
                    <a:pt x="6254" y="20262"/>
                    <a:pt x="8184" y="18198"/>
                    <a:pt x="11001" y="15048"/>
                  </a:cubicBezTo>
                  <a:cubicBezTo>
                    <a:pt x="12040" y="13888"/>
                    <a:pt x="13020" y="12789"/>
                    <a:pt x="13772" y="12083"/>
                  </a:cubicBezTo>
                  <a:cubicBezTo>
                    <a:pt x="17616" y="8465"/>
                    <a:pt x="19612" y="6148"/>
                    <a:pt x="20050" y="4794"/>
                  </a:cubicBezTo>
                  <a:cubicBezTo>
                    <a:pt x="20509" y="3382"/>
                    <a:pt x="19622" y="1608"/>
                    <a:pt x="19339" y="1098"/>
                  </a:cubicBezTo>
                  <a:cubicBezTo>
                    <a:pt x="19133" y="725"/>
                    <a:pt x="18739" y="90"/>
                    <a:pt x="18419" y="10"/>
                  </a:cubicBezTo>
                  <a:cubicBezTo>
                    <a:pt x="18394" y="4"/>
                    <a:pt x="18369" y="1"/>
                    <a:pt x="18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019194" y="2892525"/>
              <a:ext cx="8435" cy="55783"/>
            </a:xfrm>
            <a:custGeom>
              <a:avLst/>
              <a:gdLst/>
              <a:ahLst/>
              <a:cxnLst/>
              <a:rect l="l" t="t" r="r" b="b"/>
              <a:pathLst>
                <a:path w="416" h="2751" extrusionOk="0">
                  <a:moveTo>
                    <a:pt x="1" y="0"/>
                  </a:moveTo>
                  <a:lnTo>
                    <a:pt x="415" y="2750"/>
                  </a:lnTo>
                  <a:cubicBezTo>
                    <a:pt x="415" y="155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012623" y="2886604"/>
              <a:ext cx="20926" cy="67625"/>
            </a:xfrm>
            <a:custGeom>
              <a:avLst/>
              <a:gdLst/>
              <a:ahLst/>
              <a:cxnLst/>
              <a:rect l="l" t="t" r="r" b="b"/>
              <a:pathLst>
                <a:path w="1032" h="3335" extrusionOk="0">
                  <a:moveTo>
                    <a:pt x="325" y="1"/>
                  </a:moveTo>
                  <a:cubicBezTo>
                    <a:pt x="300" y="1"/>
                    <a:pt x="275" y="4"/>
                    <a:pt x="251" y="10"/>
                  </a:cubicBezTo>
                  <a:cubicBezTo>
                    <a:pt x="94" y="51"/>
                    <a:pt x="1" y="211"/>
                    <a:pt x="43" y="368"/>
                  </a:cubicBezTo>
                  <a:cubicBezTo>
                    <a:pt x="46" y="383"/>
                    <a:pt x="447" y="1901"/>
                    <a:pt x="447" y="3042"/>
                  </a:cubicBezTo>
                  <a:cubicBezTo>
                    <a:pt x="447" y="3204"/>
                    <a:pt x="578" y="3335"/>
                    <a:pt x="739" y="3335"/>
                  </a:cubicBezTo>
                  <a:cubicBezTo>
                    <a:pt x="901" y="3335"/>
                    <a:pt x="1032" y="3204"/>
                    <a:pt x="1032" y="3042"/>
                  </a:cubicBezTo>
                  <a:cubicBezTo>
                    <a:pt x="1032" y="1823"/>
                    <a:pt x="625" y="282"/>
                    <a:pt x="608" y="217"/>
                  </a:cubicBezTo>
                  <a:cubicBezTo>
                    <a:pt x="572" y="87"/>
                    <a:pt x="454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1995062" y="2329807"/>
              <a:ext cx="62211" cy="54749"/>
            </a:xfrm>
            <a:custGeom>
              <a:avLst/>
              <a:gdLst/>
              <a:ahLst/>
              <a:cxnLst/>
              <a:rect l="l" t="t" r="r" b="b"/>
              <a:pathLst>
                <a:path w="3068" h="2700" extrusionOk="0">
                  <a:moveTo>
                    <a:pt x="2742" y="1"/>
                  </a:moveTo>
                  <a:cubicBezTo>
                    <a:pt x="2672" y="1"/>
                    <a:pt x="2602" y="26"/>
                    <a:pt x="2546" y="76"/>
                  </a:cubicBezTo>
                  <a:lnTo>
                    <a:pt x="199" y="2190"/>
                  </a:lnTo>
                  <a:cubicBezTo>
                    <a:pt x="1" y="2370"/>
                    <a:pt x="128" y="2698"/>
                    <a:pt x="395" y="2700"/>
                  </a:cubicBezTo>
                  <a:cubicBezTo>
                    <a:pt x="466" y="2700"/>
                    <a:pt x="537" y="2673"/>
                    <a:pt x="591" y="2624"/>
                  </a:cubicBezTo>
                  <a:lnTo>
                    <a:pt x="2938" y="511"/>
                  </a:lnTo>
                  <a:cubicBezTo>
                    <a:pt x="3057" y="403"/>
                    <a:pt x="3068" y="219"/>
                    <a:pt x="2959" y="98"/>
                  </a:cubicBezTo>
                  <a:cubicBezTo>
                    <a:pt x="2901" y="34"/>
                    <a:pt x="2822" y="1"/>
                    <a:pt x="2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446665" y="2446491"/>
              <a:ext cx="62171" cy="21778"/>
            </a:xfrm>
            <a:custGeom>
              <a:avLst/>
              <a:gdLst/>
              <a:ahLst/>
              <a:cxnLst/>
              <a:rect l="l" t="t" r="r" b="b"/>
              <a:pathLst>
                <a:path w="3066" h="1074" extrusionOk="0">
                  <a:moveTo>
                    <a:pt x="0" y="1073"/>
                  </a:moveTo>
                  <a:lnTo>
                    <a:pt x="306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440318" y="2440570"/>
              <a:ext cx="75209" cy="33661"/>
            </a:xfrm>
            <a:custGeom>
              <a:avLst/>
              <a:gdLst/>
              <a:ahLst/>
              <a:cxnLst/>
              <a:rect l="l" t="t" r="r" b="b"/>
              <a:pathLst>
                <a:path w="3709" h="1660" extrusionOk="0">
                  <a:moveTo>
                    <a:pt x="3379" y="0"/>
                  </a:moveTo>
                  <a:cubicBezTo>
                    <a:pt x="3347" y="0"/>
                    <a:pt x="3315" y="5"/>
                    <a:pt x="3283" y="17"/>
                  </a:cubicBezTo>
                  <a:lnTo>
                    <a:pt x="217" y="1090"/>
                  </a:lnTo>
                  <a:cubicBezTo>
                    <a:pt x="82" y="1137"/>
                    <a:pt x="1" y="1275"/>
                    <a:pt x="25" y="1415"/>
                  </a:cubicBezTo>
                  <a:cubicBezTo>
                    <a:pt x="48" y="1556"/>
                    <a:pt x="170" y="1659"/>
                    <a:pt x="313" y="1659"/>
                  </a:cubicBezTo>
                  <a:cubicBezTo>
                    <a:pt x="347" y="1659"/>
                    <a:pt x="379" y="1653"/>
                    <a:pt x="410" y="1642"/>
                  </a:cubicBezTo>
                  <a:lnTo>
                    <a:pt x="3476" y="568"/>
                  </a:lnTo>
                  <a:cubicBezTo>
                    <a:pt x="3628" y="515"/>
                    <a:pt x="3709" y="349"/>
                    <a:pt x="3655" y="195"/>
                  </a:cubicBezTo>
                  <a:cubicBezTo>
                    <a:pt x="3613" y="75"/>
                    <a:pt x="3500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482396" y="1693212"/>
              <a:ext cx="407963" cy="444828"/>
            </a:xfrm>
            <a:custGeom>
              <a:avLst/>
              <a:gdLst/>
              <a:ahLst/>
              <a:cxnLst/>
              <a:rect l="l" t="t" r="r" b="b"/>
              <a:pathLst>
                <a:path w="20119" h="21937" extrusionOk="0">
                  <a:moveTo>
                    <a:pt x="9961" y="1"/>
                  </a:moveTo>
                  <a:cubicBezTo>
                    <a:pt x="6279" y="1"/>
                    <a:pt x="2421" y="1144"/>
                    <a:pt x="1730" y="2893"/>
                  </a:cubicBezTo>
                  <a:cubicBezTo>
                    <a:pt x="616" y="5714"/>
                    <a:pt x="2171" y="10227"/>
                    <a:pt x="1154" y="12924"/>
                  </a:cubicBezTo>
                  <a:cubicBezTo>
                    <a:pt x="137" y="15622"/>
                    <a:pt x="0" y="19109"/>
                    <a:pt x="1043" y="20325"/>
                  </a:cubicBezTo>
                  <a:cubicBezTo>
                    <a:pt x="1043" y="20325"/>
                    <a:pt x="1905" y="21899"/>
                    <a:pt x="4372" y="21936"/>
                  </a:cubicBezTo>
                  <a:cubicBezTo>
                    <a:pt x="4385" y="21937"/>
                    <a:pt x="4399" y="21937"/>
                    <a:pt x="4412" y="21937"/>
                  </a:cubicBezTo>
                  <a:cubicBezTo>
                    <a:pt x="6823" y="21937"/>
                    <a:pt x="5256" y="18558"/>
                    <a:pt x="12420" y="17441"/>
                  </a:cubicBezTo>
                  <a:cubicBezTo>
                    <a:pt x="12804" y="17381"/>
                    <a:pt x="13134" y="17353"/>
                    <a:pt x="13414" y="17353"/>
                  </a:cubicBezTo>
                  <a:cubicBezTo>
                    <a:pt x="16829" y="17353"/>
                    <a:pt x="13019" y="21467"/>
                    <a:pt x="14064" y="21548"/>
                  </a:cubicBezTo>
                  <a:cubicBezTo>
                    <a:pt x="14124" y="21552"/>
                    <a:pt x="14189" y="21555"/>
                    <a:pt x="14257" y="21555"/>
                  </a:cubicBezTo>
                  <a:cubicBezTo>
                    <a:pt x="15478" y="21555"/>
                    <a:pt x="17970" y="20765"/>
                    <a:pt x="19015" y="17142"/>
                  </a:cubicBezTo>
                  <a:cubicBezTo>
                    <a:pt x="20119" y="13314"/>
                    <a:pt x="19327" y="4007"/>
                    <a:pt x="15767" y="1416"/>
                  </a:cubicBezTo>
                  <a:cubicBezTo>
                    <a:pt x="14413" y="431"/>
                    <a:pt x="12221" y="1"/>
                    <a:pt x="9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475157" y="1687331"/>
              <a:ext cx="420454" cy="456670"/>
            </a:xfrm>
            <a:custGeom>
              <a:avLst/>
              <a:gdLst/>
              <a:ahLst/>
              <a:cxnLst/>
              <a:rect l="l" t="t" r="r" b="b"/>
              <a:pathLst>
                <a:path w="20735" h="22521" extrusionOk="0">
                  <a:moveTo>
                    <a:pt x="10341" y="577"/>
                  </a:moveTo>
                  <a:cubicBezTo>
                    <a:pt x="12526" y="577"/>
                    <a:pt x="14642" y="989"/>
                    <a:pt x="15952" y="1942"/>
                  </a:cubicBezTo>
                  <a:cubicBezTo>
                    <a:pt x="19381" y="4438"/>
                    <a:pt x="20148" y="13684"/>
                    <a:pt x="19091" y="17350"/>
                  </a:cubicBezTo>
                  <a:cubicBezTo>
                    <a:pt x="18128" y="20690"/>
                    <a:pt x="15869" y="21552"/>
                    <a:pt x="14631" y="21552"/>
                  </a:cubicBezTo>
                  <a:cubicBezTo>
                    <a:pt x="14598" y="21552"/>
                    <a:pt x="14565" y="21551"/>
                    <a:pt x="14533" y="21550"/>
                  </a:cubicBezTo>
                  <a:cubicBezTo>
                    <a:pt x="14573" y="21358"/>
                    <a:pt x="14749" y="20975"/>
                    <a:pt x="14883" y="20684"/>
                  </a:cubicBezTo>
                  <a:cubicBezTo>
                    <a:pt x="15305" y="19763"/>
                    <a:pt x="15831" y="18619"/>
                    <a:pt x="15286" y="17898"/>
                  </a:cubicBezTo>
                  <a:cubicBezTo>
                    <a:pt x="15009" y="17533"/>
                    <a:pt x="14508" y="17351"/>
                    <a:pt x="13764" y="17351"/>
                  </a:cubicBezTo>
                  <a:cubicBezTo>
                    <a:pt x="13461" y="17351"/>
                    <a:pt x="13117" y="17381"/>
                    <a:pt x="12732" y="17442"/>
                  </a:cubicBezTo>
                  <a:cubicBezTo>
                    <a:pt x="8171" y="18153"/>
                    <a:pt x="7017" y="19807"/>
                    <a:pt x="6253" y="20902"/>
                  </a:cubicBezTo>
                  <a:cubicBezTo>
                    <a:pt x="5813" y="21534"/>
                    <a:pt x="5554" y="21935"/>
                    <a:pt x="4804" y="21935"/>
                  </a:cubicBezTo>
                  <a:cubicBezTo>
                    <a:pt x="4781" y="21935"/>
                    <a:pt x="4758" y="21935"/>
                    <a:pt x="4734" y="21934"/>
                  </a:cubicBezTo>
                  <a:cubicBezTo>
                    <a:pt x="2489" y="21900"/>
                    <a:pt x="1693" y="20539"/>
                    <a:pt x="1656" y="20474"/>
                  </a:cubicBezTo>
                  <a:cubicBezTo>
                    <a:pt x="1647" y="20456"/>
                    <a:pt x="1635" y="20439"/>
                    <a:pt x="1623" y="20424"/>
                  </a:cubicBezTo>
                  <a:cubicBezTo>
                    <a:pt x="692" y="19338"/>
                    <a:pt x="768" y="16016"/>
                    <a:pt x="1785" y="13316"/>
                  </a:cubicBezTo>
                  <a:cubicBezTo>
                    <a:pt x="2305" y="11937"/>
                    <a:pt x="2182" y="10107"/>
                    <a:pt x="2063" y="8339"/>
                  </a:cubicBezTo>
                  <a:cubicBezTo>
                    <a:pt x="1941" y="6534"/>
                    <a:pt x="1815" y="4668"/>
                    <a:pt x="2360" y="3290"/>
                  </a:cubicBezTo>
                  <a:cubicBezTo>
                    <a:pt x="2678" y="2483"/>
                    <a:pt x="3870" y="1727"/>
                    <a:pt x="5629" y="1215"/>
                  </a:cubicBezTo>
                  <a:cubicBezTo>
                    <a:pt x="7031" y="808"/>
                    <a:pt x="8705" y="577"/>
                    <a:pt x="10341" y="577"/>
                  </a:cubicBezTo>
                  <a:close/>
                  <a:moveTo>
                    <a:pt x="10311" y="0"/>
                  </a:moveTo>
                  <a:cubicBezTo>
                    <a:pt x="8622" y="0"/>
                    <a:pt x="6904" y="236"/>
                    <a:pt x="5466" y="655"/>
                  </a:cubicBezTo>
                  <a:cubicBezTo>
                    <a:pt x="3503" y="1225"/>
                    <a:pt x="2206" y="2085"/>
                    <a:pt x="1815" y="3075"/>
                  </a:cubicBezTo>
                  <a:cubicBezTo>
                    <a:pt x="1222" y="4576"/>
                    <a:pt x="1353" y="6510"/>
                    <a:pt x="1479" y="8379"/>
                  </a:cubicBezTo>
                  <a:cubicBezTo>
                    <a:pt x="1599" y="10164"/>
                    <a:pt x="1713" y="11850"/>
                    <a:pt x="1238" y="13112"/>
                  </a:cubicBezTo>
                  <a:cubicBezTo>
                    <a:pt x="261" y="15703"/>
                    <a:pt x="1" y="19392"/>
                    <a:pt x="1161" y="20785"/>
                  </a:cubicBezTo>
                  <a:cubicBezTo>
                    <a:pt x="1300" y="21017"/>
                    <a:pt x="2274" y="22483"/>
                    <a:pt x="4725" y="22520"/>
                  </a:cubicBezTo>
                  <a:lnTo>
                    <a:pt x="4770" y="22520"/>
                  </a:lnTo>
                  <a:cubicBezTo>
                    <a:pt x="5839" y="22520"/>
                    <a:pt x="6254" y="21925"/>
                    <a:pt x="6734" y="21237"/>
                  </a:cubicBezTo>
                  <a:cubicBezTo>
                    <a:pt x="7482" y="20164"/>
                    <a:pt x="8509" y="18693"/>
                    <a:pt x="12822" y="18020"/>
                  </a:cubicBezTo>
                  <a:cubicBezTo>
                    <a:pt x="13205" y="17960"/>
                    <a:pt x="13518" y="17934"/>
                    <a:pt x="13774" y="17934"/>
                  </a:cubicBezTo>
                  <a:cubicBezTo>
                    <a:pt x="14418" y="17934"/>
                    <a:pt x="14698" y="18093"/>
                    <a:pt x="14819" y="18252"/>
                  </a:cubicBezTo>
                  <a:cubicBezTo>
                    <a:pt x="15153" y="18693"/>
                    <a:pt x="14690" y="19703"/>
                    <a:pt x="14351" y="20440"/>
                  </a:cubicBezTo>
                  <a:cubicBezTo>
                    <a:pt x="14034" y="21131"/>
                    <a:pt x="13825" y="21587"/>
                    <a:pt x="14010" y="21901"/>
                  </a:cubicBezTo>
                  <a:cubicBezTo>
                    <a:pt x="14055" y="21978"/>
                    <a:pt x="14167" y="22110"/>
                    <a:pt x="14399" y="22129"/>
                  </a:cubicBezTo>
                  <a:cubicBezTo>
                    <a:pt x="14464" y="22134"/>
                    <a:pt x="14533" y="22136"/>
                    <a:pt x="14605" y="22136"/>
                  </a:cubicBezTo>
                  <a:cubicBezTo>
                    <a:pt x="15994" y="22136"/>
                    <a:pt x="18589" y="21206"/>
                    <a:pt x="19654" y="17512"/>
                  </a:cubicBezTo>
                  <a:cubicBezTo>
                    <a:pt x="20734" y="13763"/>
                    <a:pt x="20043" y="4195"/>
                    <a:pt x="16297" y="1470"/>
                  </a:cubicBezTo>
                  <a:cubicBezTo>
                    <a:pt x="14888" y="444"/>
                    <a:pt x="12627" y="0"/>
                    <a:pt x="10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516424" y="1902125"/>
              <a:ext cx="54040" cy="100272"/>
            </a:xfrm>
            <a:custGeom>
              <a:avLst/>
              <a:gdLst/>
              <a:ahLst/>
              <a:cxnLst/>
              <a:rect l="l" t="t" r="r" b="b"/>
              <a:pathLst>
                <a:path w="2665" h="4945" extrusionOk="0">
                  <a:moveTo>
                    <a:pt x="431" y="1"/>
                  </a:moveTo>
                  <a:cubicBezTo>
                    <a:pt x="283" y="1"/>
                    <a:pt x="167" y="170"/>
                    <a:pt x="131" y="640"/>
                  </a:cubicBezTo>
                  <a:cubicBezTo>
                    <a:pt x="1" y="2335"/>
                    <a:pt x="533" y="3950"/>
                    <a:pt x="1385" y="4517"/>
                  </a:cubicBezTo>
                  <a:cubicBezTo>
                    <a:pt x="1925" y="4878"/>
                    <a:pt x="2295" y="4944"/>
                    <a:pt x="2494" y="4944"/>
                  </a:cubicBezTo>
                  <a:cubicBezTo>
                    <a:pt x="2608" y="4944"/>
                    <a:pt x="2665" y="4923"/>
                    <a:pt x="2665" y="4923"/>
                  </a:cubicBezTo>
                  <a:lnTo>
                    <a:pt x="1425" y="1154"/>
                  </a:lnTo>
                  <a:cubicBezTo>
                    <a:pt x="1425" y="1154"/>
                    <a:pt x="81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510360" y="1896204"/>
              <a:ext cx="66754" cy="112135"/>
            </a:xfrm>
            <a:custGeom>
              <a:avLst/>
              <a:gdLst/>
              <a:ahLst/>
              <a:cxnLst/>
              <a:rect l="l" t="t" r="r" b="b"/>
              <a:pathLst>
                <a:path w="3292" h="5530" extrusionOk="0">
                  <a:moveTo>
                    <a:pt x="778" y="620"/>
                  </a:moveTo>
                  <a:cubicBezTo>
                    <a:pt x="942" y="747"/>
                    <a:pt x="1234" y="1149"/>
                    <a:pt x="1454" y="1561"/>
                  </a:cubicBezTo>
                  <a:lnTo>
                    <a:pt x="2555" y="4908"/>
                  </a:lnTo>
                  <a:cubicBezTo>
                    <a:pt x="2387" y="4864"/>
                    <a:pt x="2150" y="4769"/>
                    <a:pt x="1846" y="4566"/>
                  </a:cubicBezTo>
                  <a:cubicBezTo>
                    <a:pt x="1086" y="4060"/>
                    <a:pt x="603" y="2506"/>
                    <a:pt x="722" y="954"/>
                  </a:cubicBezTo>
                  <a:cubicBezTo>
                    <a:pt x="735" y="780"/>
                    <a:pt x="758" y="677"/>
                    <a:pt x="778" y="620"/>
                  </a:cubicBezTo>
                  <a:close/>
                  <a:moveTo>
                    <a:pt x="724" y="1"/>
                  </a:moveTo>
                  <a:cubicBezTo>
                    <a:pt x="694" y="1"/>
                    <a:pt x="664" y="3"/>
                    <a:pt x="634" y="9"/>
                  </a:cubicBezTo>
                  <a:cubicBezTo>
                    <a:pt x="201" y="99"/>
                    <a:pt x="156" y="687"/>
                    <a:pt x="138" y="909"/>
                  </a:cubicBezTo>
                  <a:cubicBezTo>
                    <a:pt x="0" y="2713"/>
                    <a:pt x="568" y="4417"/>
                    <a:pt x="1521" y="5053"/>
                  </a:cubicBezTo>
                  <a:cubicBezTo>
                    <a:pt x="2108" y="5446"/>
                    <a:pt x="2533" y="5529"/>
                    <a:pt x="2791" y="5529"/>
                  </a:cubicBezTo>
                  <a:cubicBezTo>
                    <a:pt x="2941" y="5529"/>
                    <a:pt x="3034" y="5501"/>
                    <a:pt x="3068" y="5487"/>
                  </a:cubicBezTo>
                  <a:cubicBezTo>
                    <a:pt x="3215" y="5432"/>
                    <a:pt x="3291" y="5271"/>
                    <a:pt x="3241" y="5123"/>
                  </a:cubicBezTo>
                  <a:lnTo>
                    <a:pt x="2002" y="1356"/>
                  </a:lnTo>
                  <a:cubicBezTo>
                    <a:pt x="1997" y="1340"/>
                    <a:pt x="1990" y="1326"/>
                    <a:pt x="1983" y="1311"/>
                  </a:cubicBezTo>
                  <a:cubicBezTo>
                    <a:pt x="1661" y="701"/>
                    <a:pt x="1194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516708" y="1657947"/>
              <a:ext cx="310570" cy="461415"/>
            </a:xfrm>
            <a:custGeom>
              <a:avLst/>
              <a:gdLst/>
              <a:ahLst/>
              <a:cxnLst/>
              <a:rect l="l" t="t" r="r" b="b"/>
              <a:pathLst>
                <a:path w="15316" h="22755" extrusionOk="0">
                  <a:moveTo>
                    <a:pt x="7021" y="1"/>
                  </a:moveTo>
                  <a:cubicBezTo>
                    <a:pt x="5906" y="1"/>
                    <a:pt x="4708" y="277"/>
                    <a:pt x="3468" y="956"/>
                  </a:cubicBezTo>
                  <a:cubicBezTo>
                    <a:pt x="3468" y="956"/>
                    <a:pt x="1660" y="1648"/>
                    <a:pt x="831" y="5217"/>
                  </a:cubicBezTo>
                  <a:cubicBezTo>
                    <a:pt x="1" y="8787"/>
                    <a:pt x="2059" y="17657"/>
                    <a:pt x="2949" y="18494"/>
                  </a:cubicBezTo>
                  <a:cubicBezTo>
                    <a:pt x="3822" y="19315"/>
                    <a:pt x="6771" y="22755"/>
                    <a:pt x="9246" y="22755"/>
                  </a:cubicBezTo>
                  <a:cubicBezTo>
                    <a:pt x="9297" y="22755"/>
                    <a:pt x="9347" y="22753"/>
                    <a:pt x="9397" y="22750"/>
                  </a:cubicBezTo>
                  <a:cubicBezTo>
                    <a:pt x="10990" y="22657"/>
                    <a:pt x="14524" y="18536"/>
                    <a:pt x="14920" y="16596"/>
                  </a:cubicBezTo>
                  <a:cubicBezTo>
                    <a:pt x="15316" y="14656"/>
                    <a:pt x="14515" y="6239"/>
                    <a:pt x="13804" y="4276"/>
                  </a:cubicBezTo>
                  <a:cubicBezTo>
                    <a:pt x="13264" y="2782"/>
                    <a:pt x="10561" y="1"/>
                    <a:pt x="7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510908" y="1652046"/>
              <a:ext cx="322047" cy="473257"/>
            </a:xfrm>
            <a:custGeom>
              <a:avLst/>
              <a:gdLst/>
              <a:ahLst/>
              <a:cxnLst/>
              <a:rect l="l" t="t" r="r" b="b"/>
              <a:pathLst>
                <a:path w="15882" h="23339" extrusionOk="0">
                  <a:moveTo>
                    <a:pt x="7317" y="588"/>
                  </a:moveTo>
                  <a:cubicBezTo>
                    <a:pt x="8119" y="588"/>
                    <a:pt x="8920" y="736"/>
                    <a:pt x="9705" y="1032"/>
                  </a:cubicBezTo>
                  <a:cubicBezTo>
                    <a:pt x="11938" y="1876"/>
                    <a:pt x="13452" y="3666"/>
                    <a:pt x="13815" y="4666"/>
                  </a:cubicBezTo>
                  <a:cubicBezTo>
                    <a:pt x="14522" y="6621"/>
                    <a:pt x="15286" y="15033"/>
                    <a:pt x="14919" y="16830"/>
                  </a:cubicBezTo>
                  <a:cubicBezTo>
                    <a:pt x="14530" y="18740"/>
                    <a:pt x="11044" y="22669"/>
                    <a:pt x="9666" y="22750"/>
                  </a:cubicBezTo>
                  <a:cubicBezTo>
                    <a:pt x="9623" y="22752"/>
                    <a:pt x="9580" y="22754"/>
                    <a:pt x="9536" y="22754"/>
                  </a:cubicBezTo>
                  <a:cubicBezTo>
                    <a:pt x="7552" y="22754"/>
                    <a:pt x="5117" y="20280"/>
                    <a:pt x="3939" y="19076"/>
                  </a:cubicBezTo>
                  <a:cubicBezTo>
                    <a:pt x="3733" y="18866"/>
                    <a:pt x="3563" y="18692"/>
                    <a:pt x="3436" y="18572"/>
                  </a:cubicBezTo>
                  <a:cubicBezTo>
                    <a:pt x="2680" y="17861"/>
                    <a:pt x="563" y="9186"/>
                    <a:pt x="1402" y="5574"/>
                  </a:cubicBezTo>
                  <a:cubicBezTo>
                    <a:pt x="2177" y="2239"/>
                    <a:pt x="3834" y="1530"/>
                    <a:pt x="3861" y="1518"/>
                  </a:cubicBezTo>
                  <a:lnTo>
                    <a:pt x="3860" y="1518"/>
                  </a:lnTo>
                  <a:cubicBezTo>
                    <a:pt x="3871" y="1514"/>
                    <a:pt x="3883" y="1509"/>
                    <a:pt x="3895" y="1503"/>
                  </a:cubicBezTo>
                  <a:cubicBezTo>
                    <a:pt x="5007" y="894"/>
                    <a:pt x="6163" y="588"/>
                    <a:pt x="7317" y="588"/>
                  </a:cubicBezTo>
                  <a:close/>
                  <a:moveTo>
                    <a:pt x="7312" y="0"/>
                  </a:moveTo>
                  <a:cubicBezTo>
                    <a:pt x="6068" y="0"/>
                    <a:pt x="4824" y="329"/>
                    <a:pt x="3628" y="982"/>
                  </a:cubicBezTo>
                  <a:cubicBezTo>
                    <a:pt x="3401" y="1078"/>
                    <a:pt x="1647" y="1930"/>
                    <a:pt x="832" y="5442"/>
                  </a:cubicBezTo>
                  <a:cubicBezTo>
                    <a:pt x="0" y="9022"/>
                    <a:pt x="2035" y="18057"/>
                    <a:pt x="3034" y="18998"/>
                  </a:cubicBezTo>
                  <a:cubicBezTo>
                    <a:pt x="3158" y="19114"/>
                    <a:pt x="3321" y="19283"/>
                    <a:pt x="3520" y="19486"/>
                  </a:cubicBezTo>
                  <a:cubicBezTo>
                    <a:pt x="4754" y="20746"/>
                    <a:pt x="7288" y="23338"/>
                    <a:pt x="9535" y="23338"/>
                  </a:cubicBezTo>
                  <a:cubicBezTo>
                    <a:pt x="9590" y="23338"/>
                    <a:pt x="9644" y="23336"/>
                    <a:pt x="9700" y="23334"/>
                  </a:cubicBezTo>
                  <a:cubicBezTo>
                    <a:pt x="11483" y="23229"/>
                    <a:pt x="15073" y="19002"/>
                    <a:pt x="15492" y="16946"/>
                  </a:cubicBezTo>
                  <a:cubicBezTo>
                    <a:pt x="15881" y="15043"/>
                    <a:pt x="15112" y="6530"/>
                    <a:pt x="14365" y="4467"/>
                  </a:cubicBezTo>
                  <a:cubicBezTo>
                    <a:pt x="13897" y="3176"/>
                    <a:pt x="12177" y="1341"/>
                    <a:pt x="9911" y="485"/>
                  </a:cubicBezTo>
                  <a:cubicBezTo>
                    <a:pt x="9056" y="161"/>
                    <a:pt x="8184" y="0"/>
                    <a:pt x="7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598593" y="1886044"/>
              <a:ext cx="44894" cy="13768"/>
            </a:xfrm>
            <a:custGeom>
              <a:avLst/>
              <a:gdLst/>
              <a:ahLst/>
              <a:cxnLst/>
              <a:rect l="l" t="t" r="r" b="b"/>
              <a:pathLst>
                <a:path w="2214" h="679" extrusionOk="0">
                  <a:moveTo>
                    <a:pt x="1091" y="1"/>
                  </a:moveTo>
                  <a:cubicBezTo>
                    <a:pt x="778" y="1"/>
                    <a:pt x="23" y="177"/>
                    <a:pt x="6" y="448"/>
                  </a:cubicBezTo>
                  <a:cubicBezTo>
                    <a:pt x="0" y="538"/>
                    <a:pt x="81" y="568"/>
                    <a:pt x="204" y="568"/>
                  </a:cubicBezTo>
                  <a:cubicBezTo>
                    <a:pt x="454" y="568"/>
                    <a:pt x="879" y="440"/>
                    <a:pt x="1082" y="440"/>
                  </a:cubicBezTo>
                  <a:cubicBezTo>
                    <a:pt x="1090" y="440"/>
                    <a:pt x="1098" y="440"/>
                    <a:pt x="1105" y="441"/>
                  </a:cubicBezTo>
                  <a:cubicBezTo>
                    <a:pt x="1316" y="453"/>
                    <a:pt x="1806" y="679"/>
                    <a:pt x="2052" y="679"/>
                  </a:cubicBezTo>
                  <a:cubicBezTo>
                    <a:pt x="2137" y="679"/>
                    <a:pt x="2192" y="651"/>
                    <a:pt x="2196" y="579"/>
                  </a:cubicBezTo>
                  <a:cubicBezTo>
                    <a:pt x="2214" y="296"/>
                    <a:pt x="1414" y="18"/>
                    <a:pt x="1132" y="2"/>
                  </a:cubicBezTo>
                  <a:cubicBezTo>
                    <a:pt x="1119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1718278" y="1872802"/>
              <a:ext cx="22001" cy="20805"/>
            </a:xfrm>
            <a:custGeom>
              <a:avLst/>
              <a:gdLst/>
              <a:ahLst/>
              <a:cxnLst/>
              <a:rect l="l" t="t" r="r" b="b"/>
              <a:pathLst>
                <a:path w="1085" h="1026" extrusionOk="0">
                  <a:moveTo>
                    <a:pt x="552" y="1"/>
                  </a:moveTo>
                  <a:cubicBezTo>
                    <a:pt x="531" y="1"/>
                    <a:pt x="510" y="2"/>
                    <a:pt x="489" y="5"/>
                  </a:cubicBezTo>
                  <a:cubicBezTo>
                    <a:pt x="283" y="29"/>
                    <a:pt x="112" y="176"/>
                    <a:pt x="57" y="375"/>
                  </a:cubicBezTo>
                  <a:cubicBezTo>
                    <a:pt x="1" y="575"/>
                    <a:pt x="72" y="788"/>
                    <a:pt x="234" y="916"/>
                  </a:cubicBezTo>
                  <a:cubicBezTo>
                    <a:pt x="327" y="988"/>
                    <a:pt x="439" y="1025"/>
                    <a:pt x="551" y="1025"/>
                  </a:cubicBezTo>
                  <a:cubicBezTo>
                    <a:pt x="637" y="1025"/>
                    <a:pt x="724" y="1003"/>
                    <a:pt x="802" y="959"/>
                  </a:cubicBezTo>
                  <a:cubicBezTo>
                    <a:pt x="983" y="857"/>
                    <a:pt x="1084" y="657"/>
                    <a:pt x="1060" y="452"/>
                  </a:cubicBezTo>
                  <a:cubicBezTo>
                    <a:pt x="1027" y="192"/>
                    <a:pt x="80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1665391" y="1966957"/>
              <a:ext cx="90255" cy="40555"/>
            </a:xfrm>
            <a:custGeom>
              <a:avLst/>
              <a:gdLst/>
              <a:ahLst/>
              <a:cxnLst/>
              <a:rect l="l" t="t" r="r" b="b"/>
              <a:pathLst>
                <a:path w="4451" h="2000" extrusionOk="0">
                  <a:moveTo>
                    <a:pt x="4123" y="1"/>
                  </a:moveTo>
                  <a:cubicBezTo>
                    <a:pt x="4054" y="1"/>
                    <a:pt x="3985" y="25"/>
                    <a:pt x="3930" y="74"/>
                  </a:cubicBezTo>
                  <a:cubicBezTo>
                    <a:pt x="2588" y="1258"/>
                    <a:pt x="1291" y="1415"/>
                    <a:pt x="697" y="1415"/>
                  </a:cubicBezTo>
                  <a:cubicBezTo>
                    <a:pt x="500" y="1415"/>
                    <a:pt x="381" y="1397"/>
                    <a:pt x="363" y="1395"/>
                  </a:cubicBezTo>
                  <a:cubicBezTo>
                    <a:pt x="347" y="1392"/>
                    <a:pt x="331" y="1391"/>
                    <a:pt x="316" y="1391"/>
                  </a:cubicBezTo>
                  <a:cubicBezTo>
                    <a:pt x="174" y="1391"/>
                    <a:pt x="50" y="1493"/>
                    <a:pt x="27" y="1636"/>
                  </a:cubicBezTo>
                  <a:cubicBezTo>
                    <a:pt x="1" y="1796"/>
                    <a:pt x="110" y="1946"/>
                    <a:pt x="269" y="1973"/>
                  </a:cubicBezTo>
                  <a:cubicBezTo>
                    <a:pt x="400" y="1990"/>
                    <a:pt x="534" y="2000"/>
                    <a:pt x="668" y="2000"/>
                  </a:cubicBezTo>
                  <a:cubicBezTo>
                    <a:pt x="675" y="2000"/>
                    <a:pt x="683" y="2000"/>
                    <a:pt x="691" y="2000"/>
                  </a:cubicBezTo>
                  <a:cubicBezTo>
                    <a:pt x="1387" y="2000"/>
                    <a:pt x="2839" y="1817"/>
                    <a:pt x="4317" y="512"/>
                  </a:cubicBezTo>
                  <a:cubicBezTo>
                    <a:pt x="4438" y="406"/>
                    <a:pt x="4450" y="221"/>
                    <a:pt x="4342" y="100"/>
                  </a:cubicBezTo>
                  <a:cubicBezTo>
                    <a:pt x="4284" y="34"/>
                    <a:pt x="4204" y="1"/>
                    <a:pt x="4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1649026" y="1922161"/>
              <a:ext cx="70850" cy="51627"/>
            </a:xfrm>
            <a:custGeom>
              <a:avLst/>
              <a:gdLst/>
              <a:ahLst/>
              <a:cxnLst/>
              <a:rect l="l" t="t" r="r" b="b"/>
              <a:pathLst>
                <a:path w="3494" h="2546" extrusionOk="0">
                  <a:moveTo>
                    <a:pt x="2758" y="1"/>
                  </a:moveTo>
                  <a:cubicBezTo>
                    <a:pt x="2683" y="1"/>
                    <a:pt x="2609" y="29"/>
                    <a:pt x="2552" y="85"/>
                  </a:cubicBezTo>
                  <a:cubicBezTo>
                    <a:pt x="2437" y="199"/>
                    <a:pt x="2436" y="386"/>
                    <a:pt x="2551" y="500"/>
                  </a:cubicBezTo>
                  <a:cubicBezTo>
                    <a:pt x="2643" y="593"/>
                    <a:pt x="2902" y="919"/>
                    <a:pt x="2895" y="1204"/>
                  </a:cubicBezTo>
                  <a:cubicBezTo>
                    <a:pt x="2892" y="1325"/>
                    <a:pt x="2841" y="1426"/>
                    <a:pt x="2737" y="1522"/>
                  </a:cubicBezTo>
                  <a:cubicBezTo>
                    <a:pt x="2368" y="1859"/>
                    <a:pt x="1956" y="1957"/>
                    <a:pt x="1602" y="1957"/>
                  </a:cubicBezTo>
                  <a:cubicBezTo>
                    <a:pt x="1295" y="1957"/>
                    <a:pt x="1032" y="1883"/>
                    <a:pt x="878" y="1829"/>
                  </a:cubicBezTo>
                  <a:cubicBezTo>
                    <a:pt x="849" y="1818"/>
                    <a:pt x="820" y="1801"/>
                    <a:pt x="795" y="1746"/>
                  </a:cubicBezTo>
                  <a:cubicBezTo>
                    <a:pt x="680" y="1496"/>
                    <a:pt x="819" y="894"/>
                    <a:pt x="955" y="547"/>
                  </a:cubicBezTo>
                  <a:cubicBezTo>
                    <a:pt x="1014" y="396"/>
                    <a:pt x="940" y="227"/>
                    <a:pt x="789" y="169"/>
                  </a:cubicBezTo>
                  <a:cubicBezTo>
                    <a:pt x="754" y="155"/>
                    <a:pt x="717" y="148"/>
                    <a:pt x="682" y="148"/>
                  </a:cubicBezTo>
                  <a:cubicBezTo>
                    <a:pt x="565" y="148"/>
                    <a:pt x="455" y="219"/>
                    <a:pt x="411" y="334"/>
                  </a:cubicBezTo>
                  <a:cubicBezTo>
                    <a:pt x="368" y="443"/>
                    <a:pt x="1" y="1414"/>
                    <a:pt x="262" y="1988"/>
                  </a:cubicBezTo>
                  <a:cubicBezTo>
                    <a:pt x="348" y="2177"/>
                    <a:pt x="492" y="2312"/>
                    <a:pt x="681" y="2379"/>
                  </a:cubicBezTo>
                  <a:cubicBezTo>
                    <a:pt x="976" y="2487"/>
                    <a:pt x="1287" y="2543"/>
                    <a:pt x="1600" y="2545"/>
                  </a:cubicBezTo>
                  <a:cubicBezTo>
                    <a:pt x="2173" y="2545"/>
                    <a:pt x="2704" y="2344"/>
                    <a:pt x="3132" y="1954"/>
                  </a:cubicBezTo>
                  <a:cubicBezTo>
                    <a:pt x="3352" y="1752"/>
                    <a:pt x="3473" y="1497"/>
                    <a:pt x="3480" y="1218"/>
                  </a:cubicBezTo>
                  <a:cubicBezTo>
                    <a:pt x="3494" y="637"/>
                    <a:pt x="3020" y="142"/>
                    <a:pt x="2967" y="89"/>
                  </a:cubicBezTo>
                  <a:cubicBezTo>
                    <a:pt x="2909" y="30"/>
                    <a:pt x="2833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561889" y="1843093"/>
              <a:ext cx="88532" cy="32464"/>
            </a:xfrm>
            <a:custGeom>
              <a:avLst/>
              <a:gdLst/>
              <a:ahLst/>
              <a:cxnLst/>
              <a:rect l="l" t="t" r="r" b="b"/>
              <a:pathLst>
                <a:path w="4366" h="1601" extrusionOk="0">
                  <a:moveTo>
                    <a:pt x="2200" y="1"/>
                  </a:moveTo>
                  <a:cubicBezTo>
                    <a:pt x="2177" y="1"/>
                    <a:pt x="2152" y="1"/>
                    <a:pt x="2128" y="1"/>
                  </a:cubicBezTo>
                  <a:cubicBezTo>
                    <a:pt x="462" y="42"/>
                    <a:pt x="0" y="1273"/>
                    <a:pt x="0" y="1273"/>
                  </a:cubicBezTo>
                  <a:cubicBezTo>
                    <a:pt x="0" y="1273"/>
                    <a:pt x="996" y="584"/>
                    <a:pt x="1794" y="584"/>
                  </a:cubicBezTo>
                  <a:cubicBezTo>
                    <a:pt x="1902" y="584"/>
                    <a:pt x="2006" y="596"/>
                    <a:pt x="2104" y="625"/>
                  </a:cubicBezTo>
                  <a:cubicBezTo>
                    <a:pt x="2733" y="808"/>
                    <a:pt x="3401" y="1601"/>
                    <a:pt x="3926" y="1601"/>
                  </a:cubicBezTo>
                  <a:cubicBezTo>
                    <a:pt x="4088" y="1601"/>
                    <a:pt x="4236" y="1526"/>
                    <a:pt x="4365" y="1335"/>
                  </a:cubicBezTo>
                  <a:cubicBezTo>
                    <a:pt x="4365" y="1335"/>
                    <a:pt x="3811" y="1"/>
                    <a:pt x="2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89624" y="1806023"/>
              <a:ext cx="88004" cy="31532"/>
            </a:xfrm>
            <a:custGeom>
              <a:avLst/>
              <a:gdLst/>
              <a:ahLst/>
              <a:cxnLst/>
              <a:rect l="l" t="t" r="r" b="b"/>
              <a:pathLst>
                <a:path w="4340" h="1555" extrusionOk="0">
                  <a:moveTo>
                    <a:pt x="1975" y="0"/>
                  </a:moveTo>
                  <a:cubicBezTo>
                    <a:pt x="615" y="0"/>
                    <a:pt x="0" y="1077"/>
                    <a:pt x="0" y="1077"/>
                  </a:cubicBezTo>
                  <a:cubicBezTo>
                    <a:pt x="120" y="1312"/>
                    <a:pt x="282" y="1399"/>
                    <a:pt x="473" y="1399"/>
                  </a:cubicBezTo>
                  <a:cubicBezTo>
                    <a:pt x="990" y="1399"/>
                    <a:pt x="1712" y="751"/>
                    <a:pt x="2331" y="651"/>
                  </a:cubicBezTo>
                  <a:cubicBezTo>
                    <a:pt x="2383" y="643"/>
                    <a:pt x="2436" y="639"/>
                    <a:pt x="2490" y="639"/>
                  </a:cubicBezTo>
                  <a:cubicBezTo>
                    <a:pt x="3315" y="639"/>
                    <a:pt x="4339" y="1554"/>
                    <a:pt x="4339" y="1554"/>
                  </a:cubicBezTo>
                  <a:cubicBezTo>
                    <a:pt x="4339" y="1554"/>
                    <a:pt x="4033" y="276"/>
                    <a:pt x="2384" y="31"/>
                  </a:cubicBezTo>
                  <a:cubicBezTo>
                    <a:pt x="2241" y="10"/>
                    <a:pt x="2105" y="0"/>
                    <a:pt x="1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1460292" y="1645881"/>
              <a:ext cx="165728" cy="474088"/>
            </a:xfrm>
            <a:custGeom>
              <a:avLst/>
              <a:gdLst/>
              <a:ahLst/>
              <a:cxnLst/>
              <a:rect l="l" t="t" r="r" b="b"/>
              <a:pathLst>
                <a:path w="8173" h="23380" extrusionOk="0">
                  <a:moveTo>
                    <a:pt x="6952" y="0"/>
                  </a:moveTo>
                  <a:cubicBezTo>
                    <a:pt x="6359" y="0"/>
                    <a:pt x="5351" y="300"/>
                    <a:pt x="3716" y="1534"/>
                  </a:cubicBezTo>
                  <a:cubicBezTo>
                    <a:pt x="537" y="3935"/>
                    <a:pt x="1764" y="7593"/>
                    <a:pt x="1956" y="11039"/>
                  </a:cubicBezTo>
                  <a:cubicBezTo>
                    <a:pt x="2150" y="14486"/>
                    <a:pt x="0" y="17993"/>
                    <a:pt x="1284" y="21194"/>
                  </a:cubicBezTo>
                  <a:cubicBezTo>
                    <a:pt x="1960" y="22882"/>
                    <a:pt x="2710" y="23380"/>
                    <a:pt x="3224" y="23380"/>
                  </a:cubicBezTo>
                  <a:cubicBezTo>
                    <a:pt x="3686" y="23380"/>
                    <a:pt x="3957" y="22979"/>
                    <a:pt x="3815" y="22679"/>
                  </a:cubicBezTo>
                  <a:cubicBezTo>
                    <a:pt x="3514" y="22044"/>
                    <a:pt x="1946" y="17420"/>
                    <a:pt x="3226" y="14132"/>
                  </a:cubicBezTo>
                  <a:cubicBezTo>
                    <a:pt x="4508" y="10842"/>
                    <a:pt x="3542" y="7489"/>
                    <a:pt x="4431" y="5590"/>
                  </a:cubicBezTo>
                  <a:cubicBezTo>
                    <a:pt x="5040" y="4291"/>
                    <a:pt x="6568" y="4086"/>
                    <a:pt x="7472" y="4086"/>
                  </a:cubicBezTo>
                  <a:cubicBezTo>
                    <a:pt x="7888" y="4086"/>
                    <a:pt x="8173" y="4130"/>
                    <a:pt x="8173" y="4130"/>
                  </a:cubicBezTo>
                  <a:lnTo>
                    <a:pt x="7704" y="268"/>
                  </a:lnTo>
                  <a:cubicBezTo>
                    <a:pt x="7704" y="268"/>
                    <a:pt x="7513" y="0"/>
                    <a:pt x="6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1464754" y="1639980"/>
              <a:ext cx="167594" cy="485930"/>
            </a:xfrm>
            <a:custGeom>
              <a:avLst/>
              <a:gdLst/>
              <a:ahLst/>
              <a:cxnLst/>
              <a:rect l="l" t="t" r="r" b="b"/>
              <a:pathLst>
                <a:path w="8265" h="23964" extrusionOk="0">
                  <a:moveTo>
                    <a:pt x="6727" y="582"/>
                  </a:moveTo>
                  <a:cubicBezTo>
                    <a:pt x="6994" y="582"/>
                    <a:pt x="7142" y="655"/>
                    <a:pt x="7205" y="699"/>
                  </a:cubicBezTo>
                  <a:lnTo>
                    <a:pt x="7617" y="4095"/>
                  </a:lnTo>
                  <a:cubicBezTo>
                    <a:pt x="7507" y="4088"/>
                    <a:pt x="7376" y="4083"/>
                    <a:pt x="7231" y="4083"/>
                  </a:cubicBezTo>
                  <a:cubicBezTo>
                    <a:pt x="6256" y="4083"/>
                    <a:pt x="4621" y="4315"/>
                    <a:pt x="3945" y="5757"/>
                  </a:cubicBezTo>
                  <a:cubicBezTo>
                    <a:pt x="3515" y="6679"/>
                    <a:pt x="3494" y="7863"/>
                    <a:pt x="3469" y="9233"/>
                  </a:cubicBezTo>
                  <a:cubicBezTo>
                    <a:pt x="3443" y="10799"/>
                    <a:pt x="3413" y="12575"/>
                    <a:pt x="2733" y="14317"/>
                  </a:cubicBezTo>
                  <a:cubicBezTo>
                    <a:pt x="1423" y="17682"/>
                    <a:pt x="2988" y="22372"/>
                    <a:pt x="3330" y="23095"/>
                  </a:cubicBezTo>
                  <a:cubicBezTo>
                    <a:pt x="3359" y="23157"/>
                    <a:pt x="3315" y="23225"/>
                    <a:pt x="3301" y="23245"/>
                  </a:cubicBezTo>
                  <a:cubicBezTo>
                    <a:pt x="3277" y="23280"/>
                    <a:pt x="3192" y="23379"/>
                    <a:pt x="3004" y="23379"/>
                  </a:cubicBezTo>
                  <a:cubicBezTo>
                    <a:pt x="2983" y="23379"/>
                    <a:pt x="2961" y="23378"/>
                    <a:pt x="2938" y="23375"/>
                  </a:cubicBezTo>
                  <a:cubicBezTo>
                    <a:pt x="2740" y="23351"/>
                    <a:pt x="2040" y="23135"/>
                    <a:pt x="1336" y="21377"/>
                  </a:cubicBezTo>
                  <a:cubicBezTo>
                    <a:pt x="611" y="19569"/>
                    <a:pt x="1033" y="17655"/>
                    <a:pt x="1479" y="15628"/>
                  </a:cubicBezTo>
                  <a:cubicBezTo>
                    <a:pt x="1790" y="14220"/>
                    <a:pt x="2110" y="12764"/>
                    <a:pt x="2029" y="11314"/>
                  </a:cubicBezTo>
                  <a:cubicBezTo>
                    <a:pt x="1992" y="10647"/>
                    <a:pt x="1915" y="9965"/>
                    <a:pt x="1841" y="9306"/>
                  </a:cubicBezTo>
                  <a:cubicBezTo>
                    <a:pt x="1530" y="6526"/>
                    <a:pt x="1235" y="3900"/>
                    <a:pt x="3673" y="2060"/>
                  </a:cubicBezTo>
                  <a:cubicBezTo>
                    <a:pt x="5284" y="843"/>
                    <a:pt x="6219" y="582"/>
                    <a:pt x="6727" y="582"/>
                  </a:cubicBezTo>
                  <a:close/>
                  <a:moveTo>
                    <a:pt x="6724" y="0"/>
                  </a:moveTo>
                  <a:cubicBezTo>
                    <a:pt x="5862" y="0"/>
                    <a:pt x="4721" y="536"/>
                    <a:pt x="3320" y="1593"/>
                  </a:cubicBezTo>
                  <a:cubicBezTo>
                    <a:pt x="615" y="3634"/>
                    <a:pt x="942" y="6551"/>
                    <a:pt x="1259" y="9371"/>
                  </a:cubicBezTo>
                  <a:cubicBezTo>
                    <a:pt x="1332" y="10022"/>
                    <a:pt x="1408" y="10695"/>
                    <a:pt x="1444" y="11347"/>
                  </a:cubicBezTo>
                  <a:cubicBezTo>
                    <a:pt x="1522" y="12716"/>
                    <a:pt x="1209" y="14133"/>
                    <a:pt x="907" y="15502"/>
                  </a:cubicBezTo>
                  <a:cubicBezTo>
                    <a:pt x="462" y="17526"/>
                    <a:pt x="1" y="19619"/>
                    <a:pt x="793" y="21594"/>
                  </a:cubicBezTo>
                  <a:cubicBezTo>
                    <a:pt x="1564" y="23523"/>
                    <a:pt x="2423" y="23901"/>
                    <a:pt x="2867" y="23956"/>
                  </a:cubicBezTo>
                  <a:cubicBezTo>
                    <a:pt x="2913" y="23961"/>
                    <a:pt x="2959" y="23964"/>
                    <a:pt x="3005" y="23964"/>
                  </a:cubicBezTo>
                  <a:cubicBezTo>
                    <a:pt x="3321" y="23964"/>
                    <a:pt x="3602" y="23829"/>
                    <a:pt x="3776" y="23588"/>
                  </a:cubicBezTo>
                  <a:cubicBezTo>
                    <a:pt x="3941" y="23360"/>
                    <a:pt x="3972" y="23083"/>
                    <a:pt x="3859" y="22845"/>
                  </a:cubicBezTo>
                  <a:cubicBezTo>
                    <a:pt x="3584" y="22265"/>
                    <a:pt x="2046" y="17695"/>
                    <a:pt x="3279" y="14528"/>
                  </a:cubicBezTo>
                  <a:cubicBezTo>
                    <a:pt x="3995" y="12688"/>
                    <a:pt x="4027" y="10858"/>
                    <a:pt x="4056" y="9243"/>
                  </a:cubicBezTo>
                  <a:cubicBezTo>
                    <a:pt x="4078" y="7940"/>
                    <a:pt x="4097" y="6814"/>
                    <a:pt x="4476" y="6006"/>
                  </a:cubicBezTo>
                  <a:cubicBezTo>
                    <a:pt x="5016" y="4853"/>
                    <a:pt x="6425" y="4672"/>
                    <a:pt x="7260" y="4672"/>
                  </a:cubicBezTo>
                  <a:cubicBezTo>
                    <a:pt x="7639" y="4672"/>
                    <a:pt x="7900" y="4709"/>
                    <a:pt x="7907" y="4710"/>
                  </a:cubicBezTo>
                  <a:cubicBezTo>
                    <a:pt x="7922" y="4712"/>
                    <a:pt x="7937" y="4713"/>
                    <a:pt x="7952" y="4713"/>
                  </a:cubicBezTo>
                  <a:cubicBezTo>
                    <a:pt x="8124" y="4713"/>
                    <a:pt x="8264" y="4563"/>
                    <a:pt x="8243" y="4386"/>
                  </a:cubicBezTo>
                  <a:lnTo>
                    <a:pt x="7775" y="525"/>
                  </a:lnTo>
                  <a:cubicBezTo>
                    <a:pt x="7769" y="477"/>
                    <a:pt x="7751" y="430"/>
                    <a:pt x="7722" y="391"/>
                  </a:cubicBezTo>
                  <a:cubicBezTo>
                    <a:pt x="7687" y="342"/>
                    <a:pt x="7489" y="95"/>
                    <a:pt x="7009" y="21"/>
                  </a:cubicBezTo>
                  <a:cubicBezTo>
                    <a:pt x="6917" y="7"/>
                    <a:pt x="6822" y="0"/>
                    <a:pt x="6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1511111" y="1590885"/>
              <a:ext cx="476947" cy="542423"/>
            </a:xfrm>
            <a:custGeom>
              <a:avLst/>
              <a:gdLst/>
              <a:ahLst/>
              <a:cxnLst/>
              <a:rect l="l" t="t" r="r" b="b"/>
              <a:pathLst>
                <a:path w="23521" h="26750" extrusionOk="0">
                  <a:moveTo>
                    <a:pt x="8887" y="1"/>
                  </a:moveTo>
                  <a:cubicBezTo>
                    <a:pt x="8521" y="1"/>
                    <a:pt x="8163" y="18"/>
                    <a:pt x="7818" y="51"/>
                  </a:cubicBezTo>
                  <a:cubicBezTo>
                    <a:pt x="7703" y="41"/>
                    <a:pt x="7585" y="35"/>
                    <a:pt x="7463" y="35"/>
                  </a:cubicBezTo>
                  <a:cubicBezTo>
                    <a:pt x="7175" y="35"/>
                    <a:pt x="6866" y="66"/>
                    <a:pt x="6532" y="132"/>
                  </a:cubicBezTo>
                  <a:cubicBezTo>
                    <a:pt x="2380" y="972"/>
                    <a:pt x="1" y="3499"/>
                    <a:pt x="973" y="5060"/>
                  </a:cubicBezTo>
                  <a:cubicBezTo>
                    <a:pt x="1945" y="6621"/>
                    <a:pt x="5667" y="6842"/>
                    <a:pt x="5667" y="6842"/>
                  </a:cubicBezTo>
                  <a:lnTo>
                    <a:pt x="6245" y="6995"/>
                  </a:lnTo>
                  <a:cubicBezTo>
                    <a:pt x="6203" y="6812"/>
                    <a:pt x="6174" y="6625"/>
                    <a:pt x="6159" y="6437"/>
                  </a:cubicBezTo>
                  <a:cubicBezTo>
                    <a:pt x="6433" y="6266"/>
                    <a:pt x="6813" y="6105"/>
                    <a:pt x="7270" y="6105"/>
                  </a:cubicBezTo>
                  <a:cubicBezTo>
                    <a:pt x="7742" y="6105"/>
                    <a:pt x="8297" y="6276"/>
                    <a:pt x="8905" y="6785"/>
                  </a:cubicBezTo>
                  <a:cubicBezTo>
                    <a:pt x="10774" y="8350"/>
                    <a:pt x="12420" y="11165"/>
                    <a:pt x="12681" y="13939"/>
                  </a:cubicBezTo>
                  <a:cubicBezTo>
                    <a:pt x="13080" y="18144"/>
                    <a:pt x="15363" y="19435"/>
                    <a:pt x="15577" y="21200"/>
                  </a:cubicBezTo>
                  <a:cubicBezTo>
                    <a:pt x="15790" y="22965"/>
                    <a:pt x="12968" y="25547"/>
                    <a:pt x="12373" y="26178"/>
                  </a:cubicBezTo>
                  <a:cubicBezTo>
                    <a:pt x="11929" y="26652"/>
                    <a:pt x="13391" y="26750"/>
                    <a:pt x="14467" y="26750"/>
                  </a:cubicBezTo>
                  <a:cubicBezTo>
                    <a:pt x="14989" y="26750"/>
                    <a:pt x="15420" y="26726"/>
                    <a:pt x="15498" y="26712"/>
                  </a:cubicBezTo>
                  <a:cubicBezTo>
                    <a:pt x="19026" y="26062"/>
                    <a:pt x="21110" y="23455"/>
                    <a:pt x="22216" y="20178"/>
                  </a:cubicBezTo>
                  <a:cubicBezTo>
                    <a:pt x="23520" y="16318"/>
                    <a:pt x="21417" y="13664"/>
                    <a:pt x="19863" y="10384"/>
                  </a:cubicBezTo>
                  <a:cubicBezTo>
                    <a:pt x="18960" y="8478"/>
                    <a:pt x="18629" y="4823"/>
                    <a:pt x="15622" y="2166"/>
                  </a:cubicBezTo>
                  <a:cubicBezTo>
                    <a:pt x="13985" y="720"/>
                    <a:pt x="11279" y="1"/>
                    <a:pt x="8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1518736" y="1585024"/>
              <a:ext cx="471026" cy="554306"/>
            </a:xfrm>
            <a:custGeom>
              <a:avLst/>
              <a:gdLst/>
              <a:ahLst/>
              <a:cxnLst/>
              <a:rect l="l" t="t" r="r" b="b"/>
              <a:pathLst>
                <a:path w="23229" h="27336" extrusionOk="0">
                  <a:moveTo>
                    <a:pt x="8483" y="585"/>
                  </a:moveTo>
                  <a:cubicBezTo>
                    <a:pt x="10664" y="585"/>
                    <a:pt x="13377" y="1194"/>
                    <a:pt x="15052" y="2673"/>
                  </a:cubicBezTo>
                  <a:cubicBezTo>
                    <a:pt x="17180" y="4554"/>
                    <a:pt x="17930" y="6945"/>
                    <a:pt x="18532" y="8868"/>
                  </a:cubicBezTo>
                  <a:cubicBezTo>
                    <a:pt x="18765" y="9614"/>
                    <a:pt x="18967" y="10259"/>
                    <a:pt x="19223" y="10797"/>
                  </a:cubicBezTo>
                  <a:cubicBezTo>
                    <a:pt x="19501" y="11385"/>
                    <a:pt x="19797" y="11954"/>
                    <a:pt x="20089" y="12514"/>
                  </a:cubicBezTo>
                  <a:cubicBezTo>
                    <a:pt x="21433" y="15093"/>
                    <a:pt x="22594" y="17320"/>
                    <a:pt x="21563" y="20373"/>
                  </a:cubicBezTo>
                  <a:cubicBezTo>
                    <a:pt x="20335" y="24013"/>
                    <a:pt x="18150" y="26147"/>
                    <a:pt x="15070" y="26714"/>
                  </a:cubicBezTo>
                  <a:cubicBezTo>
                    <a:pt x="14937" y="26735"/>
                    <a:pt x="14603" y="26749"/>
                    <a:pt x="14206" y="26749"/>
                  </a:cubicBezTo>
                  <a:cubicBezTo>
                    <a:pt x="13512" y="26749"/>
                    <a:pt x="12627" y="26707"/>
                    <a:pt x="12286" y="26589"/>
                  </a:cubicBezTo>
                  <a:cubicBezTo>
                    <a:pt x="12344" y="26530"/>
                    <a:pt x="12412" y="26461"/>
                    <a:pt x="12491" y="26381"/>
                  </a:cubicBezTo>
                  <a:cubicBezTo>
                    <a:pt x="13451" y="25416"/>
                    <a:pt x="15697" y="23156"/>
                    <a:pt x="15492" y="21453"/>
                  </a:cubicBezTo>
                  <a:cubicBezTo>
                    <a:pt x="15400" y="20704"/>
                    <a:pt x="14982" y="20051"/>
                    <a:pt x="14497" y="19297"/>
                  </a:cubicBezTo>
                  <a:cubicBezTo>
                    <a:pt x="13756" y="18143"/>
                    <a:pt x="12835" y="16707"/>
                    <a:pt x="12598" y="14201"/>
                  </a:cubicBezTo>
                  <a:cubicBezTo>
                    <a:pt x="12345" y="11536"/>
                    <a:pt x="10787" y="8582"/>
                    <a:pt x="8717" y="6850"/>
                  </a:cubicBezTo>
                  <a:cubicBezTo>
                    <a:pt x="8043" y="6285"/>
                    <a:pt x="7422" y="6101"/>
                    <a:pt x="6896" y="6101"/>
                  </a:cubicBezTo>
                  <a:cubicBezTo>
                    <a:pt x="6355" y="6101"/>
                    <a:pt x="5916" y="6297"/>
                    <a:pt x="5628" y="6476"/>
                  </a:cubicBezTo>
                  <a:cubicBezTo>
                    <a:pt x="5534" y="6536"/>
                    <a:pt x="5482" y="6640"/>
                    <a:pt x="5491" y="6750"/>
                  </a:cubicBezTo>
                  <a:cubicBezTo>
                    <a:pt x="5495" y="6797"/>
                    <a:pt x="5499" y="6841"/>
                    <a:pt x="5505" y="6885"/>
                  </a:cubicBezTo>
                  <a:lnTo>
                    <a:pt x="5366" y="6848"/>
                  </a:lnTo>
                  <a:cubicBezTo>
                    <a:pt x="5346" y="6843"/>
                    <a:pt x="5328" y="6840"/>
                    <a:pt x="5308" y="6839"/>
                  </a:cubicBezTo>
                  <a:cubicBezTo>
                    <a:pt x="4314" y="6779"/>
                    <a:pt x="1577" y="6368"/>
                    <a:pt x="845" y="5194"/>
                  </a:cubicBezTo>
                  <a:cubicBezTo>
                    <a:pt x="624" y="4838"/>
                    <a:pt x="615" y="4419"/>
                    <a:pt x="818" y="3948"/>
                  </a:cubicBezTo>
                  <a:cubicBezTo>
                    <a:pt x="1323" y="2776"/>
                    <a:pt x="3187" y="1320"/>
                    <a:pt x="6215" y="708"/>
                  </a:cubicBezTo>
                  <a:cubicBezTo>
                    <a:pt x="6509" y="648"/>
                    <a:pt x="6810" y="617"/>
                    <a:pt x="7112" y="617"/>
                  </a:cubicBezTo>
                  <a:cubicBezTo>
                    <a:pt x="7231" y="617"/>
                    <a:pt x="7351" y="622"/>
                    <a:pt x="7471" y="632"/>
                  </a:cubicBezTo>
                  <a:cubicBezTo>
                    <a:pt x="7790" y="601"/>
                    <a:pt x="8129" y="585"/>
                    <a:pt x="8483" y="585"/>
                  </a:cubicBezTo>
                  <a:close/>
                  <a:moveTo>
                    <a:pt x="8498" y="0"/>
                  </a:moveTo>
                  <a:cubicBezTo>
                    <a:pt x="8137" y="0"/>
                    <a:pt x="7792" y="17"/>
                    <a:pt x="7468" y="49"/>
                  </a:cubicBezTo>
                  <a:cubicBezTo>
                    <a:pt x="7345" y="38"/>
                    <a:pt x="7219" y="32"/>
                    <a:pt x="7091" y="32"/>
                  </a:cubicBezTo>
                  <a:cubicBezTo>
                    <a:pt x="6771" y="32"/>
                    <a:pt x="6439" y="67"/>
                    <a:pt x="6098" y="135"/>
                  </a:cubicBezTo>
                  <a:cubicBezTo>
                    <a:pt x="3299" y="701"/>
                    <a:pt x="959" y="2139"/>
                    <a:pt x="280" y="3717"/>
                  </a:cubicBezTo>
                  <a:cubicBezTo>
                    <a:pt x="1" y="4365"/>
                    <a:pt x="24" y="4982"/>
                    <a:pt x="349" y="5504"/>
                  </a:cubicBezTo>
                  <a:cubicBezTo>
                    <a:pt x="1352" y="7115"/>
                    <a:pt x="4853" y="7395"/>
                    <a:pt x="5243" y="7420"/>
                  </a:cubicBezTo>
                  <a:lnTo>
                    <a:pt x="5793" y="7568"/>
                  </a:lnTo>
                  <a:cubicBezTo>
                    <a:pt x="5819" y="7574"/>
                    <a:pt x="5844" y="7577"/>
                    <a:pt x="5869" y="7577"/>
                  </a:cubicBezTo>
                  <a:cubicBezTo>
                    <a:pt x="6049" y="7577"/>
                    <a:pt x="6197" y="7408"/>
                    <a:pt x="6153" y="7219"/>
                  </a:cubicBezTo>
                  <a:cubicBezTo>
                    <a:pt x="6127" y="7109"/>
                    <a:pt x="6108" y="6998"/>
                    <a:pt x="6094" y="6885"/>
                  </a:cubicBezTo>
                  <a:cubicBezTo>
                    <a:pt x="6318" y="6771"/>
                    <a:pt x="6586" y="6688"/>
                    <a:pt x="6891" y="6688"/>
                  </a:cubicBezTo>
                  <a:cubicBezTo>
                    <a:pt x="7311" y="6688"/>
                    <a:pt x="7800" y="6845"/>
                    <a:pt x="8341" y="7298"/>
                  </a:cubicBezTo>
                  <a:cubicBezTo>
                    <a:pt x="10301" y="8940"/>
                    <a:pt x="11776" y="11735"/>
                    <a:pt x="12015" y="14256"/>
                  </a:cubicBezTo>
                  <a:cubicBezTo>
                    <a:pt x="12265" y="16904"/>
                    <a:pt x="13229" y="18406"/>
                    <a:pt x="14005" y="19613"/>
                  </a:cubicBezTo>
                  <a:cubicBezTo>
                    <a:pt x="14469" y="20337"/>
                    <a:pt x="14835" y="20908"/>
                    <a:pt x="14910" y="21524"/>
                  </a:cubicBezTo>
                  <a:cubicBezTo>
                    <a:pt x="15082" y="22945"/>
                    <a:pt x="12899" y="25143"/>
                    <a:pt x="12076" y="25969"/>
                  </a:cubicBezTo>
                  <a:cubicBezTo>
                    <a:pt x="11954" y="26092"/>
                    <a:pt x="11854" y="26193"/>
                    <a:pt x="11783" y="26267"/>
                  </a:cubicBezTo>
                  <a:cubicBezTo>
                    <a:pt x="11545" y="26522"/>
                    <a:pt x="11629" y="26749"/>
                    <a:pt x="11676" y="26835"/>
                  </a:cubicBezTo>
                  <a:cubicBezTo>
                    <a:pt x="11901" y="27248"/>
                    <a:pt x="13056" y="27335"/>
                    <a:pt x="13978" y="27335"/>
                  </a:cubicBezTo>
                  <a:cubicBezTo>
                    <a:pt x="14628" y="27335"/>
                    <a:pt x="15162" y="27292"/>
                    <a:pt x="15175" y="27289"/>
                  </a:cubicBezTo>
                  <a:cubicBezTo>
                    <a:pt x="18435" y="26688"/>
                    <a:pt x="20835" y="24361"/>
                    <a:pt x="22118" y="20561"/>
                  </a:cubicBezTo>
                  <a:cubicBezTo>
                    <a:pt x="23229" y="17271"/>
                    <a:pt x="21957" y="14829"/>
                    <a:pt x="20609" y="12243"/>
                  </a:cubicBezTo>
                  <a:cubicBezTo>
                    <a:pt x="20321" y="11691"/>
                    <a:pt x="20027" y="11129"/>
                    <a:pt x="19752" y="10546"/>
                  </a:cubicBezTo>
                  <a:cubicBezTo>
                    <a:pt x="19514" y="10046"/>
                    <a:pt x="19318" y="9419"/>
                    <a:pt x="19090" y="8694"/>
                  </a:cubicBezTo>
                  <a:cubicBezTo>
                    <a:pt x="18466" y="6702"/>
                    <a:pt x="17689" y="4224"/>
                    <a:pt x="15440" y="2236"/>
                  </a:cubicBezTo>
                  <a:cubicBezTo>
                    <a:pt x="13647" y="652"/>
                    <a:pt x="10768" y="0"/>
                    <a:pt x="8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1850110" y="2075834"/>
              <a:ext cx="18311" cy="21839"/>
            </a:xfrm>
            <a:custGeom>
              <a:avLst/>
              <a:gdLst/>
              <a:ahLst/>
              <a:cxnLst/>
              <a:rect l="l" t="t" r="r" b="b"/>
              <a:pathLst>
                <a:path w="903" h="1077" extrusionOk="0">
                  <a:moveTo>
                    <a:pt x="736" y="0"/>
                  </a:moveTo>
                  <a:cubicBezTo>
                    <a:pt x="680" y="0"/>
                    <a:pt x="627" y="33"/>
                    <a:pt x="602" y="87"/>
                  </a:cubicBezTo>
                  <a:cubicBezTo>
                    <a:pt x="479" y="363"/>
                    <a:pt x="306" y="613"/>
                    <a:pt x="92" y="827"/>
                  </a:cubicBezTo>
                  <a:cubicBezTo>
                    <a:pt x="1" y="920"/>
                    <a:pt x="66" y="1077"/>
                    <a:pt x="197" y="1077"/>
                  </a:cubicBezTo>
                  <a:cubicBezTo>
                    <a:pt x="235" y="1077"/>
                    <a:pt x="272" y="1061"/>
                    <a:pt x="300" y="1034"/>
                  </a:cubicBezTo>
                  <a:cubicBezTo>
                    <a:pt x="538" y="794"/>
                    <a:pt x="732" y="515"/>
                    <a:pt x="869" y="207"/>
                  </a:cubicBezTo>
                  <a:cubicBezTo>
                    <a:pt x="903" y="133"/>
                    <a:pt x="869" y="46"/>
                    <a:pt x="796" y="13"/>
                  </a:cubicBezTo>
                  <a:cubicBezTo>
                    <a:pt x="776" y="4"/>
                    <a:pt x="756" y="0"/>
                    <a:pt x="7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1590542" y="1660320"/>
              <a:ext cx="282384" cy="388760"/>
            </a:xfrm>
            <a:custGeom>
              <a:avLst/>
              <a:gdLst/>
              <a:ahLst/>
              <a:cxnLst/>
              <a:rect l="l" t="t" r="r" b="b"/>
              <a:pathLst>
                <a:path w="13926" h="19172" extrusionOk="0">
                  <a:moveTo>
                    <a:pt x="2223" y="0"/>
                  </a:moveTo>
                  <a:cubicBezTo>
                    <a:pt x="1698" y="0"/>
                    <a:pt x="1239" y="124"/>
                    <a:pt x="866" y="371"/>
                  </a:cubicBezTo>
                  <a:cubicBezTo>
                    <a:pt x="276" y="761"/>
                    <a:pt x="0" y="1180"/>
                    <a:pt x="45" y="1616"/>
                  </a:cubicBezTo>
                  <a:cubicBezTo>
                    <a:pt x="138" y="2509"/>
                    <a:pt x="1581" y="3088"/>
                    <a:pt x="1642" y="3113"/>
                  </a:cubicBezTo>
                  <a:cubicBezTo>
                    <a:pt x="1659" y="3119"/>
                    <a:pt x="1676" y="3122"/>
                    <a:pt x="1693" y="3122"/>
                  </a:cubicBezTo>
                  <a:cubicBezTo>
                    <a:pt x="1752" y="3122"/>
                    <a:pt x="1807" y="3087"/>
                    <a:pt x="1830" y="3029"/>
                  </a:cubicBezTo>
                  <a:cubicBezTo>
                    <a:pt x="1859" y="2955"/>
                    <a:pt x="1823" y="2871"/>
                    <a:pt x="1750" y="2840"/>
                  </a:cubicBezTo>
                  <a:cubicBezTo>
                    <a:pt x="1378" y="2694"/>
                    <a:pt x="398" y="2183"/>
                    <a:pt x="336" y="1586"/>
                  </a:cubicBezTo>
                  <a:cubicBezTo>
                    <a:pt x="303" y="1267"/>
                    <a:pt x="535" y="941"/>
                    <a:pt x="1027" y="615"/>
                  </a:cubicBezTo>
                  <a:cubicBezTo>
                    <a:pt x="1352" y="400"/>
                    <a:pt x="1756" y="292"/>
                    <a:pt x="2223" y="292"/>
                  </a:cubicBezTo>
                  <a:cubicBezTo>
                    <a:pt x="2566" y="292"/>
                    <a:pt x="2944" y="351"/>
                    <a:pt x="3349" y="468"/>
                  </a:cubicBezTo>
                  <a:cubicBezTo>
                    <a:pt x="5476" y="1086"/>
                    <a:pt x="7853" y="3158"/>
                    <a:pt x="8763" y="5186"/>
                  </a:cubicBezTo>
                  <a:cubicBezTo>
                    <a:pt x="9363" y="6527"/>
                    <a:pt x="9638" y="8003"/>
                    <a:pt x="9904" y="9432"/>
                  </a:cubicBezTo>
                  <a:cubicBezTo>
                    <a:pt x="10249" y="11288"/>
                    <a:pt x="10575" y="13040"/>
                    <a:pt x="11569" y="14390"/>
                  </a:cubicBezTo>
                  <a:cubicBezTo>
                    <a:pt x="12012" y="14992"/>
                    <a:pt x="13472" y="17107"/>
                    <a:pt x="13627" y="19037"/>
                  </a:cubicBezTo>
                  <a:cubicBezTo>
                    <a:pt x="13633" y="19113"/>
                    <a:pt x="13697" y="19172"/>
                    <a:pt x="13772" y="19172"/>
                  </a:cubicBezTo>
                  <a:lnTo>
                    <a:pt x="13785" y="19172"/>
                  </a:lnTo>
                  <a:cubicBezTo>
                    <a:pt x="13865" y="19165"/>
                    <a:pt x="13925" y="19094"/>
                    <a:pt x="13918" y="19014"/>
                  </a:cubicBezTo>
                  <a:cubicBezTo>
                    <a:pt x="13761" y="17060"/>
                    <a:pt x="12387" y="15008"/>
                    <a:pt x="11805" y="14216"/>
                  </a:cubicBezTo>
                  <a:cubicBezTo>
                    <a:pt x="10850" y="12922"/>
                    <a:pt x="10530" y="11200"/>
                    <a:pt x="10191" y="9378"/>
                  </a:cubicBezTo>
                  <a:cubicBezTo>
                    <a:pt x="9923" y="7934"/>
                    <a:pt x="9644" y="6440"/>
                    <a:pt x="9029" y="5066"/>
                  </a:cubicBezTo>
                  <a:cubicBezTo>
                    <a:pt x="8089" y="2969"/>
                    <a:pt x="5630" y="826"/>
                    <a:pt x="3430" y="187"/>
                  </a:cubicBezTo>
                  <a:cubicBezTo>
                    <a:pt x="3000" y="62"/>
                    <a:pt x="2595" y="0"/>
                    <a:pt x="2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1574015" y="1629374"/>
              <a:ext cx="373572" cy="417635"/>
            </a:xfrm>
            <a:custGeom>
              <a:avLst/>
              <a:gdLst/>
              <a:ahLst/>
              <a:cxnLst/>
              <a:rect l="l" t="t" r="r" b="b"/>
              <a:pathLst>
                <a:path w="18423" h="20596" extrusionOk="0">
                  <a:moveTo>
                    <a:pt x="4304" y="1"/>
                  </a:moveTo>
                  <a:cubicBezTo>
                    <a:pt x="3006" y="1"/>
                    <a:pt x="1760" y="373"/>
                    <a:pt x="903" y="1224"/>
                  </a:cubicBezTo>
                  <a:cubicBezTo>
                    <a:pt x="246" y="1875"/>
                    <a:pt x="0" y="2417"/>
                    <a:pt x="171" y="2836"/>
                  </a:cubicBezTo>
                  <a:cubicBezTo>
                    <a:pt x="195" y="2892"/>
                    <a:pt x="249" y="2927"/>
                    <a:pt x="307" y="2927"/>
                  </a:cubicBezTo>
                  <a:cubicBezTo>
                    <a:pt x="326" y="2927"/>
                    <a:pt x="344" y="2923"/>
                    <a:pt x="362" y="2916"/>
                  </a:cubicBezTo>
                  <a:cubicBezTo>
                    <a:pt x="437" y="2885"/>
                    <a:pt x="473" y="2800"/>
                    <a:pt x="443" y="2725"/>
                  </a:cubicBezTo>
                  <a:cubicBezTo>
                    <a:pt x="322" y="2431"/>
                    <a:pt x="553" y="1983"/>
                    <a:pt x="1110" y="1430"/>
                  </a:cubicBezTo>
                  <a:cubicBezTo>
                    <a:pt x="1913" y="633"/>
                    <a:pt x="3081" y="285"/>
                    <a:pt x="4303" y="285"/>
                  </a:cubicBezTo>
                  <a:cubicBezTo>
                    <a:pt x="5844" y="285"/>
                    <a:pt x="7471" y="839"/>
                    <a:pt x="8561" y="1745"/>
                  </a:cubicBezTo>
                  <a:cubicBezTo>
                    <a:pt x="10426" y="3295"/>
                    <a:pt x="11499" y="5347"/>
                    <a:pt x="12152" y="8608"/>
                  </a:cubicBezTo>
                  <a:cubicBezTo>
                    <a:pt x="12703" y="11369"/>
                    <a:pt x="13350" y="13177"/>
                    <a:pt x="15178" y="14818"/>
                  </a:cubicBezTo>
                  <a:cubicBezTo>
                    <a:pt x="17324" y="16745"/>
                    <a:pt x="17790" y="18409"/>
                    <a:pt x="16737" y="20381"/>
                  </a:cubicBezTo>
                  <a:cubicBezTo>
                    <a:pt x="16686" y="20478"/>
                    <a:pt x="16756" y="20596"/>
                    <a:pt x="16867" y="20596"/>
                  </a:cubicBezTo>
                  <a:cubicBezTo>
                    <a:pt x="16920" y="20596"/>
                    <a:pt x="16970" y="20567"/>
                    <a:pt x="16996" y="20519"/>
                  </a:cubicBezTo>
                  <a:cubicBezTo>
                    <a:pt x="18423" y="17846"/>
                    <a:pt x="16878" y="15952"/>
                    <a:pt x="15373" y="14601"/>
                  </a:cubicBezTo>
                  <a:cubicBezTo>
                    <a:pt x="13605" y="13014"/>
                    <a:pt x="12977" y="11250"/>
                    <a:pt x="12437" y="8551"/>
                  </a:cubicBezTo>
                  <a:cubicBezTo>
                    <a:pt x="11772" y="5218"/>
                    <a:pt x="10668" y="3116"/>
                    <a:pt x="8748" y="1520"/>
                  </a:cubicBezTo>
                  <a:cubicBezTo>
                    <a:pt x="7613" y="575"/>
                    <a:pt x="5917" y="1"/>
                    <a:pt x="4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1534877" y="1665694"/>
              <a:ext cx="50694" cy="63124"/>
            </a:xfrm>
            <a:custGeom>
              <a:avLst/>
              <a:gdLst/>
              <a:ahLst/>
              <a:cxnLst/>
              <a:rect l="l" t="t" r="r" b="b"/>
              <a:pathLst>
                <a:path w="2500" h="3113" extrusionOk="0">
                  <a:moveTo>
                    <a:pt x="660" y="1"/>
                  </a:moveTo>
                  <a:cubicBezTo>
                    <a:pt x="618" y="1"/>
                    <a:pt x="577" y="19"/>
                    <a:pt x="548" y="54"/>
                  </a:cubicBezTo>
                  <a:cubicBezTo>
                    <a:pt x="138" y="542"/>
                    <a:pt x="1" y="1023"/>
                    <a:pt x="140" y="1480"/>
                  </a:cubicBezTo>
                  <a:cubicBezTo>
                    <a:pt x="466" y="2558"/>
                    <a:pt x="2229" y="3085"/>
                    <a:pt x="2303" y="3105"/>
                  </a:cubicBezTo>
                  <a:cubicBezTo>
                    <a:pt x="2317" y="3110"/>
                    <a:pt x="2331" y="3111"/>
                    <a:pt x="2345" y="3112"/>
                  </a:cubicBezTo>
                  <a:cubicBezTo>
                    <a:pt x="2417" y="3112"/>
                    <a:pt x="2478" y="3059"/>
                    <a:pt x="2489" y="2987"/>
                  </a:cubicBezTo>
                  <a:cubicBezTo>
                    <a:pt x="2499" y="2915"/>
                    <a:pt x="2455" y="2847"/>
                    <a:pt x="2385" y="2826"/>
                  </a:cubicBezTo>
                  <a:cubicBezTo>
                    <a:pt x="2369" y="2821"/>
                    <a:pt x="701" y="2324"/>
                    <a:pt x="420" y="1396"/>
                  </a:cubicBezTo>
                  <a:cubicBezTo>
                    <a:pt x="311" y="1038"/>
                    <a:pt x="430" y="650"/>
                    <a:pt x="772" y="242"/>
                  </a:cubicBezTo>
                  <a:cubicBezTo>
                    <a:pt x="824" y="180"/>
                    <a:pt x="816" y="87"/>
                    <a:pt x="754" y="35"/>
                  </a:cubicBezTo>
                  <a:cubicBezTo>
                    <a:pt x="727" y="12"/>
                    <a:pt x="693" y="1"/>
                    <a:pt x="6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1544246" y="2092219"/>
              <a:ext cx="27719" cy="21981"/>
            </a:xfrm>
            <a:custGeom>
              <a:avLst/>
              <a:gdLst/>
              <a:ahLst/>
              <a:cxnLst/>
              <a:rect l="l" t="t" r="r" b="b"/>
              <a:pathLst>
                <a:path w="1367" h="1084" extrusionOk="0">
                  <a:moveTo>
                    <a:pt x="163" y="1"/>
                  </a:moveTo>
                  <a:cubicBezTo>
                    <a:pt x="128" y="1"/>
                    <a:pt x="94" y="13"/>
                    <a:pt x="66" y="37"/>
                  </a:cubicBezTo>
                  <a:cubicBezTo>
                    <a:pt x="6" y="92"/>
                    <a:pt x="1" y="184"/>
                    <a:pt x="54" y="244"/>
                  </a:cubicBezTo>
                  <a:cubicBezTo>
                    <a:pt x="348" y="578"/>
                    <a:pt x="701" y="857"/>
                    <a:pt x="1094" y="1066"/>
                  </a:cubicBezTo>
                  <a:cubicBezTo>
                    <a:pt x="1115" y="1078"/>
                    <a:pt x="1139" y="1083"/>
                    <a:pt x="1162" y="1083"/>
                  </a:cubicBezTo>
                  <a:lnTo>
                    <a:pt x="1163" y="1083"/>
                  </a:lnTo>
                  <a:cubicBezTo>
                    <a:pt x="1315" y="1083"/>
                    <a:pt x="1366" y="879"/>
                    <a:pt x="1230" y="807"/>
                  </a:cubicBezTo>
                  <a:cubicBezTo>
                    <a:pt x="868" y="614"/>
                    <a:pt x="544" y="358"/>
                    <a:pt x="273" y="50"/>
                  </a:cubicBezTo>
                  <a:cubicBezTo>
                    <a:pt x="244" y="18"/>
                    <a:pt x="203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1507400" y="1957669"/>
              <a:ext cx="31146" cy="121888"/>
            </a:xfrm>
            <a:custGeom>
              <a:avLst/>
              <a:gdLst/>
              <a:ahLst/>
              <a:cxnLst/>
              <a:rect l="l" t="t" r="r" b="b"/>
              <a:pathLst>
                <a:path w="1536" h="6011" extrusionOk="0">
                  <a:moveTo>
                    <a:pt x="511" y="0"/>
                  </a:moveTo>
                  <a:cubicBezTo>
                    <a:pt x="438" y="0"/>
                    <a:pt x="374" y="56"/>
                    <a:pt x="367" y="131"/>
                  </a:cubicBezTo>
                  <a:cubicBezTo>
                    <a:pt x="352" y="272"/>
                    <a:pt x="0" y="3594"/>
                    <a:pt x="1226" y="5932"/>
                  </a:cubicBezTo>
                  <a:cubicBezTo>
                    <a:pt x="1250" y="5981"/>
                    <a:pt x="1300" y="6011"/>
                    <a:pt x="1355" y="6011"/>
                  </a:cubicBezTo>
                  <a:cubicBezTo>
                    <a:pt x="1465" y="6011"/>
                    <a:pt x="1536" y="5894"/>
                    <a:pt x="1485" y="5796"/>
                  </a:cubicBezTo>
                  <a:cubicBezTo>
                    <a:pt x="301" y="3538"/>
                    <a:pt x="655" y="196"/>
                    <a:pt x="658" y="163"/>
                  </a:cubicBezTo>
                  <a:cubicBezTo>
                    <a:pt x="666" y="82"/>
                    <a:pt x="610" y="10"/>
                    <a:pt x="528" y="1"/>
                  </a:cubicBezTo>
                  <a:cubicBezTo>
                    <a:pt x="523" y="1"/>
                    <a:pt x="517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1809715" y="1674190"/>
              <a:ext cx="126491" cy="307224"/>
            </a:xfrm>
            <a:custGeom>
              <a:avLst/>
              <a:gdLst/>
              <a:ahLst/>
              <a:cxnLst/>
              <a:rect l="l" t="t" r="r" b="b"/>
              <a:pathLst>
                <a:path w="6238" h="15151" extrusionOk="0">
                  <a:moveTo>
                    <a:pt x="165" y="1"/>
                  </a:moveTo>
                  <a:cubicBezTo>
                    <a:pt x="134" y="1"/>
                    <a:pt x="103" y="10"/>
                    <a:pt x="77" y="30"/>
                  </a:cubicBezTo>
                  <a:cubicBezTo>
                    <a:pt x="13" y="80"/>
                    <a:pt x="1" y="172"/>
                    <a:pt x="51" y="236"/>
                  </a:cubicBezTo>
                  <a:cubicBezTo>
                    <a:pt x="788" y="1198"/>
                    <a:pt x="1765" y="2762"/>
                    <a:pt x="2231" y="4741"/>
                  </a:cubicBezTo>
                  <a:cubicBezTo>
                    <a:pt x="2565" y="6159"/>
                    <a:pt x="2639" y="7272"/>
                    <a:pt x="2698" y="8166"/>
                  </a:cubicBezTo>
                  <a:cubicBezTo>
                    <a:pt x="2806" y="9781"/>
                    <a:pt x="2877" y="10848"/>
                    <a:pt x="4275" y="12075"/>
                  </a:cubicBezTo>
                  <a:cubicBezTo>
                    <a:pt x="5209" y="12895"/>
                    <a:pt x="5799" y="13942"/>
                    <a:pt x="5938" y="15023"/>
                  </a:cubicBezTo>
                  <a:cubicBezTo>
                    <a:pt x="5948" y="15096"/>
                    <a:pt x="6009" y="15150"/>
                    <a:pt x="6083" y="15150"/>
                  </a:cubicBezTo>
                  <a:lnTo>
                    <a:pt x="6102" y="15150"/>
                  </a:lnTo>
                  <a:cubicBezTo>
                    <a:pt x="6182" y="15140"/>
                    <a:pt x="6238" y="15066"/>
                    <a:pt x="6228" y="14985"/>
                  </a:cubicBezTo>
                  <a:cubicBezTo>
                    <a:pt x="6081" y="13834"/>
                    <a:pt x="5455" y="12722"/>
                    <a:pt x="4469" y="11855"/>
                  </a:cubicBezTo>
                  <a:cubicBezTo>
                    <a:pt x="3162" y="10708"/>
                    <a:pt x="3097" y="9743"/>
                    <a:pt x="2990" y="8147"/>
                  </a:cubicBezTo>
                  <a:cubicBezTo>
                    <a:pt x="2931" y="7242"/>
                    <a:pt x="2855" y="6114"/>
                    <a:pt x="2515" y="4674"/>
                  </a:cubicBezTo>
                  <a:cubicBezTo>
                    <a:pt x="2038" y="2644"/>
                    <a:pt x="1037" y="1043"/>
                    <a:pt x="283" y="58"/>
                  </a:cubicBezTo>
                  <a:cubicBezTo>
                    <a:pt x="253" y="21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1777776" y="1639716"/>
              <a:ext cx="16019" cy="14640"/>
            </a:xfrm>
            <a:custGeom>
              <a:avLst/>
              <a:gdLst/>
              <a:ahLst/>
              <a:cxnLst/>
              <a:rect l="l" t="t" r="r" b="b"/>
              <a:pathLst>
                <a:path w="790" h="722" extrusionOk="0">
                  <a:moveTo>
                    <a:pt x="166" y="0"/>
                  </a:moveTo>
                  <a:cubicBezTo>
                    <a:pt x="124" y="0"/>
                    <a:pt x="82" y="19"/>
                    <a:pt x="53" y="54"/>
                  </a:cubicBezTo>
                  <a:cubicBezTo>
                    <a:pt x="0" y="118"/>
                    <a:pt x="11" y="212"/>
                    <a:pt x="76" y="262"/>
                  </a:cubicBezTo>
                  <a:cubicBezTo>
                    <a:pt x="77" y="263"/>
                    <a:pt x="253" y="408"/>
                    <a:pt x="526" y="680"/>
                  </a:cubicBezTo>
                  <a:cubicBezTo>
                    <a:pt x="553" y="707"/>
                    <a:pt x="590" y="722"/>
                    <a:pt x="630" y="722"/>
                  </a:cubicBezTo>
                  <a:cubicBezTo>
                    <a:pt x="631" y="722"/>
                    <a:pt x="632" y="722"/>
                    <a:pt x="633" y="722"/>
                  </a:cubicBezTo>
                  <a:cubicBezTo>
                    <a:pt x="670" y="722"/>
                    <a:pt x="706" y="706"/>
                    <a:pt x="733" y="679"/>
                  </a:cubicBezTo>
                  <a:cubicBezTo>
                    <a:pt x="790" y="622"/>
                    <a:pt x="790" y="529"/>
                    <a:pt x="733" y="472"/>
                  </a:cubicBezTo>
                  <a:cubicBezTo>
                    <a:pt x="448" y="190"/>
                    <a:pt x="270" y="41"/>
                    <a:pt x="262" y="36"/>
                  </a:cubicBezTo>
                  <a:cubicBezTo>
                    <a:pt x="234" y="12"/>
                    <a:pt x="200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1528408" y="4611607"/>
              <a:ext cx="300898" cy="282283"/>
            </a:xfrm>
            <a:custGeom>
              <a:avLst/>
              <a:gdLst/>
              <a:ahLst/>
              <a:cxnLst/>
              <a:rect l="l" t="t" r="r" b="b"/>
              <a:pathLst>
                <a:path w="14839" h="13921" extrusionOk="0">
                  <a:moveTo>
                    <a:pt x="1781" y="0"/>
                  </a:moveTo>
                  <a:cubicBezTo>
                    <a:pt x="1807" y="246"/>
                    <a:pt x="1821" y="385"/>
                    <a:pt x="1821" y="385"/>
                  </a:cubicBezTo>
                  <a:cubicBezTo>
                    <a:pt x="1821" y="385"/>
                    <a:pt x="521" y="3794"/>
                    <a:pt x="261" y="6135"/>
                  </a:cubicBezTo>
                  <a:cubicBezTo>
                    <a:pt x="1" y="8476"/>
                    <a:pt x="1886" y="9387"/>
                    <a:pt x="4562" y="10844"/>
                  </a:cubicBezTo>
                  <a:cubicBezTo>
                    <a:pt x="6592" y="11948"/>
                    <a:pt x="10394" y="13921"/>
                    <a:pt x="12515" y="13921"/>
                  </a:cubicBezTo>
                  <a:cubicBezTo>
                    <a:pt x="13190" y="13921"/>
                    <a:pt x="13695" y="13721"/>
                    <a:pt x="13918" y="13228"/>
                  </a:cubicBezTo>
                  <a:cubicBezTo>
                    <a:pt x="14838" y="11188"/>
                    <a:pt x="10561" y="6337"/>
                    <a:pt x="8397" y="2791"/>
                  </a:cubicBezTo>
                  <a:cubicBezTo>
                    <a:pt x="8021" y="2175"/>
                    <a:pt x="7717" y="1507"/>
                    <a:pt x="7464" y="802"/>
                  </a:cubicBezTo>
                  <a:cubicBezTo>
                    <a:pt x="6891" y="893"/>
                    <a:pt x="6350" y="931"/>
                    <a:pt x="5844" y="931"/>
                  </a:cubicBezTo>
                  <a:cubicBezTo>
                    <a:pt x="3962" y="931"/>
                    <a:pt x="2559" y="397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1522284" y="4605645"/>
              <a:ext cx="308765" cy="294166"/>
            </a:xfrm>
            <a:custGeom>
              <a:avLst/>
              <a:gdLst/>
              <a:ahLst/>
              <a:cxnLst/>
              <a:rect l="l" t="t" r="r" b="b"/>
              <a:pathLst>
                <a:path w="15227" h="14507" extrusionOk="0">
                  <a:moveTo>
                    <a:pt x="2401" y="767"/>
                  </a:moveTo>
                  <a:lnTo>
                    <a:pt x="2401" y="768"/>
                  </a:lnTo>
                  <a:cubicBezTo>
                    <a:pt x="3232" y="1126"/>
                    <a:pt x="4511" y="1517"/>
                    <a:pt x="6144" y="1517"/>
                  </a:cubicBezTo>
                  <a:cubicBezTo>
                    <a:pt x="6594" y="1517"/>
                    <a:pt x="7071" y="1487"/>
                    <a:pt x="7573" y="1419"/>
                  </a:cubicBezTo>
                  <a:cubicBezTo>
                    <a:pt x="7828" y="2095"/>
                    <a:pt x="8116" y="2690"/>
                    <a:pt x="8449" y="3237"/>
                  </a:cubicBezTo>
                  <a:cubicBezTo>
                    <a:pt x="9040" y="4206"/>
                    <a:pt x="9803" y="5293"/>
                    <a:pt x="10540" y="6343"/>
                  </a:cubicBezTo>
                  <a:cubicBezTo>
                    <a:pt x="12422" y="9026"/>
                    <a:pt x="14555" y="12066"/>
                    <a:pt x="13953" y="13400"/>
                  </a:cubicBezTo>
                  <a:cubicBezTo>
                    <a:pt x="13859" y="13609"/>
                    <a:pt x="13693" y="13752"/>
                    <a:pt x="13446" y="13834"/>
                  </a:cubicBezTo>
                  <a:cubicBezTo>
                    <a:pt x="13286" y="13888"/>
                    <a:pt x="13081" y="13922"/>
                    <a:pt x="12816" y="13922"/>
                  </a:cubicBezTo>
                  <a:cubicBezTo>
                    <a:pt x="11671" y="13922"/>
                    <a:pt x="9419" y="13285"/>
                    <a:pt x="5004" y="10880"/>
                  </a:cubicBezTo>
                  <a:lnTo>
                    <a:pt x="4662" y="10695"/>
                  </a:lnTo>
                  <a:cubicBezTo>
                    <a:pt x="2232" y="9377"/>
                    <a:pt x="627" y="8505"/>
                    <a:pt x="853" y="6461"/>
                  </a:cubicBezTo>
                  <a:cubicBezTo>
                    <a:pt x="1106" y="4184"/>
                    <a:pt x="2383" y="817"/>
                    <a:pt x="2397" y="783"/>
                  </a:cubicBezTo>
                  <a:cubicBezTo>
                    <a:pt x="2398" y="777"/>
                    <a:pt x="2400" y="773"/>
                    <a:pt x="2401" y="767"/>
                  </a:cubicBezTo>
                  <a:close/>
                  <a:moveTo>
                    <a:pt x="2083" y="1"/>
                  </a:moveTo>
                  <a:cubicBezTo>
                    <a:pt x="1919" y="1"/>
                    <a:pt x="1773" y="142"/>
                    <a:pt x="1792" y="324"/>
                  </a:cubicBezTo>
                  <a:lnTo>
                    <a:pt x="1825" y="639"/>
                  </a:lnTo>
                  <a:cubicBezTo>
                    <a:pt x="1638" y="1139"/>
                    <a:pt x="516" y="4197"/>
                    <a:pt x="271" y="6396"/>
                  </a:cubicBezTo>
                  <a:cubicBezTo>
                    <a:pt x="1" y="8831"/>
                    <a:pt x="1840" y="9829"/>
                    <a:pt x="4383" y="11210"/>
                  </a:cubicBezTo>
                  <a:lnTo>
                    <a:pt x="4724" y="11394"/>
                  </a:lnTo>
                  <a:cubicBezTo>
                    <a:pt x="8554" y="13479"/>
                    <a:pt x="11219" y="14506"/>
                    <a:pt x="12818" y="14506"/>
                  </a:cubicBezTo>
                  <a:cubicBezTo>
                    <a:pt x="13129" y="14506"/>
                    <a:pt x="13400" y="14467"/>
                    <a:pt x="13631" y="14389"/>
                  </a:cubicBezTo>
                  <a:cubicBezTo>
                    <a:pt x="14036" y="14253"/>
                    <a:pt x="14324" y="14001"/>
                    <a:pt x="14487" y="13642"/>
                  </a:cubicBezTo>
                  <a:cubicBezTo>
                    <a:pt x="15226" y="12004"/>
                    <a:pt x="13182" y="9091"/>
                    <a:pt x="11018" y="6008"/>
                  </a:cubicBezTo>
                  <a:cubicBezTo>
                    <a:pt x="10253" y="4917"/>
                    <a:pt x="9530" y="3886"/>
                    <a:pt x="8949" y="2932"/>
                  </a:cubicBezTo>
                  <a:cubicBezTo>
                    <a:pt x="8600" y="2361"/>
                    <a:pt x="8303" y="1728"/>
                    <a:pt x="8041" y="997"/>
                  </a:cubicBezTo>
                  <a:cubicBezTo>
                    <a:pt x="7997" y="879"/>
                    <a:pt x="7886" y="803"/>
                    <a:pt x="7763" y="803"/>
                  </a:cubicBezTo>
                  <a:cubicBezTo>
                    <a:pt x="7749" y="803"/>
                    <a:pt x="7734" y="804"/>
                    <a:pt x="7719" y="806"/>
                  </a:cubicBezTo>
                  <a:cubicBezTo>
                    <a:pt x="7161" y="894"/>
                    <a:pt x="6634" y="932"/>
                    <a:pt x="6142" y="932"/>
                  </a:cubicBezTo>
                  <a:cubicBezTo>
                    <a:pt x="4297" y="932"/>
                    <a:pt x="2940" y="403"/>
                    <a:pt x="2216" y="33"/>
                  </a:cubicBezTo>
                  <a:cubicBezTo>
                    <a:pt x="2172" y="11"/>
                    <a:pt x="2127" y="1"/>
                    <a:pt x="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1528408" y="4681549"/>
              <a:ext cx="292178" cy="212346"/>
            </a:xfrm>
            <a:custGeom>
              <a:avLst/>
              <a:gdLst/>
              <a:ahLst/>
              <a:cxnLst/>
              <a:rect l="l" t="t" r="r" b="b"/>
              <a:pathLst>
                <a:path w="14409" h="10472" extrusionOk="0">
                  <a:moveTo>
                    <a:pt x="824" y="0"/>
                  </a:moveTo>
                  <a:cubicBezTo>
                    <a:pt x="575" y="897"/>
                    <a:pt x="352" y="1857"/>
                    <a:pt x="261" y="2686"/>
                  </a:cubicBezTo>
                  <a:cubicBezTo>
                    <a:pt x="1" y="5027"/>
                    <a:pt x="1886" y="5938"/>
                    <a:pt x="4562" y="7395"/>
                  </a:cubicBezTo>
                  <a:cubicBezTo>
                    <a:pt x="6592" y="8499"/>
                    <a:pt x="10394" y="10472"/>
                    <a:pt x="12515" y="10472"/>
                  </a:cubicBezTo>
                  <a:cubicBezTo>
                    <a:pt x="13190" y="10472"/>
                    <a:pt x="13695" y="10272"/>
                    <a:pt x="13918" y="9779"/>
                  </a:cubicBezTo>
                  <a:cubicBezTo>
                    <a:pt x="14409" y="8691"/>
                    <a:pt x="13418" y="6804"/>
                    <a:pt x="12062" y="4741"/>
                  </a:cubicBezTo>
                  <a:cubicBezTo>
                    <a:pt x="11659" y="5354"/>
                    <a:pt x="10954" y="5804"/>
                    <a:pt x="9795" y="5804"/>
                  </a:cubicBezTo>
                  <a:cubicBezTo>
                    <a:pt x="9285" y="5804"/>
                    <a:pt x="8687" y="5717"/>
                    <a:pt x="7988" y="5518"/>
                  </a:cubicBezTo>
                  <a:cubicBezTo>
                    <a:pt x="5180" y="4715"/>
                    <a:pt x="2069" y="1423"/>
                    <a:pt x="8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1522284" y="4675607"/>
              <a:ext cx="305541" cy="224208"/>
            </a:xfrm>
            <a:custGeom>
              <a:avLst/>
              <a:gdLst/>
              <a:ahLst/>
              <a:cxnLst/>
              <a:rect l="l" t="t" r="r" b="b"/>
              <a:pathLst>
                <a:path w="15068" h="11057" extrusionOk="0">
                  <a:moveTo>
                    <a:pt x="1269" y="893"/>
                  </a:moveTo>
                  <a:cubicBezTo>
                    <a:pt x="2688" y="2460"/>
                    <a:pt x="5572" y="5338"/>
                    <a:pt x="8209" y="6091"/>
                  </a:cubicBezTo>
                  <a:cubicBezTo>
                    <a:pt x="8945" y="6302"/>
                    <a:pt x="9569" y="6390"/>
                    <a:pt x="10098" y="6390"/>
                  </a:cubicBezTo>
                  <a:cubicBezTo>
                    <a:pt x="11211" y="6390"/>
                    <a:pt x="11906" y="6000"/>
                    <a:pt x="12341" y="5535"/>
                  </a:cubicBezTo>
                  <a:cubicBezTo>
                    <a:pt x="13371" y="7135"/>
                    <a:pt x="14388" y="8987"/>
                    <a:pt x="13953" y="9950"/>
                  </a:cubicBezTo>
                  <a:cubicBezTo>
                    <a:pt x="13859" y="10160"/>
                    <a:pt x="13693" y="10303"/>
                    <a:pt x="13446" y="10385"/>
                  </a:cubicBezTo>
                  <a:cubicBezTo>
                    <a:pt x="13287" y="10439"/>
                    <a:pt x="13082" y="10472"/>
                    <a:pt x="12819" y="10472"/>
                  </a:cubicBezTo>
                  <a:cubicBezTo>
                    <a:pt x="11674" y="10472"/>
                    <a:pt x="9422" y="9838"/>
                    <a:pt x="5004" y="7431"/>
                  </a:cubicBezTo>
                  <a:lnTo>
                    <a:pt x="4662" y="7247"/>
                  </a:lnTo>
                  <a:cubicBezTo>
                    <a:pt x="2232" y="5928"/>
                    <a:pt x="627" y="5056"/>
                    <a:pt x="853" y="3012"/>
                  </a:cubicBezTo>
                  <a:cubicBezTo>
                    <a:pt x="919" y="2423"/>
                    <a:pt x="1058" y="1713"/>
                    <a:pt x="1269" y="893"/>
                  </a:cubicBezTo>
                  <a:close/>
                  <a:moveTo>
                    <a:pt x="1127" y="0"/>
                  </a:moveTo>
                  <a:cubicBezTo>
                    <a:pt x="1003" y="0"/>
                    <a:pt x="882" y="78"/>
                    <a:pt x="844" y="214"/>
                  </a:cubicBezTo>
                  <a:cubicBezTo>
                    <a:pt x="546" y="1287"/>
                    <a:pt x="354" y="2206"/>
                    <a:pt x="271" y="2946"/>
                  </a:cubicBezTo>
                  <a:cubicBezTo>
                    <a:pt x="1" y="5381"/>
                    <a:pt x="1840" y="6379"/>
                    <a:pt x="4383" y="7760"/>
                  </a:cubicBezTo>
                  <a:lnTo>
                    <a:pt x="4724" y="7944"/>
                  </a:lnTo>
                  <a:cubicBezTo>
                    <a:pt x="8554" y="10029"/>
                    <a:pt x="11219" y="11056"/>
                    <a:pt x="12818" y="11056"/>
                  </a:cubicBezTo>
                  <a:cubicBezTo>
                    <a:pt x="13129" y="11056"/>
                    <a:pt x="13400" y="11017"/>
                    <a:pt x="13631" y="10939"/>
                  </a:cubicBezTo>
                  <a:cubicBezTo>
                    <a:pt x="14036" y="10803"/>
                    <a:pt x="14324" y="10551"/>
                    <a:pt x="14487" y="10192"/>
                  </a:cubicBezTo>
                  <a:cubicBezTo>
                    <a:pt x="15067" y="8904"/>
                    <a:pt x="13864" y="6781"/>
                    <a:pt x="12609" y="4874"/>
                  </a:cubicBezTo>
                  <a:cubicBezTo>
                    <a:pt x="12554" y="4791"/>
                    <a:pt x="12462" y="4741"/>
                    <a:pt x="12364" y="4741"/>
                  </a:cubicBezTo>
                  <a:cubicBezTo>
                    <a:pt x="12265" y="4741"/>
                    <a:pt x="12173" y="4790"/>
                    <a:pt x="12120" y="4873"/>
                  </a:cubicBezTo>
                  <a:cubicBezTo>
                    <a:pt x="11713" y="5491"/>
                    <a:pt x="11024" y="5802"/>
                    <a:pt x="10091" y="5802"/>
                  </a:cubicBezTo>
                  <a:cubicBezTo>
                    <a:pt x="9587" y="5802"/>
                    <a:pt x="9011" y="5711"/>
                    <a:pt x="8370" y="5528"/>
                  </a:cubicBezTo>
                  <a:cubicBezTo>
                    <a:pt x="5632" y="4746"/>
                    <a:pt x="2547" y="1471"/>
                    <a:pt x="1346" y="100"/>
                  </a:cubicBezTo>
                  <a:cubicBezTo>
                    <a:pt x="1286" y="32"/>
                    <a:pt x="1206" y="0"/>
                    <a:pt x="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1533215" y="4744799"/>
              <a:ext cx="280357" cy="149100"/>
            </a:xfrm>
            <a:custGeom>
              <a:avLst/>
              <a:gdLst/>
              <a:ahLst/>
              <a:cxnLst/>
              <a:rect l="l" t="t" r="r" b="b"/>
              <a:pathLst>
                <a:path w="13826" h="7353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26"/>
                    <a:pt x="1821" y="2913"/>
                    <a:pt x="4325" y="4276"/>
                  </a:cubicBezTo>
                  <a:cubicBezTo>
                    <a:pt x="6354" y="5380"/>
                    <a:pt x="10156" y="7353"/>
                    <a:pt x="12277" y="7353"/>
                  </a:cubicBezTo>
                  <a:cubicBezTo>
                    <a:pt x="12953" y="7353"/>
                    <a:pt x="13458" y="7153"/>
                    <a:pt x="13681" y="6660"/>
                  </a:cubicBezTo>
                  <a:cubicBezTo>
                    <a:pt x="13795" y="6407"/>
                    <a:pt x="13826" y="6110"/>
                    <a:pt x="13793" y="5780"/>
                  </a:cubicBezTo>
                  <a:lnTo>
                    <a:pt x="13793" y="5780"/>
                  </a:lnTo>
                  <a:cubicBezTo>
                    <a:pt x="13114" y="6090"/>
                    <a:pt x="12456" y="6228"/>
                    <a:pt x="11796" y="6228"/>
                  </a:cubicBezTo>
                  <a:cubicBezTo>
                    <a:pt x="9788" y="6228"/>
                    <a:pt x="7763" y="4957"/>
                    <a:pt x="5072" y="3429"/>
                  </a:cubicBezTo>
                  <a:cubicBezTo>
                    <a:pt x="2893" y="2193"/>
                    <a:pt x="1122" y="8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1527273" y="4738837"/>
              <a:ext cx="292341" cy="160983"/>
            </a:xfrm>
            <a:custGeom>
              <a:avLst/>
              <a:gdLst/>
              <a:ahLst/>
              <a:cxnLst/>
              <a:rect l="l" t="t" r="r" b="b"/>
              <a:pathLst>
                <a:path w="14417" h="7939" extrusionOk="0">
                  <a:moveTo>
                    <a:pt x="671" y="960"/>
                  </a:moveTo>
                  <a:lnTo>
                    <a:pt x="671" y="960"/>
                  </a:lnTo>
                  <a:cubicBezTo>
                    <a:pt x="1786" y="1812"/>
                    <a:pt x="3356" y="2919"/>
                    <a:pt x="5221" y="3976"/>
                  </a:cubicBezTo>
                  <a:lnTo>
                    <a:pt x="5929" y="4380"/>
                  </a:lnTo>
                  <a:cubicBezTo>
                    <a:pt x="8298" y="5735"/>
                    <a:pt x="10186" y="6815"/>
                    <a:pt x="12086" y="6815"/>
                  </a:cubicBezTo>
                  <a:cubicBezTo>
                    <a:pt x="12650" y="6815"/>
                    <a:pt x="13215" y="6720"/>
                    <a:pt x="13794" y="6508"/>
                  </a:cubicBezTo>
                  <a:lnTo>
                    <a:pt x="13794" y="6508"/>
                  </a:lnTo>
                  <a:cubicBezTo>
                    <a:pt x="13781" y="6620"/>
                    <a:pt x="13752" y="6729"/>
                    <a:pt x="13707" y="6831"/>
                  </a:cubicBezTo>
                  <a:cubicBezTo>
                    <a:pt x="13613" y="7041"/>
                    <a:pt x="13447" y="7184"/>
                    <a:pt x="13200" y="7266"/>
                  </a:cubicBezTo>
                  <a:cubicBezTo>
                    <a:pt x="13041" y="7319"/>
                    <a:pt x="12836" y="7353"/>
                    <a:pt x="12573" y="7353"/>
                  </a:cubicBezTo>
                  <a:cubicBezTo>
                    <a:pt x="11428" y="7353"/>
                    <a:pt x="9176" y="6719"/>
                    <a:pt x="4758" y="4312"/>
                  </a:cubicBezTo>
                  <a:lnTo>
                    <a:pt x="4418" y="4129"/>
                  </a:lnTo>
                  <a:cubicBezTo>
                    <a:pt x="2428" y="3047"/>
                    <a:pt x="1021" y="2285"/>
                    <a:pt x="671" y="960"/>
                  </a:cubicBezTo>
                  <a:close/>
                  <a:moveTo>
                    <a:pt x="295" y="1"/>
                  </a:moveTo>
                  <a:cubicBezTo>
                    <a:pt x="143" y="1"/>
                    <a:pt x="0" y="120"/>
                    <a:pt x="1" y="295"/>
                  </a:cubicBezTo>
                  <a:cubicBezTo>
                    <a:pt x="10" y="2401"/>
                    <a:pt x="1742" y="3341"/>
                    <a:pt x="4139" y="4643"/>
                  </a:cubicBezTo>
                  <a:lnTo>
                    <a:pt x="4478" y="4826"/>
                  </a:lnTo>
                  <a:cubicBezTo>
                    <a:pt x="8308" y="6911"/>
                    <a:pt x="10973" y="7938"/>
                    <a:pt x="12572" y="7938"/>
                  </a:cubicBezTo>
                  <a:cubicBezTo>
                    <a:pt x="12883" y="7938"/>
                    <a:pt x="13154" y="7899"/>
                    <a:pt x="13385" y="7821"/>
                  </a:cubicBezTo>
                  <a:cubicBezTo>
                    <a:pt x="13790" y="7685"/>
                    <a:pt x="14078" y="7433"/>
                    <a:pt x="14241" y="7074"/>
                  </a:cubicBezTo>
                  <a:cubicBezTo>
                    <a:pt x="14370" y="6787"/>
                    <a:pt x="14416" y="6441"/>
                    <a:pt x="14379" y="6045"/>
                  </a:cubicBezTo>
                  <a:cubicBezTo>
                    <a:pt x="14364" y="5889"/>
                    <a:pt x="14231" y="5780"/>
                    <a:pt x="14086" y="5780"/>
                  </a:cubicBezTo>
                  <a:cubicBezTo>
                    <a:pt x="14046" y="5780"/>
                    <a:pt x="14005" y="5788"/>
                    <a:pt x="13966" y="5806"/>
                  </a:cubicBezTo>
                  <a:cubicBezTo>
                    <a:pt x="13323" y="6100"/>
                    <a:pt x="12702" y="6231"/>
                    <a:pt x="12077" y="6231"/>
                  </a:cubicBezTo>
                  <a:cubicBezTo>
                    <a:pt x="10341" y="6231"/>
                    <a:pt x="8574" y="5220"/>
                    <a:pt x="6220" y="3873"/>
                  </a:cubicBezTo>
                  <a:lnTo>
                    <a:pt x="5509" y="3468"/>
                  </a:lnTo>
                  <a:cubicBezTo>
                    <a:pt x="3340" y="2236"/>
                    <a:pt x="1574" y="939"/>
                    <a:pt x="476" y="64"/>
                  </a:cubicBezTo>
                  <a:cubicBezTo>
                    <a:pt x="420" y="20"/>
                    <a:pt x="35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858" name="Google Shape;1858;p45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1859" name="Google Shape;1859;p45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860" name="Google Shape;1860;p45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1861" name="Google Shape;1861;p45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862" name="Google Shape;1862;p45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863" name="Google Shape;1863;p45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cxnSp>
        <p:nvCxnSpPr>
          <p:cNvPr id="1864" name="Google Shape;1864;p45"/>
          <p:cNvCxnSpPr/>
          <p:nvPr/>
        </p:nvCxnSpPr>
        <p:spPr>
          <a:xfrm>
            <a:off x="902250" y="301925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BREAK-EVEN ANALYSIS</a:t>
            </a:r>
            <a:endParaRPr/>
          </a:p>
        </p:txBody>
      </p:sp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54043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Mercury is the smallest planet</a:t>
            </a:r>
            <a:endParaRPr sz="1400"/>
          </a:p>
        </p:txBody>
      </p:sp>
      <p:sp>
        <p:nvSpPr>
          <p:cNvPr id="1893" name="Google Shape;1893;p46"/>
          <p:cNvSpPr txBox="1">
            <a:spLocks noGrp="1"/>
          </p:cNvSpPr>
          <p:nvPr>
            <p:ph type="title" idx="4294967295"/>
          </p:nvPr>
        </p:nvSpPr>
        <p:spPr>
          <a:xfrm>
            <a:off x="540438" y="16088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Big Loss</a:t>
            </a:r>
            <a:endParaRPr sz="1800"/>
          </a:p>
        </p:txBody>
      </p:sp>
      <p:sp>
        <p:nvSpPr>
          <p:cNvPr id="1894" name="Google Shape;1894;p46"/>
          <p:cNvSpPr txBox="1">
            <a:spLocks noGrp="1"/>
          </p:cNvSpPr>
          <p:nvPr>
            <p:ph type="body" idx="4294967295"/>
          </p:nvPr>
        </p:nvSpPr>
        <p:spPr>
          <a:xfrm>
            <a:off x="2121588" y="370690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Mars is actually a cold place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895" name="Google Shape;1895;p46"/>
          <p:cNvSpPr txBox="1">
            <a:spLocks noGrp="1"/>
          </p:cNvSpPr>
          <p:nvPr>
            <p:ph type="title" idx="4294967295"/>
          </p:nvPr>
        </p:nvSpPr>
        <p:spPr>
          <a:xfrm>
            <a:off x="2121588" y="334240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5257413" y="370690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Saturn has several rings</a:t>
            </a:r>
            <a:endParaRPr sz="1400"/>
          </a:p>
        </p:txBody>
      </p:sp>
      <p:sp>
        <p:nvSpPr>
          <p:cNvPr id="1897" name="Google Shape;1897;p46"/>
          <p:cNvSpPr txBox="1">
            <a:spLocks noGrp="1"/>
          </p:cNvSpPr>
          <p:nvPr>
            <p:ph type="title" idx="4294967295"/>
          </p:nvPr>
        </p:nvSpPr>
        <p:spPr>
          <a:xfrm>
            <a:off x="5257413" y="334240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Profit</a:t>
            </a:r>
            <a:endParaRPr sz="1800"/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368368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Jupiter is the biggest planet</a:t>
            </a:r>
            <a:endParaRPr sz="1400"/>
          </a:p>
        </p:txBody>
      </p:sp>
      <p:sp>
        <p:nvSpPr>
          <p:cNvPr id="1899" name="Google Shape;1899;p46"/>
          <p:cNvSpPr txBox="1">
            <a:spLocks noGrp="1"/>
          </p:cNvSpPr>
          <p:nvPr>
            <p:ph type="title" idx="4294967295"/>
          </p:nvPr>
        </p:nvSpPr>
        <p:spPr>
          <a:xfrm>
            <a:off x="3394355" y="1608850"/>
            <a:ext cx="20505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Break-Even Point</a:t>
            </a:r>
            <a:endParaRPr sz="1800"/>
          </a:p>
        </p:txBody>
      </p:sp>
      <p:sp>
        <p:nvSpPr>
          <p:cNvPr id="1900" name="Google Shape;1900;p46"/>
          <p:cNvSpPr txBox="1">
            <a:spLocks noGrp="1"/>
          </p:cNvSpPr>
          <p:nvPr>
            <p:ph type="body" idx="4294967295"/>
          </p:nvPr>
        </p:nvSpPr>
        <p:spPr>
          <a:xfrm>
            <a:off x="7131738" y="19733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Earth is where we live on</a:t>
            </a:r>
            <a:endParaRPr sz="1400"/>
          </a:p>
        </p:txBody>
      </p:sp>
      <p:sp>
        <p:nvSpPr>
          <p:cNvPr id="1901" name="Google Shape;1901;p46"/>
          <p:cNvSpPr txBox="1">
            <a:spLocks noGrp="1"/>
          </p:cNvSpPr>
          <p:nvPr>
            <p:ph type="title" idx="4294967295"/>
          </p:nvPr>
        </p:nvSpPr>
        <p:spPr>
          <a:xfrm>
            <a:off x="7131738" y="16088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 Profit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1907" name="Google Shape;1907;p47"/>
          <p:cNvSpPr/>
          <p:nvPr/>
        </p:nvSpPr>
        <p:spPr>
          <a:xfrm>
            <a:off x="11526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7"/>
          <p:cNvSpPr/>
          <p:nvPr/>
        </p:nvSpPr>
        <p:spPr>
          <a:xfrm rot="5400000">
            <a:off x="1538400" y="1514475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7"/>
          <p:cNvSpPr/>
          <p:nvPr/>
        </p:nvSpPr>
        <p:spPr>
          <a:xfrm>
            <a:off x="15240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START</a:t>
            </a:r>
            <a:endParaRPr>
              <a:solidFill>
                <a:schemeClr val="l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10" name="Google Shape;1910;p47"/>
          <p:cNvSpPr txBox="1">
            <a:spLocks noGrp="1"/>
          </p:cNvSpPr>
          <p:nvPr>
            <p:ph type="body" idx="4294967295"/>
          </p:nvPr>
        </p:nvSpPr>
        <p:spPr>
          <a:xfrm>
            <a:off x="1305075" y="2767063"/>
            <a:ext cx="15618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3</a:t>
            </a:r>
            <a:endParaRPr sz="1400"/>
          </a:p>
        </p:txBody>
      </p:sp>
      <p:sp>
        <p:nvSpPr>
          <p:cNvPr id="1911" name="Google Shape;1911;p47"/>
          <p:cNvSpPr txBox="1">
            <a:spLocks noGrp="1"/>
          </p:cNvSpPr>
          <p:nvPr>
            <p:ph type="title"/>
          </p:nvPr>
        </p:nvSpPr>
        <p:spPr>
          <a:xfrm>
            <a:off x="1427775" y="1446325"/>
            <a:ext cx="1278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BASIC</a:t>
            </a:r>
            <a:endParaRPr sz="1400"/>
          </a:p>
        </p:txBody>
      </p:sp>
      <p:sp>
        <p:nvSpPr>
          <p:cNvPr id="1912" name="Google Shape;1912;p47"/>
          <p:cNvSpPr txBox="1">
            <a:spLocks noGrp="1"/>
          </p:cNvSpPr>
          <p:nvPr>
            <p:ph type="title" idx="4294967295"/>
          </p:nvPr>
        </p:nvSpPr>
        <p:spPr>
          <a:xfrm>
            <a:off x="1407750" y="1982775"/>
            <a:ext cx="12783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$19.99</a:t>
            </a:r>
            <a:endParaRPr sz="2400"/>
          </a:p>
        </p:txBody>
      </p:sp>
      <p:sp>
        <p:nvSpPr>
          <p:cNvPr id="1913" name="Google Shape;1913;p47"/>
          <p:cNvSpPr/>
          <p:nvPr/>
        </p:nvSpPr>
        <p:spPr>
          <a:xfrm>
            <a:off x="35910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7"/>
          <p:cNvSpPr/>
          <p:nvPr/>
        </p:nvSpPr>
        <p:spPr>
          <a:xfrm rot="5400000">
            <a:off x="3976800" y="1514475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7"/>
          <p:cNvSpPr/>
          <p:nvPr/>
        </p:nvSpPr>
        <p:spPr>
          <a:xfrm>
            <a:off x="39624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START</a:t>
            </a:r>
            <a:endParaRPr>
              <a:solidFill>
                <a:schemeClr val="l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743475" y="2767063"/>
            <a:ext cx="15618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3</a:t>
            </a:r>
            <a:endParaRPr sz="140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3866175" y="1446325"/>
            <a:ext cx="1278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STANDARD</a:t>
            </a:r>
            <a:endParaRPr sz="1400"/>
          </a:p>
        </p:txBody>
      </p:sp>
      <p:sp>
        <p:nvSpPr>
          <p:cNvPr id="1918" name="Google Shape;1918;p47"/>
          <p:cNvSpPr txBox="1">
            <a:spLocks noGrp="1"/>
          </p:cNvSpPr>
          <p:nvPr>
            <p:ph type="title" idx="4294967295"/>
          </p:nvPr>
        </p:nvSpPr>
        <p:spPr>
          <a:xfrm>
            <a:off x="3846150" y="1982775"/>
            <a:ext cx="12783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$25.99</a:t>
            </a:r>
            <a:endParaRPr sz="2400"/>
          </a:p>
        </p:txBody>
      </p:sp>
      <p:sp>
        <p:nvSpPr>
          <p:cNvPr id="1919" name="Google Shape;1919;p47"/>
          <p:cNvSpPr/>
          <p:nvPr/>
        </p:nvSpPr>
        <p:spPr>
          <a:xfrm>
            <a:off x="6029400" y="1343025"/>
            <a:ext cx="1962000" cy="3114600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7"/>
          <p:cNvSpPr/>
          <p:nvPr/>
        </p:nvSpPr>
        <p:spPr>
          <a:xfrm rot="5400000">
            <a:off x="6415200" y="1514475"/>
            <a:ext cx="704700" cy="147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7"/>
          <p:cNvSpPr/>
          <p:nvPr/>
        </p:nvSpPr>
        <p:spPr>
          <a:xfrm>
            <a:off x="6400800" y="3801550"/>
            <a:ext cx="1219200" cy="408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iga"/>
                <a:ea typeface="Viga"/>
                <a:cs typeface="Viga"/>
                <a:sym typeface="Viga"/>
              </a:rPr>
              <a:t>START</a:t>
            </a:r>
            <a:endParaRPr>
              <a:solidFill>
                <a:schemeClr val="l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922" name="Google Shape;1922;p47"/>
          <p:cNvSpPr txBox="1">
            <a:spLocks noGrp="1"/>
          </p:cNvSpPr>
          <p:nvPr>
            <p:ph type="body" idx="4294967295"/>
          </p:nvPr>
        </p:nvSpPr>
        <p:spPr>
          <a:xfrm>
            <a:off x="6181875" y="2767063"/>
            <a:ext cx="15618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2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3</a:t>
            </a:r>
            <a:endParaRPr sz="1400"/>
          </a:p>
        </p:txBody>
      </p:sp>
      <p:sp>
        <p:nvSpPr>
          <p:cNvPr id="1923" name="Google Shape;1923;p47"/>
          <p:cNvSpPr txBox="1">
            <a:spLocks noGrp="1"/>
          </p:cNvSpPr>
          <p:nvPr>
            <p:ph type="title"/>
          </p:nvPr>
        </p:nvSpPr>
        <p:spPr>
          <a:xfrm>
            <a:off x="6304575" y="1446325"/>
            <a:ext cx="1278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PREMIUM</a:t>
            </a:r>
            <a:endParaRPr sz="1400"/>
          </a:p>
        </p:txBody>
      </p:sp>
      <p:sp>
        <p:nvSpPr>
          <p:cNvPr id="1924" name="Google Shape;1924;p47"/>
          <p:cNvSpPr txBox="1">
            <a:spLocks noGrp="1"/>
          </p:cNvSpPr>
          <p:nvPr>
            <p:ph type="title" idx="4294967295"/>
          </p:nvPr>
        </p:nvSpPr>
        <p:spPr>
          <a:xfrm>
            <a:off x="6284550" y="1982775"/>
            <a:ext cx="12783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$30.99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DISTRIBUTION</a:t>
            </a:r>
            <a:endParaRPr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813982" y="1592318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1" name="Google Shape;2031;p48"/>
          <p:cNvSpPr txBox="1">
            <a:spLocks noGrp="1"/>
          </p:cNvSpPr>
          <p:nvPr>
            <p:ph type="body" idx="4294967295"/>
          </p:nvPr>
        </p:nvSpPr>
        <p:spPr>
          <a:xfrm>
            <a:off x="990663" y="20788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Mercury is the smallest planet</a:t>
            </a:r>
            <a:endParaRPr sz="1400"/>
          </a:p>
        </p:txBody>
      </p: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653941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Channel 2</a:t>
            </a:r>
            <a:endParaRPr sz="1800"/>
          </a:p>
        </p:txBody>
      </p:sp>
      <p:sp>
        <p:nvSpPr>
          <p:cNvPr id="2033" name="Google Shape;2033;p48"/>
          <p:cNvSpPr txBox="1">
            <a:spLocks noGrp="1"/>
          </p:cNvSpPr>
          <p:nvPr>
            <p:ph type="body" idx="4294967295"/>
          </p:nvPr>
        </p:nvSpPr>
        <p:spPr>
          <a:xfrm>
            <a:off x="990663" y="35647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Mars is actually a cold place</a:t>
            </a:r>
            <a:endParaRPr sz="1400"/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653941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Channel 1</a:t>
            </a:r>
            <a:endParaRPr sz="1800"/>
          </a:p>
        </p:txBody>
      </p:sp>
      <p:sp>
        <p:nvSpPr>
          <p:cNvPr id="2035" name="Google Shape;2035;p48"/>
          <p:cNvSpPr txBox="1">
            <a:spLocks noGrp="1"/>
          </p:cNvSpPr>
          <p:nvPr>
            <p:ph type="body" idx="4294967295"/>
          </p:nvPr>
        </p:nvSpPr>
        <p:spPr>
          <a:xfrm>
            <a:off x="6681666" y="20788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Saturn has several rings</a:t>
            </a:r>
            <a:endParaRPr sz="1400"/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6681666" y="17143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Channel 3</a:t>
            </a:r>
            <a:endParaRPr sz="1800"/>
          </a:p>
        </p:txBody>
      </p:sp>
      <p:sp>
        <p:nvSpPr>
          <p:cNvPr id="2037" name="Google Shape;2037;p48"/>
          <p:cNvSpPr txBox="1">
            <a:spLocks noGrp="1"/>
          </p:cNvSpPr>
          <p:nvPr>
            <p:ph type="body" idx="4294967295"/>
          </p:nvPr>
        </p:nvSpPr>
        <p:spPr>
          <a:xfrm>
            <a:off x="6681666" y="35647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Earth is where we live on</a:t>
            </a:r>
            <a:endParaRPr sz="140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681666" y="32002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Channel 4</a:t>
            </a:r>
            <a:endParaRPr sz="1800"/>
          </a:p>
        </p:txBody>
      </p:sp>
      <p:cxnSp>
        <p:nvCxnSpPr>
          <p:cNvPr id="2039" name="Google Shape;2039;p48"/>
          <p:cNvCxnSpPr>
            <a:stCxn id="2034" idx="3"/>
          </p:cNvCxnSpPr>
          <p:nvPr/>
        </p:nvCxnSpPr>
        <p:spPr>
          <a:xfrm rot="10800000" flipH="1">
            <a:off x="2462341" y="2304925"/>
            <a:ext cx="1157100" cy="11652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stCxn id="2032" idx="3"/>
          </p:cNvCxnSpPr>
          <p:nvPr/>
        </p:nvCxnSpPr>
        <p:spPr>
          <a:xfrm rot="10800000" flipH="1">
            <a:off x="2462341" y="1743025"/>
            <a:ext cx="1738200" cy="241200"/>
          </a:xfrm>
          <a:prstGeom prst="bentConnector3">
            <a:avLst>
              <a:gd name="adj1" fmla="val 22186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stCxn id="2036" idx="1"/>
          </p:cNvCxnSpPr>
          <p:nvPr/>
        </p:nvCxnSpPr>
        <p:spPr>
          <a:xfrm rot="10800000">
            <a:off x="5181666" y="1743025"/>
            <a:ext cx="1500000" cy="241200"/>
          </a:xfrm>
          <a:prstGeom prst="bentConnector3">
            <a:avLst>
              <a:gd name="adj1" fmla="val 3713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stCxn id="2038" idx="1"/>
          </p:cNvCxnSpPr>
          <p:nvPr/>
        </p:nvCxnSpPr>
        <p:spPr>
          <a:xfrm rot="10800000">
            <a:off x="5467266" y="2276425"/>
            <a:ext cx="1214400" cy="1193700"/>
          </a:xfrm>
          <a:prstGeom prst="bentConnector3">
            <a:avLst>
              <a:gd name="adj1" fmla="val 15285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INTRODUCTION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PROTECTION IN TERMS OF PRIVACY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Marketing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Management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Operating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Financial Plan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Here you could describe the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topic of the section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49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THE CONCEPT</a:t>
            </a:r>
            <a:endParaRPr/>
          </a:p>
        </p:txBody>
      </p:sp>
      <p:sp>
        <p:nvSpPr>
          <p:cNvPr id="2048" name="Google Shape;2048;p49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  <p:pic>
        <p:nvPicPr>
          <p:cNvPr id="2049" name="Google Shape;20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2563"/>
            <a:ext cx="4445973" cy="295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AND PROMOTION</a:t>
            </a:r>
            <a:endParaRPr/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endParaRPr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</a:t>
            </a:r>
            <a:endParaRPr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cold place full of iron oxide dust</a:t>
            </a:r>
            <a:endParaRPr/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</a:t>
            </a:r>
            <a:endParaRPr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6" name="Google Shape;2066;p50"/>
          <p:cNvGrpSpPr/>
          <p:nvPr/>
        </p:nvGrpSpPr>
        <p:grpSpPr>
          <a:xfrm>
            <a:off x="7065224" y="2066869"/>
            <a:ext cx="273116" cy="473117"/>
            <a:chOff x="2656082" y="2287427"/>
            <a:chExt cx="207582" cy="359594"/>
          </a:xfrm>
        </p:grpSpPr>
        <p:sp>
          <p:nvSpPr>
            <p:cNvPr id="2067" name="Google Shape;2067;p50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1" name="Google Shape;2071;p50"/>
          <p:cNvGrpSpPr/>
          <p:nvPr/>
        </p:nvGrpSpPr>
        <p:grpSpPr>
          <a:xfrm>
            <a:off x="1703428" y="2112632"/>
            <a:ext cx="477588" cy="381577"/>
            <a:chOff x="3049653" y="2321468"/>
            <a:chExt cx="362991" cy="290018"/>
          </a:xfrm>
        </p:grpSpPr>
        <p:sp>
          <p:nvSpPr>
            <p:cNvPr id="2072" name="Google Shape;2072;p50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0"/>
          <p:cNvGrpSpPr/>
          <p:nvPr/>
        </p:nvGrpSpPr>
        <p:grpSpPr>
          <a:xfrm>
            <a:off x="4322015" y="2072329"/>
            <a:ext cx="499982" cy="462171"/>
            <a:chOff x="7384751" y="4147984"/>
            <a:chExt cx="380012" cy="351274"/>
          </a:xfrm>
        </p:grpSpPr>
        <p:sp>
          <p:nvSpPr>
            <p:cNvPr id="2077" name="Google Shape;2077;p50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if you need 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462469" y="946099"/>
            <a:ext cx="3950357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b="1" dirty="0"/>
              <a:t>PRIVACY ACT </a:t>
            </a:r>
            <a:endParaRPr b="1" dirty="0"/>
          </a:p>
          <a:p>
            <a:pPr marL="285750" indent="-285750">
              <a:spcBef>
                <a:spcPts val="1600"/>
              </a:spcBef>
              <a:spcAft>
                <a:spcPts val="200"/>
              </a:spcAft>
            </a:pPr>
            <a:r>
              <a:rPr lang="en-IN" dirty="0"/>
              <a:t>Legislation or regulations</a:t>
            </a:r>
          </a:p>
          <a:p>
            <a:pPr marL="285750" indent="-285750">
              <a:spcBef>
                <a:spcPts val="1600"/>
              </a:spcBef>
              <a:spcAft>
                <a:spcPts val="200"/>
              </a:spcAft>
            </a:pPr>
            <a:r>
              <a:rPr lang="en-IN" dirty="0"/>
              <a:t>Safeguarding privacy of individuals.</a:t>
            </a:r>
          </a:p>
          <a:p>
            <a:pPr marL="285750" indent="-285750">
              <a:spcBef>
                <a:spcPts val="1600"/>
              </a:spcBef>
              <a:spcAft>
                <a:spcPts val="200"/>
              </a:spcAft>
            </a:pPr>
            <a:r>
              <a:rPr lang="en-IN" dirty="0"/>
              <a:t>Rights of individuals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8281CDA-3F11-BD41-C869-8DCD38E98E84}"/>
              </a:ext>
            </a:extLst>
          </p:cNvPr>
          <p:cNvGrpSpPr/>
          <p:nvPr/>
        </p:nvGrpSpPr>
        <p:grpSpPr>
          <a:xfrm>
            <a:off x="5682342" y="1333486"/>
            <a:ext cx="3288871" cy="3471839"/>
            <a:chOff x="4476760" y="610304"/>
            <a:chExt cx="4039167" cy="4125705"/>
          </a:xfrm>
        </p:grpSpPr>
        <p:sp>
          <p:nvSpPr>
            <p:cNvPr id="331" name="Google Shape;331;p32"/>
            <p:cNvSpPr/>
            <p:nvPr/>
          </p:nvSpPr>
          <p:spPr>
            <a:xfrm>
              <a:off x="4476760" y="734371"/>
              <a:ext cx="4039167" cy="3891256"/>
            </a:xfrm>
            <a:custGeom>
              <a:avLst/>
              <a:gdLst/>
              <a:ahLst/>
              <a:cxnLst/>
              <a:rect l="l" t="t" r="r" b="b"/>
              <a:pathLst>
                <a:path w="205138" h="197626" extrusionOk="0">
                  <a:moveTo>
                    <a:pt x="118317" y="1"/>
                  </a:moveTo>
                  <a:cubicBezTo>
                    <a:pt x="118225" y="1"/>
                    <a:pt x="118134" y="2"/>
                    <a:pt x="118043" y="3"/>
                  </a:cubicBezTo>
                  <a:cubicBezTo>
                    <a:pt x="89747" y="445"/>
                    <a:pt x="90632" y="18129"/>
                    <a:pt x="82233" y="42446"/>
                  </a:cubicBezTo>
                  <a:cubicBezTo>
                    <a:pt x="73832" y="66761"/>
                    <a:pt x="45537" y="55707"/>
                    <a:pt x="26527" y="64550"/>
                  </a:cubicBezTo>
                  <a:cubicBezTo>
                    <a:pt x="7517" y="73393"/>
                    <a:pt x="13706" y="109645"/>
                    <a:pt x="14590" y="117603"/>
                  </a:cubicBezTo>
                  <a:cubicBezTo>
                    <a:pt x="15475" y="125561"/>
                    <a:pt x="6190" y="119371"/>
                    <a:pt x="3095" y="125119"/>
                  </a:cubicBezTo>
                  <a:cubicBezTo>
                    <a:pt x="1" y="130866"/>
                    <a:pt x="2158" y="141743"/>
                    <a:pt x="2158" y="141743"/>
                  </a:cubicBezTo>
                  <a:lnTo>
                    <a:pt x="178611" y="197625"/>
                  </a:lnTo>
                  <a:cubicBezTo>
                    <a:pt x="178611" y="197625"/>
                    <a:pt x="179937" y="195414"/>
                    <a:pt x="185684" y="186131"/>
                  </a:cubicBezTo>
                  <a:cubicBezTo>
                    <a:pt x="191432" y="176846"/>
                    <a:pt x="172864" y="151204"/>
                    <a:pt x="173684" y="140144"/>
                  </a:cubicBezTo>
                  <a:cubicBezTo>
                    <a:pt x="174505" y="129084"/>
                    <a:pt x="205137" y="110530"/>
                    <a:pt x="202043" y="89309"/>
                  </a:cubicBezTo>
                  <a:cubicBezTo>
                    <a:pt x="198958" y="68156"/>
                    <a:pt x="146675" y="1"/>
                    <a:pt x="1183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p32"/>
            <p:cNvGrpSpPr/>
            <p:nvPr/>
          </p:nvGrpSpPr>
          <p:grpSpPr>
            <a:xfrm>
              <a:off x="4749388" y="610304"/>
              <a:ext cx="3694120" cy="4125705"/>
              <a:chOff x="4749388" y="610304"/>
              <a:chExt cx="3694120" cy="4125705"/>
            </a:xfrm>
          </p:grpSpPr>
          <p:grpSp>
            <p:nvGrpSpPr>
              <p:cNvPr id="333" name="Google Shape;333;p32"/>
              <p:cNvGrpSpPr/>
              <p:nvPr/>
            </p:nvGrpSpPr>
            <p:grpSpPr>
              <a:xfrm>
                <a:off x="4749388" y="610304"/>
                <a:ext cx="3414364" cy="4125705"/>
                <a:chOff x="4749388" y="610304"/>
                <a:chExt cx="3414364" cy="4125705"/>
              </a:xfrm>
            </p:grpSpPr>
            <p:sp>
              <p:nvSpPr>
                <p:cNvPr id="334" name="Google Shape;334;p32"/>
                <p:cNvSpPr/>
                <p:nvPr/>
              </p:nvSpPr>
              <p:spPr>
                <a:xfrm>
                  <a:off x="7913197" y="4599163"/>
                  <a:ext cx="177072" cy="63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3" h="3221" extrusionOk="0">
                      <a:moveTo>
                        <a:pt x="337" y="0"/>
                      </a:moveTo>
                      <a:cubicBezTo>
                        <a:pt x="209" y="0"/>
                        <a:pt x="90" y="82"/>
                        <a:pt x="50" y="211"/>
                      </a:cubicBezTo>
                      <a:cubicBezTo>
                        <a:pt x="0" y="369"/>
                        <a:pt x="89" y="537"/>
                        <a:pt x="247" y="587"/>
                      </a:cubicBezTo>
                      <a:lnTo>
                        <a:pt x="8583" y="3205"/>
                      </a:lnTo>
                      <a:cubicBezTo>
                        <a:pt x="8612" y="3214"/>
                        <a:pt x="8643" y="3219"/>
                        <a:pt x="8673" y="3220"/>
                      </a:cubicBezTo>
                      <a:cubicBezTo>
                        <a:pt x="8822" y="3219"/>
                        <a:pt x="8947" y="3111"/>
                        <a:pt x="8970" y="2964"/>
                      </a:cubicBezTo>
                      <a:cubicBezTo>
                        <a:pt x="8992" y="2818"/>
                        <a:pt x="8905" y="2677"/>
                        <a:pt x="8763" y="2633"/>
                      </a:cubicBezTo>
                      <a:lnTo>
                        <a:pt x="427" y="14"/>
                      </a:lnTo>
                      <a:cubicBezTo>
                        <a:pt x="397" y="5"/>
                        <a:pt x="367" y="0"/>
                        <a:pt x="33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2"/>
                <p:cNvSpPr/>
                <p:nvPr/>
              </p:nvSpPr>
              <p:spPr>
                <a:xfrm>
                  <a:off x="4749388" y="3605665"/>
                  <a:ext cx="3058015" cy="96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08" h="49166" extrusionOk="0">
                      <a:moveTo>
                        <a:pt x="335" y="1"/>
                      </a:moveTo>
                      <a:cubicBezTo>
                        <a:pt x="207" y="1"/>
                        <a:pt x="89" y="84"/>
                        <a:pt x="51" y="213"/>
                      </a:cubicBezTo>
                      <a:cubicBezTo>
                        <a:pt x="1" y="370"/>
                        <a:pt x="89" y="539"/>
                        <a:pt x="247" y="589"/>
                      </a:cubicBezTo>
                      <a:lnTo>
                        <a:pt x="154899" y="49152"/>
                      </a:lnTo>
                      <a:cubicBezTo>
                        <a:pt x="154929" y="49161"/>
                        <a:pt x="154958" y="49166"/>
                        <a:pt x="154989" y="49166"/>
                      </a:cubicBezTo>
                      <a:cubicBezTo>
                        <a:pt x="155137" y="49165"/>
                        <a:pt x="155263" y="49057"/>
                        <a:pt x="155285" y="48911"/>
                      </a:cubicBezTo>
                      <a:cubicBezTo>
                        <a:pt x="155308" y="48764"/>
                        <a:pt x="155220" y="48623"/>
                        <a:pt x="155079" y="48579"/>
                      </a:cubicBezTo>
                      <a:lnTo>
                        <a:pt x="428" y="16"/>
                      </a:lnTo>
                      <a:cubicBezTo>
                        <a:pt x="397" y="6"/>
                        <a:pt x="366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2"/>
                <p:cNvSpPr/>
                <p:nvPr/>
              </p:nvSpPr>
              <p:spPr>
                <a:xfrm>
                  <a:off x="5144546" y="3926553"/>
                  <a:ext cx="1499787" cy="80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0" h="40809" extrusionOk="0">
                      <a:moveTo>
                        <a:pt x="16891" y="0"/>
                      </a:moveTo>
                      <a:lnTo>
                        <a:pt x="0" y="20778"/>
                      </a:lnTo>
                      <a:lnTo>
                        <a:pt x="57401" y="40808"/>
                      </a:lnTo>
                      <a:lnTo>
                        <a:pt x="76170" y="20029"/>
                      </a:lnTo>
                      <a:lnTo>
                        <a:pt x="168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2"/>
                <p:cNvSpPr/>
                <p:nvPr/>
              </p:nvSpPr>
              <p:spPr>
                <a:xfrm>
                  <a:off x="5137379" y="3920626"/>
                  <a:ext cx="1514200" cy="81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02" h="41411" extrusionOk="0">
                      <a:moveTo>
                        <a:pt x="17357" y="653"/>
                      </a:moveTo>
                      <a:lnTo>
                        <a:pt x="76004" y="20468"/>
                      </a:lnTo>
                      <a:lnTo>
                        <a:pt x="57675" y="40760"/>
                      </a:lnTo>
                      <a:lnTo>
                        <a:pt x="867" y="20936"/>
                      </a:lnTo>
                      <a:lnTo>
                        <a:pt x="17357" y="653"/>
                      </a:lnTo>
                      <a:close/>
                      <a:moveTo>
                        <a:pt x="17258" y="0"/>
                      </a:moveTo>
                      <a:cubicBezTo>
                        <a:pt x="17168" y="0"/>
                        <a:pt x="17081" y="40"/>
                        <a:pt x="17023" y="112"/>
                      </a:cubicBezTo>
                      <a:lnTo>
                        <a:pt x="131" y="20890"/>
                      </a:lnTo>
                      <a:cubicBezTo>
                        <a:pt x="0" y="21051"/>
                        <a:pt x="69" y="21294"/>
                        <a:pt x="266" y="21362"/>
                      </a:cubicBezTo>
                      <a:lnTo>
                        <a:pt x="57665" y="41394"/>
                      </a:lnTo>
                      <a:cubicBezTo>
                        <a:pt x="57697" y="41404"/>
                        <a:pt x="57731" y="41410"/>
                        <a:pt x="57765" y="41410"/>
                      </a:cubicBezTo>
                      <a:cubicBezTo>
                        <a:pt x="57850" y="41410"/>
                        <a:pt x="57931" y="41373"/>
                        <a:pt x="57988" y="41309"/>
                      </a:cubicBezTo>
                      <a:lnTo>
                        <a:pt x="76757" y="20531"/>
                      </a:lnTo>
                      <a:cubicBezTo>
                        <a:pt x="76901" y="20371"/>
                        <a:pt x="76835" y="20115"/>
                        <a:pt x="76630" y="20045"/>
                      </a:cubicBezTo>
                      <a:lnTo>
                        <a:pt x="17352" y="16"/>
                      </a:lnTo>
                      <a:cubicBezTo>
                        <a:pt x="17321" y="5"/>
                        <a:pt x="17289" y="0"/>
                        <a:pt x="1725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2"/>
                <p:cNvSpPr/>
                <p:nvPr/>
              </p:nvSpPr>
              <p:spPr>
                <a:xfrm>
                  <a:off x="5351606" y="4040164"/>
                  <a:ext cx="1136034" cy="581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96" h="29512" extrusionOk="0">
                      <a:moveTo>
                        <a:pt x="12601" y="1"/>
                      </a:moveTo>
                      <a:lnTo>
                        <a:pt x="1" y="14591"/>
                      </a:lnTo>
                      <a:lnTo>
                        <a:pt x="45096" y="29512"/>
                      </a:lnTo>
                      <a:lnTo>
                        <a:pt x="57696" y="15917"/>
                      </a:lnTo>
                      <a:lnTo>
                        <a:pt x="12601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2"/>
                <p:cNvSpPr/>
                <p:nvPr/>
              </p:nvSpPr>
              <p:spPr>
                <a:xfrm>
                  <a:off x="5344380" y="4034257"/>
                  <a:ext cx="1150506" cy="59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1" h="30113" extrusionOk="0">
                      <a:moveTo>
                        <a:pt x="13063" y="653"/>
                      </a:moveTo>
                      <a:lnTo>
                        <a:pt x="57533" y="16349"/>
                      </a:lnTo>
                      <a:lnTo>
                        <a:pt x="45374" y="29466"/>
                      </a:lnTo>
                      <a:lnTo>
                        <a:pt x="891" y="14747"/>
                      </a:lnTo>
                      <a:lnTo>
                        <a:pt x="13063" y="653"/>
                      </a:lnTo>
                      <a:close/>
                      <a:moveTo>
                        <a:pt x="12969" y="1"/>
                      </a:moveTo>
                      <a:cubicBezTo>
                        <a:pt x="12883" y="1"/>
                        <a:pt x="12799" y="37"/>
                        <a:pt x="12740" y="104"/>
                      </a:cubicBezTo>
                      <a:lnTo>
                        <a:pt x="140" y="14695"/>
                      </a:lnTo>
                      <a:cubicBezTo>
                        <a:pt x="0" y="14856"/>
                        <a:pt x="70" y="15108"/>
                        <a:pt x="274" y="15176"/>
                      </a:cubicBezTo>
                      <a:lnTo>
                        <a:pt x="45368" y="30097"/>
                      </a:lnTo>
                      <a:cubicBezTo>
                        <a:pt x="45399" y="30108"/>
                        <a:pt x="45431" y="30113"/>
                        <a:pt x="45463" y="30113"/>
                      </a:cubicBezTo>
                      <a:cubicBezTo>
                        <a:pt x="45546" y="30113"/>
                        <a:pt x="45625" y="30077"/>
                        <a:pt x="45682" y="30016"/>
                      </a:cubicBezTo>
                      <a:lnTo>
                        <a:pt x="58283" y="16421"/>
                      </a:lnTo>
                      <a:cubicBezTo>
                        <a:pt x="58430" y="16263"/>
                        <a:pt x="58366" y="16006"/>
                        <a:pt x="58162" y="15934"/>
                      </a:cubicBezTo>
                      <a:lnTo>
                        <a:pt x="13067" y="17"/>
                      </a:lnTo>
                      <a:cubicBezTo>
                        <a:pt x="13035" y="6"/>
                        <a:pt x="13002" y="1"/>
                        <a:pt x="129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2"/>
                <p:cNvSpPr/>
                <p:nvPr/>
              </p:nvSpPr>
              <p:spPr>
                <a:xfrm>
                  <a:off x="5327762" y="1230441"/>
                  <a:ext cx="2829965" cy="2851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26" h="144813" extrusionOk="0">
                      <a:moveTo>
                        <a:pt x="90746" y="0"/>
                      </a:moveTo>
                      <a:cubicBezTo>
                        <a:pt x="89662" y="0"/>
                        <a:pt x="88308" y="521"/>
                        <a:pt x="86998" y="974"/>
                      </a:cubicBezTo>
                      <a:cubicBezTo>
                        <a:pt x="84084" y="1983"/>
                        <a:pt x="76236" y="9607"/>
                        <a:pt x="74442" y="14428"/>
                      </a:cubicBezTo>
                      <a:cubicBezTo>
                        <a:pt x="72648" y="19249"/>
                        <a:pt x="74218" y="20818"/>
                        <a:pt x="77357" y="23733"/>
                      </a:cubicBezTo>
                      <a:cubicBezTo>
                        <a:pt x="80496" y="26647"/>
                        <a:pt x="84308" y="32590"/>
                        <a:pt x="86326" y="38195"/>
                      </a:cubicBezTo>
                      <a:cubicBezTo>
                        <a:pt x="88344" y="43801"/>
                        <a:pt x="90922" y="49182"/>
                        <a:pt x="95070" y="50640"/>
                      </a:cubicBezTo>
                      <a:cubicBezTo>
                        <a:pt x="95070" y="50640"/>
                        <a:pt x="88456" y="53778"/>
                        <a:pt x="84083" y="56918"/>
                      </a:cubicBezTo>
                      <a:cubicBezTo>
                        <a:pt x="79711" y="60056"/>
                        <a:pt x="77581" y="61515"/>
                        <a:pt x="77581" y="61515"/>
                      </a:cubicBezTo>
                      <a:cubicBezTo>
                        <a:pt x="77581" y="61515"/>
                        <a:pt x="71638" y="63196"/>
                        <a:pt x="69396" y="66110"/>
                      </a:cubicBezTo>
                      <a:cubicBezTo>
                        <a:pt x="67154" y="69026"/>
                        <a:pt x="66258" y="70931"/>
                        <a:pt x="66258" y="70931"/>
                      </a:cubicBezTo>
                      <a:cubicBezTo>
                        <a:pt x="66258" y="70931"/>
                        <a:pt x="45965" y="74408"/>
                        <a:pt x="39687" y="79788"/>
                      </a:cubicBezTo>
                      <a:cubicBezTo>
                        <a:pt x="39687" y="79788"/>
                        <a:pt x="30382" y="82255"/>
                        <a:pt x="26458" y="85955"/>
                      </a:cubicBezTo>
                      <a:cubicBezTo>
                        <a:pt x="22535" y="89654"/>
                        <a:pt x="20741" y="96493"/>
                        <a:pt x="20741" y="96493"/>
                      </a:cubicBezTo>
                      <a:cubicBezTo>
                        <a:pt x="20741" y="96493"/>
                        <a:pt x="15472" y="100978"/>
                        <a:pt x="13004" y="102323"/>
                      </a:cubicBezTo>
                      <a:cubicBezTo>
                        <a:pt x="10537" y="103668"/>
                        <a:pt x="6502" y="106247"/>
                        <a:pt x="4484" y="112301"/>
                      </a:cubicBezTo>
                      <a:cubicBezTo>
                        <a:pt x="2466" y="118355"/>
                        <a:pt x="0" y="132033"/>
                        <a:pt x="0" y="132033"/>
                      </a:cubicBezTo>
                      <a:lnTo>
                        <a:pt x="6278" y="134947"/>
                      </a:lnTo>
                      <a:cubicBezTo>
                        <a:pt x="6278" y="134947"/>
                        <a:pt x="6391" y="131359"/>
                        <a:pt x="11997" y="125866"/>
                      </a:cubicBezTo>
                      <a:cubicBezTo>
                        <a:pt x="17602" y="120373"/>
                        <a:pt x="21077" y="111068"/>
                        <a:pt x="21526" y="110844"/>
                      </a:cubicBezTo>
                      <a:cubicBezTo>
                        <a:pt x="21975" y="110619"/>
                        <a:pt x="31840" y="104116"/>
                        <a:pt x="31840" y="104116"/>
                      </a:cubicBezTo>
                      <a:cubicBezTo>
                        <a:pt x="31840" y="104116"/>
                        <a:pt x="39463" y="109386"/>
                        <a:pt x="48096" y="110843"/>
                      </a:cubicBezTo>
                      <a:cubicBezTo>
                        <a:pt x="50834" y="111305"/>
                        <a:pt x="53662" y="111463"/>
                        <a:pt x="56248" y="111463"/>
                      </a:cubicBezTo>
                      <a:cubicBezTo>
                        <a:pt x="61815" y="111463"/>
                        <a:pt x="66258" y="110731"/>
                        <a:pt x="66258" y="110731"/>
                      </a:cubicBezTo>
                      <a:lnTo>
                        <a:pt x="66258" y="110731"/>
                      </a:lnTo>
                      <a:lnTo>
                        <a:pt x="63568" y="119027"/>
                      </a:lnTo>
                      <a:cubicBezTo>
                        <a:pt x="63568" y="119027"/>
                        <a:pt x="57401" y="121718"/>
                        <a:pt x="55831" y="124969"/>
                      </a:cubicBezTo>
                      <a:cubicBezTo>
                        <a:pt x="54261" y="128220"/>
                        <a:pt x="46863" y="140553"/>
                        <a:pt x="46863" y="140553"/>
                      </a:cubicBezTo>
                      <a:lnTo>
                        <a:pt x="52132" y="144813"/>
                      </a:lnTo>
                      <a:cubicBezTo>
                        <a:pt x="52132" y="144813"/>
                        <a:pt x="57625" y="140553"/>
                        <a:pt x="65361" y="136629"/>
                      </a:cubicBezTo>
                      <a:cubicBezTo>
                        <a:pt x="73097" y="132705"/>
                        <a:pt x="75003" y="129902"/>
                        <a:pt x="77245" y="125306"/>
                      </a:cubicBezTo>
                      <a:cubicBezTo>
                        <a:pt x="79487" y="120710"/>
                        <a:pt x="82290" y="111964"/>
                        <a:pt x="82403" y="111179"/>
                      </a:cubicBezTo>
                      <a:cubicBezTo>
                        <a:pt x="82515" y="110395"/>
                        <a:pt x="84756" y="108378"/>
                        <a:pt x="85093" y="103557"/>
                      </a:cubicBezTo>
                      <a:lnTo>
                        <a:pt x="85430" y="98736"/>
                      </a:lnTo>
                      <a:lnTo>
                        <a:pt x="97200" y="88197"/>
                      </a:lnTo>
                      <a:cubicBezTo>
                        <a:pt x="97200" y="88197"/>
                        <a:pt x="106506" y="84497"/>
                        <a:pt x="114241" y="75976"/>
                      </a:cubicBezTo>
                      <a:cubicBezTo>
                        <a:pt x="121976" y="67456"/>
                        <a:pt x="123211" y="63309"/>
                        <a:pt x="123994" y="55685"/>
                      </a:cubicBezTo>
                      <a:cubicBezTo>
                        <a:pt x="124779" y="48061"/>
                        <a:pt x="127919" y="17903"/>
                        <a:pt x="128030" y="17455"/>
                      </a:cubicBezTo>
                      <a:cubicBezTo>
                        <a:pt x="128143" y="17007"/>
                        <a:pt x="129152" y="14764"/>
                        <a:pt x="130498" y="14540"/>
                      </a:cubicBezTo>
                      <a:cubicBezTo>
                        <a:pt x="130520" y="14537"/>
                        <a:pt x="130545" y="14535"/>
                        <a:pt x="130571" y="14535"/>
                      </a:cubicBezTo>
                      <a:cubicBezTo>
                        <a:pt x="132093" y="14535"/>
                        <a:pt x="139259" y="20830"/>
                        <a:pt x="140251" y="21491"/>
                      </a:cubicBezTo>
                      <a:cubicBezTo>
                        <a:pt x="140681" y="21777"/>
                        <a:pt x="141293" y="22002"/>
                        <a:pt x="141873" y="22002"/>
                      </a:cubicBezTo>
                      <a:cubicBezTo>
                        <a:pt x="142653" y="22002"/>
                        <a:pt x="143373" y="21592"/>
                        <a:pt x="143502" y="20369"/>
                      </a:cubicBezTo>
                      <a:cubicBezTo>
                        <a:pt x="143726" y="18240"/>
                        <a:pt x="141933" y="12971"/>
                        <a:pt x="136215" y="7252"/>
                      </a:cubicBezTo>
                      <a:cubicBezTo>
                        <a:pt x="132047" y="3084"/>
                        <a:pt x="128712" y="1478"/>
                        <a:pt x="126690" y="1478"/>
                      </a:cubicBezTo>
                      <a:cubicBezTo>
                        <a:pt x="125938" y="1478"/>
                        <a:pt x="125368" y="1700"/>
                        <a:pt x="125003" y="2095"/>
                      </a:cubicBezTo>
                      <a:cubicBezTo>
                        <a:pt x="123659" y="3552"/>
                        <a:pt x="124555" y="6691"/>
                        <a:pt x="123659" y="11288"/>
                      </a:cubicBezTo>
                      <a:cubicBezTo>
                        <a:pt x="122761" y="15885"/>
                        <a:pt x="117157" y="32478"/>
                        <a:pt x="114354" y="40326"/>
                      </a:cubicBezTo>
                      <a:cubicBezTo>
                        <a:pt x="111550" y="48174"/>
                        <a:pt x="112447" y="58825"/>
                        <a:pt x="112447" y="58825"/>
                      </a:cubicBezTo>
                      <a:cubicBezTo>
                        <a:pt x="112447" y="58825"/>
                        <a:pt x="108635" y="60169"/>
                        <a:pt x="105945" y="62187"/>
                      </a:cubicBezTo>
                      <a:cubicBezTo>
                        <a:pt x="103254" y="64204"/>
                        <a:pt x="99106" y="67008"/>
                        <a:pt x="99106" y="67008"/>
                      </a:cubicBezTo>
                      <a:lnTo>
                        <a:pt x="97985" y="66447"/>
                      </a:lnTo>
                      <a:cubicBezTo>
                        <a:pt x="97985" y="66447"/>
                        <a:pt x="104263" y="60169"/>
                        <a:pt x="106169" y="56581"/>
                      </a:cubicBezTo>
                      <a:cubicBezTo>
                        <a:pt x="108075" y="52993"/>
                        <a:pt x="108635" y="52769"/>
                        <a:pt x="107626" y="50640"/>
                      </a:cubicBezTo>
                      <a:cubicBezTo>
                        <a:pt x="106617" y="48509"/>
                        <a:pt x="98433" y="38195"/>
                        <a:pt x="94845" y="33599"/>
                      </a:cubicBezTo>
                      <a:cubicBezTo>
                        <a:pt x="91258" y="29002"/>
                        <a:pt x="86886" y="21267"/>
                        <a:pt x="85989" y="19025"/>
                      </a:cubicBezTo>
                      <a:cubicBezTo>
                        <a:pt x="85093" y="16782"/>
                        <a:pt x="85205" y="14540"/>
                        <a:pt x="85878" y="12971"/>
                      </a:cubicBezTo>
                      <a:cubicBezTo>
                        <a:pt x="86550" y="11401"/>
                        <a:pt x="92828" y="8261"/>
                        <a:pt x="92941" y="3440"/>
                      </a:cubicBezTo>
                      <a:cubicBezTo>
                        <a:pt x="93002" y="784"/>
                        <a:pt x="92077" y="0"/>
                        <a:pt x="907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2"/>
                <p:cNvSpPr/>
                <p:nvPr/>
              </p:nvSpPr>
              <p:spPr>
                <a:xfrm>
                  <a:off x="5321461" y="1224534"/>
                  <a:ext cx="2842291" cy="2863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52" h="145415" extrusionOk="0">
                      <a:moveTo>
                        <a:pt x="91065" y="603"/>
                      </a:moveTo>
                      <a:cubicBezTo>
                        <a:pt x="91483" y="603"/>
                        <a:pt x="91848" y="687"/>
                        <a:pt x="92136" y="896"/>
                      </a:cubicBezTo>
                      <a:cubicBezTo>
                        <a:pt x="92717" y="1318"/>
                        <a:pt x="92993" y="2272"/>
                        <a:pt x="92959" y="3734"/>
                      </a:cubicBezTo>
                      <a:cubicBezTo>
                        <a:pt x="92886" y="6901"/>
                        <a:pt x="90026" y="9320"/>
                        <a:pt x="87940" y="11087"/>
                      </a:cubicBezTo>
                      <a:cubicBezTo>
                        <a:pt x="86946" y="11928"/>
                        <a:pt x="86160" y="12592"/>
                        <a:pt x="85921" y="13152"/>
                      </a:cubicBezTo>
                      <a:cubicBezTo>
                        <a:pt x="85142" y="14970"/>
                        <a:pt x="85182" y="17318"/>
                        <a:pt x="86030" y="19436"/>
                      </a:cubicBezTo>
                      <a:cubicBezTo>
                        <a:pt x="86941" y="21716"/>
                        <a:pt x="91326" y="29468"/>
                        <a:pt x="94929" y="34085"/>
                      </a:cubicBezTo>
                      <a:lnTo>
                        <a:pt x="96559" y="36168"/>
                      </a:lnTo>
                      <a:cubicBezTo>
                        <a:pt x="100394" y="41060"/>
                        <a:pt x="106812" y="49249"/>
                        <a:pt x="107674" y="51069"/>
                      </a:cubicBezTo>
                      <a:cubicBezTo>
                        <a:pt x="108449" y="52705"/>
                        <a:pt x="108264" y="53039"/>
                        <a:pt x="107063" y="55204"/>
                      </a:cubicBezTo>
                      <a:cubicBezTo>
                        <a:pt x="106820" y="55639"/>
                        <a:pt x="106540" y="56144"/>
                        <a:pt x="106222" y="56741"/>
                      </a:cubicBezTo>
                      <a:cubicBezTo>
                        <a:pt x="104361" y="60247"/>
                        <a:pt x="98154" y="66473"/>
                        <a:pt x="98091" y="66536"/>
                      </a:cubicBezTo>
                      <a:cubicBezTo>
                        <a:pt x="97947" y="66681"/>
                        <a:pt x="97987" y="66925"/>
                        <a:pt x="98169" y="67016"/>
                      </a:cubicBezTo>
                      <a:lnTo>
                        <a:pt x="99291" y="67577"/>
                      </a:lnTo>
                      <a:cubicBezTo>
                        <a:pt x="99334" y="67598"/>
                        <a:pt x="99380" y="67609"/>
                        <a:pt x="99426" y="67609"/>
                      </a:cubicBezTo>
                      <a:cubicBezTo>
                        <a:pt x="99484" y="67609"/>
                        <a:pt x="99543" y="67592"/>
                        <a:pt x="99593" y="67557"/>
                      </a:cubicBezTo>
                      <a:cubicBezTo>
                        <a:pt x="99635" y="67530"/>
                        <a:pt x="103779" y="64728"/>
                        <a:pt x="106444" y="62728"/>
                      </a:cubicBezTo>
                      <a:cubicBezTo>
                        <a:pt x="109066" y="60762"/>
                        <a:pt x="112829" y="59421"/>
                        <a:pt x="112866" y="59408"/>
                      </a:cubicBezTo>
                      <a:cubicBezTo>
                        <a:pt x="112995" y="59363"/>
                        <a:pt x="113077" y="59236"/>
                        <a:pt x="113066" y="59100"/>
                      </a:cubicBezTo>
                      <a:cubicBezTo>
                        <a:pt x="113057" y="58994"/>
                        <a:pt x="112206" y="48425"/>
                        <a:pt x="114955" y="40727"/>
                      </a:cubicBezTo>
                      <a:cubicBezTo>
                        <a:pt x="117754" y="32890"/>
                        <a:pt x="123361" y="16314"/>
                        <a:pt x="124273" y="11647"/>
                      </a:cubicBezTo>
                      <a:cubicBezTo>
                        <a:pt x="124665" y="9634"/>
                        <a:pt x="124720" y="7878"/>
                        <a:pt x="124762" y="6468"/>
                      </a:cubicBezTo>
                      <a:cubicBezTo>
                        <a:pt x="124818" y="4654"/>
                        <a:pt x="124857" y="3344"/>
                        <a:pt x="125544" y="2600"/>
                      </a:cubicBezTo>
                      <a:cubicBezTo>
                        <a:pt x="125846" y="2272"/>
                        <a:pt x="126330" y="2092"/>
                        <a:pt x="126942" y="2080"/>
                      </a:cubicBezTo>
                      <a:cubicBezTo>
                        <a:pt x="126966" y="2080"/>
                        <a:pt x="126991" y="2080"/>
                        <a:pt x="127015" y="2080"/>
                      </a:cubicBezTo>
                      <a:cubicBezTo>
                        <a:pt x="129303" y="2080"/>
                        <a:pt x="132754" y="4198"/>
                        <a:pt x="136321" y="7766"/>
                      </a:cubicBezTo>
                      <a:cubicBezTo>
                        <a:pt x="142001" y="13445"/>
                        <a:pt x="143740" y="18576"/>
                        <a:pt x="143522" y="20638"/>
                      </a:cubicBezTo>
                      <a:cubicBezTo>
                        <a:pt x="143457" y="21270"/>
                        <a:pt x="143216" y="21688"/>
                        <a:pt x="142808" y="21878"/>
                      </a:cubicBezTo>
                      <a:cubicBezTo>
                        <a:pt x="142624" y="21965"/>
                        <a:pt x="142412" y="22003"/>
                        <a:pt x="142191" y="22003"/>
                      </a:cubicBezTo>
                      <a:cubicBezTo>
                        <a:pt x="141688" y="22003"/>
                        <a:pt x="141134" y="21807"/>
                        <a:pt x="140737" y="21542"/>
                      </a:cubicBezTo>
                      <a:cubicBezTo>
                        <a:pt x="140494" y="21379"/>
                        <a:pt x="139819" y="20828"/>
                        <a:pt x="138967" y="20130"/>
                      </a:cubicBezTo>
                      <a:cubicBezTo>
                        <a:pt x="134653" y="16602"/>
                        <a:pt x="131916" y="14535"/>
                        <a:pt x="130876" y="14535"/>
                      </a:cubicBezTo>
                      <a:cubicBezTo>
                        <a:pt x="130837" y="14535"/>
                        <a:pt x="130801" y="14538"/>
                        <a:pt x="130767" y="14544"/>
                      </a:cubicBezTo>
                      <a:cubicBezTo>
                        <a:pt x="129283" y="14792"/>
                        <a:pt x="128201" y="17112"/>
                        <a:pt x="128059" y="17682"/>
                      </a:cubicBezTo>
                      <a:cubicBezTo>
                        <a:pt x="127933" y="18184"/>
                        <a:pt x="124567" y="50600"/>
                        <a:pt x="124015" y="55954"/>
                      </a:cubicBezTo>
                      <a:cubicBezTo>
                        <a:pt x="123251" y="63375"/>
                        <a:pt x="122104" y="67520"/>
                        <a:pt x="114337" y="76076"/>
                      </a:cubicBezTo>
                      <a:cubicBezTo>
                        <a:pt x="106742" y="84442"/>
                        <a:pt x="97501" y="88181"/>
                        <a:pt x="97408" y="88218"/>
                      </a:cubicBezTo>
                      <a:cubicBezTo>
                        <a:pt x="97375" y="88231"/>
                        <a:pt x="97345" y="88250"/>
                        <a:pt x="97319" y="88274"/>
                      </a:cubicBezTo>
                      <a:lnTo>
                        <a:pt x="85547" y="98812"/>
                      </a:lnTo>
                      <a:cubicBezTo>
                        <a:pt x="85489" y="98864"/>
                        <a:pt x="85453" y="98936"/>
                        <a:pt x="85447" y="99013"/>
                      </a:cubicBezTo>
                      <a:lnTo>
                        <a:pt x="85112" y="103836"/>
                      </a:lnTo>
                      <a:cubicBezTo>
                        <a:pt x="84872" y="107266"/>
                        <a:pt x="83670" y="109209"/>
                        <a:pt x="82952" y="110371"/>
                      </a:cubicBezTo>
                      <a:cubicBezTo>
                        <a:pt x="82658" y="110847"/>
                        <a:pt x="82463" y="111162"/>
                        <a:pt x="82424" y="111438"/>
                      </a:cubicBezTo>
                      <a:cubicBezTo>
                        <a:pt x="82326" y="112124"/>
                        <a:pt x="79536" y="120879"/>
                        <a:pt x="77294" y="125475"/>
                      </a:cubicBezTo>
                      <a:cubicBezTo>
                        <a:pt x="74991" y="130196"/>
                        <a:pt x="73081" y="132838"/>
                        <a:pt x="65544" y="136662"/>
                      </a:cubicBezTo>
                      <a:cubicBezTo>
                        <a:pt x="58667" y="140150"/>
                        <a:pt x="53494" y="143952"/>
                        <a:pt x="52458" y="144732"/>
                      </a:cubicBezTo>
                      <a:lnTo>
                        <a:pt x="47574" y="140784"/>
                      </a:lnTo>
                      <a:cubicBezTo>
                        <a:pt x="48586" y="139094"/>
                        <a:pt x="54981" y="128383"/>
                        <a:pt x="56422" y="125400"/>
                      </a:cubicBezTo>
                      <a:cubicBezTo>
                        <a:pt x="57925" y="122287"/>
                        <a:pt x="63947" y="119628"/>
                        <a:pt x="64007" y="119602"/>
                      </a:cubicBezTo>
                      <a:cubicBezTo>
                        <a:pt x="64086" y="119568"/>
                        <a:pt x="64146" y="119502"/>
                        <a:pt x="64173" y="119420"/>
                      </a:cubicBezTo>
                      <a:lnTo>
                        <a:pt x="66864" y="111124"/>
                      </a:lnTo>
                      <a:cubicBezTo>
                        <a:pt x="66928" y="110926"/>
                        <a:pt x="66778" y="110731"/>
                        <a:pt x="66580" y="110731"/>
                      </a:cubicBezTo>
                      <a:cubicBezTo>
                        <a:pt x="66563" y="110731"/>
                        <a:pt x="66546" y="110732"/>
                        <a:pt x="66529" y="110735"/>
                      </a:cubicBezTo>
                      <a:cubicBezTo>
                        <a:pt x="66465" y="110745"/>
                        <a:pt x="62037" y="111458"/>
                        <a:pt x="56539" y="111458"/>
                      </a:cubicBezTo>
                      <a:cubicBezTo>
                        <a:pt x="53970" y="111458"/>
                        <a:pt x="51167" y="111302"/>
                        <a:pt x="48466" y="110846"/>
                      </a:cubicBezTo>
                      <a:cubicBezTo>
                        <a:pt x="40002" y="109419"/>
                        <a:pt x="32407" y="104222"/>
                        <a:pt x="32332" y="104169"/>
                      </a:cubicBezTo>
                      <a:cubicBezTo>
                        <a:pt x="32280" y="104133"/>
                        <a:pt x="32221" y="104115"/>
                        <a:pt x="32161" y="104115"/>
                      </a:cubicBezTo>
                      <a:cubicBezTo>
                        <a:pt x="32103" y="104115"/>
                        <a:pt x="32045" y="104132"/>
                        <a:pt x="31995" y="104165"/>
                      </a:cubicBezTo>
                      <a:cubicBezTo>
                        <a:pt x="28042" y="106771"/>
                        <a:pt x="22041" y="110708"/>
                        <a:pt x="21712" y="110874"/>
                      </a:cubicBezTo>
                      <a:cubicBezTo>
                        <a:pt x="21521" y="110970"/>
                        <a:pt x="21390" y="111219"/>
                        <a:pt x="20667" y="112721"/>
                      </a:cubicBezTo>
                      <a:cubicBezTo>
                        <a:pt x="19235" y="115696"/>
                        <a:pt x="16255" y="121886"/>
                        <a:pt x="12107" y="125952"/>
                      </a:cubicBezTo>
                      <a:cubicBezTo>
                        <a:pt x="7529" y="130438"/>
                        <a:pt x="6559" y="133671"/>
                        <a:pt x="6354" y="134801"/>
                      </a:cubicBezTo>
                      <a:lnTo>
                        <a:pt x="659" y="132157"/>
                      </a:lnTo>
                      <a:cubicBezTo>
                        <a:pt x="991" y="130343"/>
                        <a:pt x="3245" y="118233"/>
                        <a:pt x="5090" y="112695"/>
                      </a:cubicBezTo>
                      <a:cubicBezTo>
                        <a:pt x="7004" y="106956"/>
                        <a:pt x="10788" y="104349"/>
                        <a:pt x="13469" y="102886"/>
                      </a:cubicBezTo>
                      <a:cubicBezTo>
                        <a:pt x="15935" y="101541"/>
                        <a:pt x="21041" y="97205"/>
                        <a:pt x="21256" y="97022"/>
                      </a:cubicBezTo>
                      <a:cubicBezTo>
                        <a:pt x="21303" y="96981"/>
                        <a:pt x="21336" y="96928"/>
                        <a:pt x="21352" y="96869"/>
                      </a:cubicBezTo>
                      <a:cubicBezTo>
                        <a:pt x="21370" y="96801"/>
                        <a:pt x="23168" y="90071"/>
                        <a:pt x="26985" y="86473"/>
                      </a:cubicBezTo>
                      <a:cubicBezTo>
                        <a:pt x="30807" y="82868"/>
                        <a:pt x="39993" y="80403"/>
                        <a:pt x="40084" y="80379"/>
                      </a:cubicBezTo>
                      <a:cubicBezTo>
                        <a:pt x="40128" y="80367"/>
                        <a:pt x="40169" y="80345"/>
                        <a:pt x="40203" y="80317"/>
                      </a:cubicBezTo>
                      <a:cubicBezTo>
                        <a:pt x="46347" y="75051"/>
                        <a:pt x="66427" y="71562"/>
                        <a:pt x="66629" y="71528"/>
                      </a:cubicBezTo>
                      <a:cubicBezTo>
                        <a:pt x="66726" y="71511"/>
                        <a:pt x="66808" y="71448"/>
                        <a:pt x="66851" y="71359"/>
                      </a:cubicBezTo>
                      <a:cubicBezTo>
                        <a:pt x="66859" y="71341"/>
                        <a:pt x="67763" y="69444"/>
                        <a:pt x="69956" y="66594"/>
                      </a:cubicBezTo>
                      <a:cubicBezTo>
                        <a:pt x="72110" y="63792"/>
                        <a:pt x="77925" y="62121"/>
                        <a:pt x="77983" y="62104"/>
                      </a:cubicBezTo>
                      <a:cubicBezTo>
                        <a:pt x="78013" y="62095"/>
                        <a:pt x="78044" y="62082"/>
                        <a:pt x="78070" y="62063"/>
                      </a:cubicBezTo>
                      <a:cubicBezTo>
                        <a:pt x="78092" y="62048"/>
                        <a:pt x="80253" y="60567"/>
                        <a:pt x="84580" y="57462"/>
                      </a:cubicBezTo>
                      <a:cubicBezTo>
                        <a:pt x="88879" y="54375"/>
                        <a:pt x="95453" y="51242"/>
                        <a:pt x="95520" y="51211"/>
                      </a:cubicBezTo>
                      <a:cubicBezTo>
                        <a:pt x="95761" y="51095"/>
                        <a:pt x="95742" y="50746"/>
                        <a:pt x="95490" y="50657"/>
                      </a:cubicBezTo>
                      <a:cubicBezTo>
                        <a:pt x="91282" y="49178"/>
                        <a:pt x="88704" y="43326"/>
                        <a:pt x="86928" y="38393"/>
                      </a:cubicBezTo>
                      <a:cubicBezTo>
                        <a:pt x="84991" y="33014"/>
                        <a:pt x="81187" y="26882"/>
                        <a:pt x="77881" y="23813"/>
                      </a:cubicBezTo>
                      <a:cubicBezTo>
                        <a:pt x="74824" y="20974"/>
                        <a:pt x="73289" y="19549"/>
                        <a:pt x="75043" y="14833"/>
                      </a:cubicBezTo>
                      <a:cubicBezTo>
                        <a:pt x="76810" y="10084"/>
                        <a:pt x="84523" y="2561"/>
                        <a:pt x="87416" y="1559"/>
                      </a:cubicBezTo>
                      <a:lnTo>
                        <a:pt x="87845" y="1409"/>
                      </a:lnTo>
                      <a:cubicBezTo>
                        <a:pt x="88984" y="1010"/>
                        <a:pt x="90150" y="603"/>
                        <a:pt x="91065" y="603"/>
                      </a:cubicBezTo>
                      <a:close/>
                      <a:moveTo>
                        <a:pt x="91069" y="1"/>
                      </a:moveTo>
                      <a:cubicBezTo>
                        <a:pt x="90044" y="1"/>
                        <a:pt x="88832" y="425"/>
                        <a:pt x="87647" y="840"/>
                      </a:cubicBezTo>
                      <a:lnTo>
                        <a:pt x="87220" y="990"/>
                      </a:lnTo>
                      <a:cubicBezTo>
                        <a:pt x="84236" y="2022"/>
                        <a:pt x="76293" y="9750"/>
                        <a:pt x="74480" y="14622"/>
                      </a:cubicBezTo>
                      <a:cubicBezTo>
                        <a:pt x="72586" y="19715"/>
                        <a:pt x="74426" y="21422"/>
                        <a:pt x="77473" y="24252"/>
                      </a:cubicBezTo>
                      <a:cubicBezTo>
                        <a:pt x="80716" y="27264"/>
                        <a:pt x="84455" y="33296"/>
                        <a:pt x="86363" y="38596"/>
                      </a:cubicBezTo>
                      <a:cubicBezTo>
                        <a:pt x="88202" y="43704"/>
                        <a:pt x="90619" y="49109"/>
                        <a:pt x="94652" y="50964"/>
                      </a:cubicBezTo>
                      <a:cubicBezTo>
                        <a:pt x="92909" y="51822"/>
                        <a:pt x="87799" y="54409"/>
                        <a:pt x="84227" y="56973"/>
                      </a:cubicBezTo>
                      <a:cubicBezTo>
                        <a:pt x="80229" y="59844"/>
                        <a:pt x="78083" y="61323"/>
                        <a:pt x="77770" y="61539"/>
                      </a:cubicBezTo>
                      <a:cubicBezTo>
                        <a:pt x="77157" y="61716"/>
                        <a:pt x="71673" y="63374"/>
                        <a:pt x="69478" y="66227"/>
                      </a:cubicBezTo>
                      <a:cubicBezTo>
                        <a:pt x="67562" y="68720"/>
                        <a:pt x="66626" y="70464"/>
                        <a:pt x="66376" y="70961"/>
                      </a:cubicBezTo>
                      <a:cubicBezTo>
                        <a:pt x="64367" y="71313"/>
                        <a:pt x="45970" y="74652"/>
                        <a:pt x="39864" y="79814"/>
                      </a:cubicBezTo>
                      <a:cubicBezTo>
                        <a:pt x="38952" y="80061"/>
                        <a:pt x="30375" y="82449"/>
                        <a:pt x="26572" y="86035"/>
                      </a:cubicBezTo>
                      <a:cubicBezTo>
                        <a:pt x="22832" y="89560"/>
                        <a:pt x="21032" y="95756"/>
                        <a:pt x="20795" y="96623"/>
                      </a:cubicBezTo>
                      <a:cubicBezTo>
                        <a:pt x="20158" y="97161"/>
                        <a:pt x="15438" y="101127"/>
                        <a:pt x="13181" y="102359"/>
                      </a:cubicBezTo>
                      <a:cubicBezTo>
                        <a:pt x="10411" y="103870"/>
                        <a:pt x="6500" y="106565"/>
                        <a:pt x="4520" y="112505"/>
                      </a:cubicBezTo>
                      <a:cubicBezTo>
                        <a:pt x="2518" y="118510"/>
                        <a:pt x="49" y="132142"/>
                        <a:pt x="24" y="132278"/>
                      </a:cubicBezTo>
                      <a:cubicBezTo>
                        <a:pt x="0" y="132413"/>
                        <a:pt x="70" y="132547"/>
                        <a:pt x="193" y="132604"/>
                      </a:cubicBezTo>
                      <a:lnTo>
                        <a:pt x="6471" y="135520"/>
                      </a:lnTo>
                      <a:cubicBezTo>
                        <a:pt x="6513" y="135539"/>
                        <a:pt x="6556" y="135548"/>
                        <a:pt x="6598" y="135548"/>
                      </a:cubicBezTo>
                      <a:cubicBezTo>
                        <a:pt x="6753" y="135548"/>
                        <a:pt x="6893" y="135427"/>
                        <a:pt x="6898" y="135258"/>
                      </a:cubicBezTo>
                      <a:cubicBezTo>
                        <a:pt x="6901" y="135222"/>
                        <a:pt x="7099" y="131700"/>
                        <a:pt x="12526" y="126381"/>
                      </a:cubicBezTo>
                      <a:cubicBezTo>
                        <a:pt x="16750" y="122242"/>
                        <a:pt x="19761" y="115987"/>
                        <a:pt x="21208" y="112982"/>
                      </a:cubicBezTo>
                      <a:cubicBezTo>
                        <a:pt x="21565" y="112241"/>
                        <a:pt x="21901" y="111540"/>
                        <a:pt x="22019" y="111390"/>
                      </a:cubicBezTo>
                      <a:cubicBezTo>
                        <a:pt x="22763" y="110965"/>
                        <a:pt x="30619" y="105791"/>
                        <a:pt x="32158" y="104778"/>
                      </a:cubicBezTo>
                      <a:cubicBezTo>
                        <a:pt x="33336" y="105556"/>
                        <a:pt x="40472" y="110108"/>
                        <a:pt x="48366" y="111440"/>
                      </a:cubicBezTo>
                      <a:cubicBezTo>
                        <a:pt x="51101" y="111902"/>
                        <a:pt x="53937" y="112060"/>
                        <a:pt x="56536" y="112060"/>
                      </a:cubicBezTo>
                      <a:cubicBezTo>
                        <a:pt x="61045" y="112060"/>
                        <a:pt x="64838" y="111585"/>
                        <a:pt x="66143" y="111400"/>
                      </a:cubicBezTo>
                      <a:lnTo>
                        <a:pt x="66143" y="111400"/>
                      </a:lnTo>
                      <a:lnTo>
                        <a:pt x="63642" y="119107"/>
                      </a:lnTo>
                      <a:cubicBezTo>
                        <a:pt x="62729" y="119519"/>
                        <a:pt x="57374" y="122046"/>
                        <a:pt x="55881" y="125138"/>
                      </a:cubicBezTo>
                      <a:cubicBezTo>
                        <a:pt x="54335" y="128341"/>
                        <a:pt x="46999" y="140575"/>
                        <a:pt x="46925" y="140699"/>
                      </a:cubicBezTo>
                      <a:cubicBezTo>
                        <a:pt x="46847" y="140827"/>
                        <a:pt x="46877" y="140993"/>
                        <a:pt x="46993" y="141086"/>
                      </a:cubicBezTo>
                      <a:lnTo>
                        <a:pt x="52262" y="145346"/>
                      </a:lnTo>
                      <a:cubicBezTo>
                        <a:pt x="52316" y="145390"/>
                        <a:pt x="52383" y="145414"/>
                        <a:pt x="52452" y="145414"/>
                      </a:cubicBezTo>
                      <a:cubicBezTo>
                        <a:pt x="52518" y="145414"/>
                        <a:pt x="52582" y="145391"/>
                        <a:pt x="52636" y="145351"/>
                      </a:cubicBezTo>
                      <a:cubicBezTo>
                        <a:pt x="52690" y="145308"/>
                        <a:pt x="58194" y="141063"/>
                        <a:pt x="65817" y="137197"/>
                      </a:cubicBezTo>
                      <a:cubicBezTo>
                        <a:pt x="73783" y="133156"/>
                        <a:pt x="75672" y="130172"/>
                        <a:pt x="77834" y="125738"/>
                      </a:cubicBezTo>
                      <a:cubicBezTo>
                        <a:pt x="80067" y="121160"/>
                        <a:pt x="82892" y="112403"/>
                        <a:pt x="83019" y="111522"/>
                      </a:cubicBezTo>
                      <a:cubicBezTo>
                        <a:pt x="83041" y="111369"/>
                        <a:pt x="83236" y="111054"/>
                        <a:pt x="83464" y="110687"/>
                      </a:cubicBezTo>
                      <a:cubicBezTo>
                        <a:pt x="84162" y="109557"/>
                        <a:pt x="85462" y="107455"/>
                        <a:pt x="85712" y="103877"/>
                      </a:cubicBezTo>
                      <a:lnTo>
                        <a:pt x="86039" y="99178"/>
                      </a:lnTo>
                      <a:lnTo>
                        <a:pt x="97682" y="88755"/>
                      </a:lnTo>
                      <a:cubicBezTo>
                        <a:pt x="98439" y="88443"/>
                        <a:pt x="107384" y="84629"/>
                        <a:pt x="114785" y="76479"/>
                      </a:cubicBezTo>
                      <a:cubicBezTo>
                        <a:pt x="122672" y="67792"/>
                        <a:pt x="123838" y="63573"/>
                        <a:pt x="124615" y="56016"/>
                      </a:cubicBezTo>
                      <a:cubicBezTo>
                        <a:pt x="125434" y="48068"/>
                        <a:pt x="128513" y="18505"/>
                        <a:pt x="128644" y="17828"/>
                      </a:cubicBezTo>
                      <a:cubicBezTo>
                        <a:pt x="128768" y="17331"/>
                        <a:pt x="129750" y="15323"/>
                        <a:pt x="130867" y="15137"/>
                      </a:cubicBezTo>
                      <a:cubicBezTo>
                        <a:pt x="130883" y="15134"/>
                        <a:pt x="130899" y="15133"/>
                        <a:pt x="130917" y="15133"/>
                      </a:cubicBezTo>
                      <a:cubicBezTo>
                        <a:pt x="131917" y="15133"/>
                        <a:pt x="136575" y="18947"/>
                        <a:pt x="138588" y="20594"/>
                      </a:cubicBezTo>
                      <a:cubicBezTo>
                        <a:pt x="139488" y="21331"/>
                        <a:pt x="140138" y="21863"/>
                        <a:pt x="140406" y="22041"/>
                      </a:cubicBezTo>
                      <a:cubicBezTo>
                        <a:pt x="140877" y="22355"/>
                        <a:pt x="141550" y="22602"/>
                        <a:pt x="142198" y="22602"/>
                      </a:cubicBezTo>
                      <a:cubicBezTo>
                        <a:pt x="142500" y="22602"/>
                        <a:pt x="142797" y="22548"/>
                        <a:pt x="143065" y="22421"/>
                      </a:cubicBezTo>
                      <a:cubicBezTo>
                        <a:pt x="143485" y="22225"/>
                        <a:pt x="144010" y="21766"/>
                        <a:pt x="144122" y="20701"/>
                      </a:cubicBezTo>
                      <a:cubicBezTo>
                        <a:pt x="144352" y="18524"/>
                        <a:pt x="142577" y="13169"/>
                        <a:pt x="136748" y="7340"/>
                      </a:cubicBezTo>
                      <a:cubicBezTo>
                        <a:pt x="133014" y="3607"/>
                        <a:pt x="129473" y="1479"/>
                        <a:pt x="127011" y="1479"/>
                      </a:cubicBezTo>
                      <a:cubicBezTo>
                        <a:pt x="126985" y="1479"/>
                        <a:pt x="126958" y="1479"/>
                        <a:pt x="126932" y="1479"/>
                      </a:cubicBezTo>
                      <a:cubicBezTo>
                        <a:pt x="126152" y="1495"/>
                        <a:pt x="125521" y="1741"/>
                        <a:pt x="125105" y="2192"/>
                      </a:cubicBezTo>
                      <a:cubicBezTo>
                        <a:pt x="124266" y="3101"/>
                        <a:pt x="124223" y="4506"/>
                        <a:pt x="124164" y="6449"/>
                      </a:cubicBezTo>
                      <a:cubicBezTo>
                        <a:pt x="124121" y="7838"/>
                        <a:pt x="124069" y="9567"/>
                        <a:pt x="123685" y="11531"/>
                      </a:cubicBezTo>
                      <a:cubicBezTo>
                        <a:pt x="122791" y="16110"/>
                        <a:pt x="117098" y="32946"/>
                        <a:pt x="114392" y="40525"/>
                      </a:cubicBezTo>
                      <a:cubicBezTo>
                        <a:pt x="111827" y="47707"/>
                        <a:pt x="112344" y="57319"/>
                        <a:pt x="112452" y="58919"/>
                      </a:cubicBezTo>
                      <a:cubicBezTo>
                        <a:pt x="111598" y="59238"/>
                        <a:pt x="108447" y="60476"/>
                        <a:pt x="106086" y="62248"/>
                      </a:cubicBezTo>
                      <a:cubicBezTo>
                        <a:pt x="103715" y="64026"/>
                        <a:pt x="100163" y="66445"/>
                        <a:pt x="99405" y="66961"/>
                      </a:cubicBezTo>
                      <a:lnTo>
                        <a:pt x="98812" y="66664"/>
                      </a:lnTo>
                      <a:cubicBezTo>
                        <a:pt x="100088" y="65365"/>
                        <a:pt x="105065" y="60206"/>
                        <a:pt x="106756" y="57022"/>
                      </a:cubicBezTo>
                      <a:cubicBezTo>
                        <a:pt x="107071" y="56428"/>
                        <a:pt x="107350" y="55927"/>
                        <a:pt x="107589" y="55494"/>
                      </a:cubicBezTo>
                      <a:cubicBezTo>
                        <a:pt x="108801" y="53312"/>
                        <a:pt x="109127" y="52727"/>
                        <a:pt x="108219" y="50811"/>
                      </a:cubicBezTo>
                      <a:cubicBezTo>
                        <a:pt x="107329" y="48930"/>
                        <a:pt x="101134" y="41026"/>
                        <a:pt x="97035" y="35796"/>
                      </a:cubicBezTo>
                      <a:lnTo>
                        <a:pt x="95405" y="33714"/>
                      </a:lnTo>
                      <a:cubicBezTo>
                        <a:pt x="91831" y="29137"/>
                        <a:pt x="87489" y="21465"/>
                        <a:pt x="86588" y="19212"/>
                      </a:cubicBezTo>
                      <a:cubicBezTo>
                        <a:pt x="85800" y="17239"/>
                        <a:pt x="85757" y="15061"/>
                        <a:pt x="86474" y="13388"/>
                      </a:cubicBezTo>
                      <a:cubicBezTo>
                        <a:pt x="86658" y="12959"/>
                        <a:pt x="87432" y="12303"/>
                        <a:pt x="88329" y="11544"/>
                      </a:cubicBezTo>
                      <a:cubicBezTo>
                        <a:pt x="90380" y="9808"/>
                        <a:pt x="93480" y="7183"/>
                        <a:pt x="93561" y="3747"/>
                      </a:cubicBezTo>
                      <a:cubicBezTo>
                        <a:pt x="93600" y="2053"/>
                        <a:pt x="93249" y="961"/>
                        <a:pt x="92490" y="409"/>
                      </a:cubicBezTo>
                      <a:cubicBezTo>
                        <a:pt x="92087" y="116"/>
                        <a:pt x="91603" y="1"/>
                        <a:pt x="910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2"/>
                <p:cNvSpPr/>
                <p:nvPr/>
              </p:nvSpPr>
              <p:spPr>
                <a:xfrm>
                  <a:off x="6330180" y="3010870"/>
                  <a:ext cx="849171" cy="10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7" h="54390" extrusionOk="0">
                      <a:moveTo>
                        <a:pt x="42419" y="0"/>
                      </a:moveTo>
                      <a:lnTo>
                        <a:pt x="32841" y="4439"/>
                      </a:lnTo>
                      <a:cubicBezTo>
                        <a:pt x="32841" y="4439"/>
                        <a:pt x="33308" y="11681"/>
                        <a:pt x="30738" y="15419"/>
                      </a:cubicBezTo>
                      <a:cubicBezTo>
                        <a:pt x="28168" y="19157"/>
                        <a:pt x="27234" y="20325"/>
                        <a:pt x="27234" y="20325"/>
                      </a:cubicBezTo>
                      <a:cubicBezTo>
                        <a:pt x="27234" y="20325"/>
                        <a:pt x="27000" y="25931"/>
                        <a:pt x="25364" y="29435"/>
                      </a:cubicBezTo>
                      <a:cubicBezTo>
                        <a:pt x="23729" y="32939"/>
                        <a:pt x="21160" y="34108"/>
                        <a:pt x="21160" y="34108"/>
                      </a:cubicBezTo>
                      <a:cubicBezTo>
                        <a:pt x="21160" y="34108"/>
                        <a:pt x="21393" y="38080"/>
                        <a:pt x="18122" y="41115"/>
                      </a:cubicBezTo>
                      <a:cubicBezTo>
                        <a:pt x="14852" y="44152"/>
                        <a:pt x="6676" y="49058"/>
                        <a:pt x="1536" y="52329"/>
                      </a:cubicBezTo>
                      <a:cubicBezTo>
                        <a:pt x="999" y="52671"/>
                        <a:pt x="492" y="53033"/>
                        <a:pt x="1" y="53403"/>
                      </a:cubicBezTo>
                      <a:lnTo>
                        <a:pt x="1222" y="54390"/>
                      </a:lnTo>
                      <a:cubicBezTo>
                        <a:pt x="1222" y="54390"/>
                        <a:pt x="6715" y="50130"/>
                        <a:pt x="14450" y="46205"/>
                      </a:cubicBezTo>
                      <a:cubicBezTo>
                        <a:pt x="22187" y="42282"/>
                        <a:pt x="24092" y="39479"/>
                        <a:pt x="26334" y="34882"/>
                      </a:cubicBezTo>
                      <a:cubicBezTo>
                        <a:pt x="28576" y="30287"/>
                        <a:pt x="31379" y="21541"/>
                        <a:pt x="31492" y="20756"/>
                      </a:cubicBezTo>
                      <a:cubicBezTo>
                        <a:pt x="31604" y="19972"/>
                        <a:pt x="33846" y="17954"/>
                        <a:pt x="34183" y="13134"/>
                      </a:cubicBezTo>
                      <a:lnTo>
                        <a:pt x="34519" y="8313"/>
                      </a:lnTo>
                      <a:lnTo>
                        <a:pt x="43126" y="606"/>
                      </a:lnTo>
                      <a:lnTo>
                        <a:pt x="424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2"/>
                <p:cNvSpPr/>
                <p:nvPr/>
              </p:nvSpPr>
              <p:spPr>
                <a:xfrm>
                  <a:off x="5401225" y="3171855"/>
                  <a:ext cx="1242341" cy="715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5" h="36349" extrusionOk="0">
                      <a:moveTo>
                        <a:pt x="28859" y="1"/>
                      </a:moveTo>
                      <a:cubicBezTo>
                        <a:pt x="28859" y="1"/>
                        <a:pt x="27925" y="2804"/>
                        <a:pt x="25354" y="3739"/>
                      </a:cubicBezTo>
                      <a:cubicBezTo>
                        <a:pt x="22785" y="4673"/>
                        <a:pt x="15777" y="8644"/>
                        <a:pt x="15777" y="8644"/>
                      </a:cubicBezTo>
                      <a:cubicBezTo>
                        <a:pt x="15777" y="8644"/>
                        <a:pt x="15543" y="15185"/>
                        <a:pt x="10872" y="19156"/>
                      </a:cubicBezTo>
                      <a:cubicBezTo>
                        <a:pt x="6199" y="23128"/>
                        <a:pt x="816" y="32397"/>
                        <a:pt x="816" y="32397"/>
                      </a:cubicBezTo>
                      <a:lnTo>
                        <a:pt x="0" y="35165"/>
                      </a:lnTo>
                      <a:lnTo>
                        <a:pt x="2547" y="36348"/>
                      </a:lnTo>
                      <a:cubicBezTo>
                        <a:pt x="2547" y="36348"/>
                        <a:pt x="2660" y="32760"/>
                        <a:pt x="8266" y="27267"/>
                      </a:cubicBezTo>
                      <a:cubicBezTo>
                        <a:pt x="13871" y="21774"/>
                        <a:pt x="17346" y="12468"/>
                        <a:pt x="17795" y="12244"/>
                      </a:cubicBezTo>
                      <a:cubicBezTo>
                        <a:pt x="18244" y="12020"/>
                        <a:pt x="28109" y="5517"/>
                        <a:pt x="28109" y="5517"/>
                      </a:cubicBezTo>
                      <a:cubicBezTo>
                        <a:pt x="28109" y="5517"/>
                        <a:pt x="35732" y="10787"/>
                        <a:pt x="44365" y="12244"/>
                      </a:cubicBezTo>
                      <a:cubicBezTo>
                        <a:pt x="47103" y="12706"/>
                        <a:pt x="49930" y="12864"/>
                        <a:pt x="52516" y="12864"/>
                      </a:cubicBezTo>
                      <a:cubicBezTo>
                        <a:pt x="57320" y="12864"/>
                        <a:pt x="61287" y="12319"/>
                        <a:pt x="62285" y="12170"/>
                      </a:cubicBezTo>
                      <a:cubicBezTo>
                        <a:pt x="62777" y="10883"/>
                        <a:pt x="63095" y="9431"/>
                        <a:pt x="62265" y="8878"/>
                      </a:cubicBezTo>
                      <a:cubicBezTo>
                        <a:pt x="60863" y="7943"/>
                        <a:pt x="61330" y="5374"/>
                        <a:pt x="61331" y="5374"/>
                      </a:cubicBezTo>
                      <a:lnTo>
                        <a:pt x="61331" y="5374"/>
                      </a:lnTo>
                      <a:cubicBezTo>
                        <a:pt x="61330" y="5374"/>
                        <a:pt x="60162" y="7943"/>
                        <a:pt x="50819" y="7943"/>
                      </a:cubicBezTo>
                      <a:cubicBezTo>
                        <a:pt x="41473" y="7943"/>
                        <a:pt x="28859" y="1"/>
                        <a:pt x="2885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2"/>
                <p:cNvSpPr/>
                <p:nvPr/>
              </p:nvSpPr>
              <p:spPr>
                <a:xfrm>
                  <a:off x="5632504" y="2549808"/>
                  <a:ext cx="1576815" cy="96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82" h="49112" extrusionOk="0">
                      <a:moveTo>
                        <a:pt x="57844" y="1"/>
                      </a:moveTo>
                      <a:cubicBezTo>
                        <a:pt x="56428" y="1"/>
                        <a:pt x="54679" y="131"/>
                        <a:pt x="53034" y="301"/>
                      </a:cubicBezTo>
                      <a:cubicBezTo>
                        <a:pt x="51444" y="2525"/>
                        <a:pt x="50781" y="3924"/>
                        <a:pt x="50781" y="3924"/>
                      </a:cubicBezTo>
                      <a:cubicBezTo>
                        <a:pt x="50781" y="3924"/>
                        <a:pt x="30488" y="7401"/>
                        <a:pt x="24210" y="12781"/>
                      </a:cubicBezTo>
                      <a:cubicBezTo>
                        <a:pt x="24210" y="12781"/>
                        <a:pt x="14905" y="15248"/>
                        <a:pt x="10982" y="18948"/>
                      </a:cubicBezTo>
                      <a:cubicBezTo>
                        <a:pt x="7058" y="22647"/>
                        <a:pt x="5264" y="29486"/>
                        <a:pt x="5264" y="29486"/>
                      </a:cubicBezTo>
                      <a:cubicBezTo>
                        <a:pt x="5264" y="29486"/>
                        <a:pt x="2472" y="31861"/>
                        <a:pt x="1" y="33673"/>
                      </a:cubicBezTo>
                      <a:cubicBezTo>
                        <a:pt x="373" y="33647"/>
                        <a:pt x="794" y="33628"/>
                        <a:pt x="1242" y="33628"/>
                      </a:cubicBezTo>
                      <a:cubicBezTo>
                        <a:pt x="3138" y="33628"/>
                        <a:pt x="5540" y="33961"/>
                        <a:pt x="6945" y="35428"/>
                      </a:cubicBezTo>
                      <a:cubicBezTo>
                        <a:pt x="8703" y="37262"/>
                        <a:pt x="8585" y="40499"/>
                        <a:pt x="8332" y="42377"/>
                      </a:cubicBezTo>
                      <a:cubicBezTo>
                        <a:pt x="11376" y="40396"/>
                        <a:pt x="16363" y="37109"/>
                        <a:pt x="16363" y="37109"/>
                      </a:cubicBezTo>
                      <a:cubicBezTo>
                        <a:pt x="16363" y="37109"/>
                        <a:pt x="23986" y="42379"/>
                        <a:pt x="32619" y="43836"/>
                      </a:cubicBezTo>
                      <a:cubicBezTo>
                        <a:pt x="35357" y="44298"/>
                        <a:pt x="38185" y="44456"/>
                        <a:pt x="40771" y="44456"/>
                      </a:cubicBezTo>
                      <a:cubicBezTo>
                        <a:pt x="46338" y="44456"/>
                        <a:pt x="50781" y="43724"/>
                        <a:pt x="50781" y="43724"/>
                      </a:cubicBezTo>
                      <a:lnTo>
                        <a:pt x="50781" y="43724"/>
                      </a:lnTo>
                      <a:lnTo>
                        <a:pt x="50348" y="45059"/>
                      </a:lnTo>
                      <a:cubicBezTo>
                        <a:pt x="51440" y="44242"/>
                        <a:pt x="53389" y="43169"/>
                        <a:pt x="56103" y="43169"/>
                      </a:cubicBezTo>
                      <a:cubicBezTo>
                        <a:pt x="57407" y="43169"/>
                        <a:pt x="58887" y="43416"/>
                        <a:pt x="60534" y="44060"/>
                      </a:cubicBezTo>
                      <a:cubicBezTo>
                        <a:pt x="63325" y="45151"/>
                        <a:pt x="64722" y="47073"/>
                        <a:pt x="65384" y="49112"/>
                      </a:cubicBezTo>
                      <a:cubicBezTo>
                        <a:pt x="66254" y="46572"/>
                        <a:pt x="66874" y="44533"/>
                        <a:pt x="66926" y="44172"/>
                      </a:cubicBezTo>
                      <a:cubicBezTo>
                        <a:pt x="67038" y="43388"/>
                        <a:pt x="69281" y="41371"/>
                        <a:pt x="69616" y="36550"/>
                      </a:cubicBezTo>
                      <a:lnTo>
                        <a:pt x="69953" y="31729"/>
                      </a:lnTo>
                      <a:lnTo>
                        <a:pt x="79872" y="22850"/>
                      </a:lnTo>
                      <a:cubicBezTo>
                        <a:pt x="80082" y="20694"/>
                        <a:pt x="79809" y="17374"/>
                        <a:pt x="77801" y="12782"/>
                      </a:cubicBezTo>
                      <a:cubicBezTo>
                        <a:pt x="73876" y="3813"/>
                        <a:pt x="61319" y="1"/>
                        <a:pt x="578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2"/>
                <p:cNvSpPr/>
                <p:nvPr/>
              </p:nvSpPr>
              <p:spPr>
                <a:xfrm>
                  <a:off x="5626046" y="2543901"/>
                  <a:ext cx="1588885" cy="97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5" h="49712" extrusionOk="0">
                      <a:moveTo>
                        <a:pt x="58173" y="601"/>
                      </a:moveTo>
                      <a:cubicBezTo>
                        <a:pt x="61588" y="601"/>
                        <a:pt x="73999" y="4393"/>
                        <a:pt x="77852" y="13202"/>
                      </a:cubicBezTo>
                      <a:cubicBezTo>
                        <a:pt x="79850" y="17768"/>
                        <a:pt x="80081" y="21037"/>
                        <a:pt x="79911" y="23004"/>
                      </a:cubicBezTo>
                      <a:lnTo>
                        <a:pt x="70079" y="31805"/>
                      </a:lnTo>
                      <a:cubicBezTo>
                        <a:pt x="70021" y="31857"/>
                        <a:pt x="69986" y="31929"/>
                        <a:pt x="69980" y="32006"/>
                      </a:cubicBezTo>
                      <a:lnTo>
                        <a:pt x="69643" y="36829"/>
                      </a:lnTo>
                      <a:cubicBezTo>
                        <a:pt x="69405" y="40259"/>
                        <a:pt x="68201" y="42202"/>
                        <a:pt x="67484" y="43364"/>
                      </a:cubicBezTo>
                      <a:cubicBezTo>
                        <a:pt x="67190" y="43839"/>
                        <a:pt x="66994" y="44153"/>
                        <a:pt x="66955" y="44430"/>
                      </a:cubicBezTo>
                      <a:cubicBezTo>
                        <a:pt x="66917" y="44697"/>
                        <a:pt x="66455" y="46264"/>
                        <a:pt x="65697" y="48519"/>
                      </a:cubicBezTo>
                      <a:cubicBezTo>
                        <a:pt x="64805" y="46449"/>
                        <a:pt x="63219" y="44959"/>
                        <a:pt x="60971" y="44081"/>
                      </a:cubicBezTo>
                      <a:cubicBezTo>
                        <a:pt x="59285" y="43422"/>
                        <a:pt x="57767" y="43168"/>
                        <a:pt x="56429" y="43168"/>
                      </a:cubicBezTo>
                      <a:cubicBezTo>
                        <a:pt x="54169" y="43168"/>
                        <a:pt x="52419" y="43893"/>
                        <a:pt x="51232" y="44619"/>
                      </a:cubicBezTo>
                      <a:lnTo>
                        <a:pt x="51395" y="44117"/>
                      </a:lnTo>
                      <a:cubicBezTo>
                        <a:pt x="51459" y="43919"/>
                        <a:pt x="51309" y="43724"/>
                        <a:pt x="51111" y="43724"/>
                      </a:cubicBezTo>
                      <a:cubicBezTo>
                        <a:pt x="51094" y="43724"/>
                        <a:pt x="51077" y="43725"/>
                        <a:pt x="51060" y="43728"/>
                      </a:cubicBezTo>
                      <a:cubicBezTo>
                        <a:pt x="50996" y="43738"/>
                        <a:pt x="46568" y="44451"/>
                        <a:pt x="41070" y="44451"/>
                      </a:cubicBezTo>
                      <a:cubicBezTo>
                        <a:pt x="38501" y="44451"/>
                        <a:pt x="35698" y="44295"/>
                        <a:pt x="32997" y="43839"/>
                      </a:cubicBezTo>
                      <a:cubicBezTo>
                        <a:pt x="24533" y="42412"/>
                        <a:pt x="16938" y="37215"/>
                        <a:pt x="16861" y="37163"/>
                      </a:cubicBezTo>
                      <a:cubicBezTo>
                        <a:pt x="16810" y="37127"/>
                        <a:pt x="16751" y="37109"/>
                        <a:pt x="16691" y="37109"/>
                      </a:cubicBezTo>
                      <a:cubicBezTo>
                        <a:pt x="16633" y="37109"/>
                        <a:pt x="16576" y="37126"/>
                        <a:pt x="16526" y="37159"/>
                      </a:cubicBezTo>
                      <a:cubicBezTo>
                        <a:pt x="16526" y="37159"/>
                        <a:pt x="12089" y="40083"/>
                        <a:pt x="9032" y="42076"/>
                      </a:cubicBezTo>
                      <a:cubicBezTo>
                        <a:pt x="9216" y="40155"/>
                        <a:pt x="9152" y="37254"/>
                        <a:pt x="7491" y="35521"/>
                      </a:cubicBezTo>
                      <a:cubicBezTo>
                        <a:pt x="5997" y="33961"/>
                        <a:pt x="3443" y="33629"/>
                        <a:pt x="1527" y="33629"/>
                      </a:cubicBezTo>
                      <a:cubicBezTo>
                        <a:pt x="1447" y="33629"/>
                        <a:pt x="1368" y="33630"/>
                        <a:pt x="1290" y="33631"/>
                      </a:cubicBezTo>
                      <a:cubicBezTo>
                        <a:pt x="3518" y="31941"/>
                        <a:pt x="5762" y="30036"/>
                        <a:pt x="5787" y="30015"/>
                      </a:cubicBezTo>
                      <a:cubicBezTo>
                        <a:pt x="5834" y="29974"/>
                        <a:pt x="5867" y="29921"/>
                        <a:pt x="5883" y="29862"/>
                      </a:cubicBezTo>
                      <a:cubicBezTo>
                        <a:pt x="5901" y="29794"/>
                        <a:pt x="7699" y="23064"/>
                        <a:pt x="11516" y="19466"/>
                      </a:cubicBezTo>
                      <a:cubicBezTo>
                        <a:pt x="15339" y="15861"/>
                        <a:pt x="24524" y="13396"/>
                        <a:pt x="24617" y="13372"/>
                      </a:cubicBezTo>
                      <a:cubicBezTo>
                        <a:pt x="24659" y="13360"/>
                        <a:pt x="24700" y="13338"/>
                        <a:pt x="24735" y="13310"/>
                      </a:cubicBezTo>
                      <a:cubicBezTo>
                        <a:pt x="30878" y="8044"/>
                        <a:pt x="50958" y="4555"/>
                        <a:pt x="51160" y="4521"/>
                      </a:cubicBezTo>
                      <a:cubicBezTo>
                        <a:pt x="51256" y="4504"/>
                        <a:pt x="51339" y="4442"/>
                        <a:pt x="51382" y="4353"/>
                      </a:cubicBezTo>
                      <a:cubicBezTo>
                        <a:pt x="51387" y="4340"/>
                        <a:pt x="52032" y="2995"/>
                        <a:pt x="53528" y="887"/>
                      </a:cubicBezTo>
                      <a:cubicBezTo>
                        <a:pt x="55394" y="697"/>
                        <a:pt x="56955" y="601"/>
                        <a:pt x="58173" y="601"/>
                      </a:cubicBezTo>
                      <a:close/>
                      <a:moveTo>
                        <a:pt x="58172" y="1"/>
                      </a:moveTo>
                      <a:cubicBezTo>
                        <a:pt x="56905" y="1"/>
                        <a:pt x="55276" y="102"/>
                        <a:pt x="53331" y="303"/>
                      </a:cubicBezTo>
                      <a:cubicBezTo>
                        <a:pt x="53245" y="312"/>
                        <a:pt x="53167" y="357"/>
                        <a:pt x="53117" y="427"/>
                      </a:cubicBezTo>
                      <a:cubicBezTo>
                        <a:pt x="51799" y="2271"/>
                        <a:pt x="51116" y="3544"/>
                        <a:pt x="50907" y="3954"/>
                      </a:cubicBezTo>
                      <a:cubicBezTo>
                        <a:pt x="48902" y="4306"/>
                        <a:pt x="30502" y="7645"/>
                        <a:pt x="24395" y="12808"/>
                      </a:cubicBezTo>
                      <a:cubicBezTo>
                        <a:pt x="23484" y="13055"/>
                        <a:pt x="14906" y="15442"/>
                        <a:pt x="11104" y="19028"/>
                      </a:cubicBezTo>
                      <a:cubicBezTo>
                        <a:pt x="7364" y="22554"/>
                        <a:pt x="5564" y="28751"/>
                        <a:pt x="5326" y="29616"/>
                      </a:cubicBezTo>
                      <a:cubicBezTo>
                        <a:pt x="4876" y="29998"/>
                        <a:pt x="2368" y="32105"/>
                        <a:pt x="151" y="33730"/>
                      </a:cubicBezTo>
                      <a:cubicBezTo>
                        <a:pt x="43" y="33810"/>
                        <a:pt x="0" y="33951"/>
                        <a:pt x="46" y="34077"/>
                      </a:cubicBezTo>
                      <a:cubicBezTo>
                        <a:pt x="90" y="34195"/>
                        <a:pt x="203" y="34273"/>
                        <a:pt x="328" y="34273"/>
                      </a:cubicBezTo>
                      <a:cubicBezTo>
                        <a:pt x="336" y="34273"/>
                        <a:pt x="343" y="34273"/>
                        <a:pt x="350" y="34272"/>
                      </a:cubicBezTo>
                      <a:cubicBezTo>
                        <a:pt x="704" y="34246"/>
                        <a:pt x="1116" y="34227"/>
                        <a:pt x="1561" y="34227"/>
                      </a:cubicBezTo>
                      <a:cubicBezTo>
                        <a:pt x="3362" y="34227"/>
                        <a:pt x="5715" y="34536"/>
                        <a:pt x="7056" y="35936"/>
                      </a:cubicBezTo>
                      <a:cubicBezTo>
                        <a:pt x="8742" y="37695"/>
                        <a:pt x="8599" y="40889"/>
                        <a:pt x="8363" y="42637"/>
                      </a:cubicBezTo>
                      <a:cubicBezTo>
                        <a:pt x="8337" y="42830"/>
                        <a:pt x="8490" y="42978"/>
                        <a:pt x="8660" y="42978"/>
                      </a:cubicBezTo>
                      <a:cubicBezTo>
                        <a:pt x="8715" y="42978"/>
                        <a:pt x="8771" y="42963"/>
                        <a:pt x="8824" y="42929"/>
                      </a:cubicBezTo>
                      <a:cubicBezTo>
                        <a:pt x="11539" y="41162"/>
                        <a:pt x="15798" y="38357"/>
                        <a:pt x="16689" y="37770"/>
                      </a:cubicBezTo>
                      <a:cubicBezTo>
                        <a:pt x="17867" y="38549"/>
                        <a:pt x="25003" y="43101"/>
                        <a:pt x="32897" y="44432"/>
                      </a:cubicBezTo>
                      <a:cubicBezTo>
                        <a:pt x="35633" y="44894"/>
                        <a:pt x="38471" y="45052"/>
                        <a:pt x="41071" y="45052"/>
                      </a:cubicBezTo>
                      <a:cubicBezTo>
                        <a:pt x="45578" y="45052"/>
                        <a:pt x="49369" y="44578"/>
                        <a:pt x="50674" y="44393"/>
                      </a:cubicBezTo>
                      <a:lnTo>
                        <a:pt x="50674" y="44393"/>
                      </a:lnTo>
                      <a:lnTo>
                        <a:pt x="50390" y="45267"/>
                      </a:lnTo>
                      <a:cubicBezTo>
                        <a:pt x="50350" y="45391"/>
                        <a:pt x="50394" y="45528"/>
                        <a:pt x="50501" y="45604"/>
                      </a:cubicBezTo>
                      <a:cubicBezTo>
                        <a:pt x="50553" y="45641"/>
                        <a:pt x="50614" y="45660"/>
                        <a:pt x="50675" y="45660"/>
                      </a:cubicBezTo>
                      <a:cubicBezTo>
                        <a:pt x="50739" y="45660"/>
                        <a:pt x="50803" y="45640"/>
                        <a:pt x="50856" y="45600"/>
                      </a:cubicBezTo>
                      <a:cubicBezTo>
                        <a:pt x="51923" y="44803"/>
                        <a:pt x="53809" y="43771"/>
                        <a:pt x="56432" y="43771"/>
                      </a:cubicBezTo>
                      <a:cubicBezTo>
                        <a:pt x="57703" y="43771"/>
                        <a:pt x="59146" y="44013"/>
                        <a:pt x="60753" y="44641"/>
                      </a:cubicBezTo>
                      <a:cubicBezTo>
                        <a:pt x="63104" y="45560"/>
                        <a:pt x="64676" y="47196"/>
                        <a:pt x="65426" y="49504"/>
                      </a:cubicBezTo>
                      <a:cubicBezTo>
                        <a:pt x="65466" y="49628"/>
                        <a:pt x="65580" y="49711"/>
                        <a:pt x="65709" y="49712"/>
                      </a:cubicBezTo>
                      <a:lnTo>
                        <a:pt x="65711" y="49712"/>
                      </a:lnTo>
                      <a:cubicBezTo>
                        <a:pt x="65839" y="49712"/>
                        <a:pt x="65954" y="49631"/>
                        <a:pt x="65996" y="49509"/>
                      </a:cubicBezTo>
                      <a:cubicBezTo>
                        <a:pt x="66791" y="47188"/>
                        <a:pt x="67489" y="44948"/>
                        <a:pt x="67550" y="44515"/>
                      </a:cubicBezTo>
                      <a:cubicBezTo>
                        <a:pt x="67573" y="44362"/>
                        <a:pt x="67768" y="44047"/>
                        <a:pt x="67995" y="43680"/>
                      </a:cubicBezTo>
                      <a:cubicBezTo>
                        <a:pt x="68693" y="42550"/>
                        <a:pt x="69994" y="40448"/>
                        <a:pt x="70244" y="36870"/>
                      </a:cubicBezTo>
                      <a:lnTo>
                        <a:pt x="70571" y="32170"/>
                      </a:lnTo>
                      <a:lnTo>
                        <a:pt x="80400" y="23373"/>
                      </a:lnTo>
                      <a:cubicBezTo>
                        <a:pt x="80455" y="23322"/>
                        <a:pt x="80489" y="23253"/>
                        <a:pt x="80498" y="23178"/>
                      </a:cubicBezTo>
                      <a:cubicBezTo>
                        <a:pt x="80694" y="21153"/>
                        <a:pt x="80492" y="17737"/>
                        <a:pt x="78403" y="12961"/>
                      </a:cubicBezTo>
                      <a:cubicBezTo>
                        <a:pt x="74439" y="3901"/>
                        <a:pt x="61681" y="1"/>
                        <a:pt x="5817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2"/>
                <p:cNvSpPr/>
                <p:nvPr/>
              </p:nvSpPr>
              <p:spPr>
                <a:xfrm>
                  <a:off x="5401225" y="3171855"/>
                  <a:ext cx="1242341" cy="715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95" h="36349" extrusionOk="0">
                      <a:moveTo>
                        <a:pt x="28859" y="1"/>
                      </a:moveTo>
                      <a:cubicBezTo>
                        <a:pt x="28859" y="1"/>
                        <a:pt x="27925" y="2804"/>
                        <a:pt x="25354" y="3739"/>
                      </a:cubicBezTo>
                      <a:cubicBezTo>
                        <a:pt x="22785" y="4673"/>
                        <a:pt x="15777" y="8644"/>
                        <a:pt x="15777" y="8644"/>
                      </a:cubicBezTo>
                      <a:cubicBezTo>
                        <a:pt x="15777" y="8644"/>
                        <a:pt x="15543" y="15185"/>
                        <a:pt x="10872" y="19156"/>
                      </a:cubicBezTo>
                      <a:cubicBezTo>
                        <a:pt x="6199" y="23128"/>
                        <a:pt x="816" y="32397"/>
                        <a:pt x="816" y="32397"/>
                      </a:cubicBezTo>
                      <a:lnTo>
                        <a:pt x="0" y="35165"/>
                      </a:lnTo>
                      <a:lnTo>
                        <a:pt x="2547" y="36348"/>
                      </a:lnTo>
                      <a:cubicBezTo>
                        <a:pt x="2547" y="36348"/>
                        <a:pt x="2660" y="32760"/>
                        <a:pt x="8266" y="27267"/>
                      </a:cubicBezTo>
                      <a:cubicBezTo>
                        <a:pt x="13871" y="21774"/>
                        <a:pt x="17346" y="12468"/>
                        <a:pt x="17795" y="12244"/>
                      </a:cubicBezTo>
                      <a:cubicBezTo>
                        <a:pt x="18244" y="12020"/>
                        <a:pt x="28109" y="5517"/>
                        <a:pt x="28109" y="5517"/>
                      </a:cubicBezTo>
                      <a:cubicBezTo>
                        <a:pt x="28109" y="5517"/>
                        <a:pt x="35732" y="10787"/>
                        <a:pt x="44365" y="12244"/>
                      </a:cubicBezTo>
                      <a:cubicBezTo>
                        <a:pt x="47103" y="12706"/>
                        <a:pt x="49930" y="12864"/>
                        <a:pt x="52516" y="12864"/>
                      </a:cubicBezTo>
                      <a:cubicBezTo>
                        <a:pt x="57320" y="12864"/>
                        <a:pt x="61287" y="12319"/>
                        <a:pt x="62285" y="12170"/>
                      </a:cubicBezTo>
                      <a:cubicBezTo>
                        <a:pt x="62777" y="10883"/>
                        <a:pt x="63095" y="9431"/>
                        <a:pt x="62265" y="8878"/>
                      </a:cubicBezTo>
                      <a:cubicBezTo>
                        <a:pt x="60863" y="7943"/>
                        <a:pt x="61330" y="5374"/>
                        <a:pt x="61331" y="5374"/>
                      </a:cubicBezTo>
                      <a:lnTo>
                        <a:pt x="61331" y="5374"/>
                      </a:lnTo>
                      <a:cubicBezTo>
                        <a:pt x="61330" y="5374"/>
                        <a:pt x="60162" y="7943"/>
                        <a:pt x="50819" y="7943"/>
                      </a:cubicBezTo>
                      <a:cubicBezTo>
                        <a:pt x="41473" y="7943"/>
                        <a:pt x="28859" y="1"/>
                        <a:pt x="288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2"/>
                <p:cNvSpPr/>
                <p:nvPr/>
              </p:nvSpPr>
              <p:spPr>
                <a:xfrm>
                  <a:off x="6330180" y="3010870"/>
                  <a:ext cx="849171" cy="10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27" h="54390" extrusionOk="0">
                      <a:moveTo>
                        <a:pt x="42419" y="0"/>
                      </a:moveTo>
                      <a:lnTo>
                        <a:pt x="32841" y="4439"/>
                      </a:lnTo>
                      <a:cubicBezTo>
                        <a:pt x="32841" y="4439"/>
                        <a:pt x="33308" y="11681"/>
                        <a:pt x="30738" y="15419"/>
                      </a:cubicBezTo>
                      <a:cubicBezTo>
                        <a:pt x="28168" y="19157"/>
                        <a:pt x="27234" y="20325"/>
                        <a:pt x="27234" y="20325"/>
                      </a:cubicBezTo>
                      <a:cubicBezTo>
                        <a:pt x="27234" y="20325"/>
                        <a:pt x="27000" y="25931"/>
                        <a:pt x="25364" y="29435"/>
                      </a:cubicBezTo>
                      <a:cubicBezTo>
                        <a:pt x="23729" y="32939"/>
                        <a:pt x="21160" y="34108"/>
                        <a:pt x="21160" y="34108"/>
                      </a:cubicBezTo>
                      <a:cubicBezTo>
                        <a:pt x="21160" y="34108"/>
                        <a:pt x="21393" y="38080"/>
                        <a:pt x="18122" y="41115"/>
                      </a:cubicBezTo>
                      <a:cubicBezTo>
                        <a:pt x="14852" y="44152"/>
                        <a:pt x="6676" y="49058"/>
                        <a:pt x="1536" y="52329"/>
                      </a:cubicBezTo>
                      <a:cubicBezTo>
                        <a:pt x="999" y="52671"/>
                        <a:pt x="492" y="53033"/>
                        <a:pt x="1" y="53403"/>
                      </a:cubicBezTo>
                      <a:lnTo>
                        <a:pt x="1222" y="54390"/>
                      </a:lnTo>
                      <a:cubicBezTo>
                        <a:pt x="1222" y="54390"/>
                        <a:pt x="6715" y="50130"/>
                        <a:pt x="14450" y="46205"/>
                      </a:cubicBezTo>
                      <a:cubicBezTo>
                        <a:pt x="22187" y="42282"/>
                        <a:pt x="24092" y="39479"/>
                        <a:pt x="26334" y="34882"/>
                      </a:cubicBezTo>
                      <a:cubicBezTo>
                        <a:pt x="28576" y="30287"/>
                        <a:pt x="31379" y="21541"/>
                        <a:pt x="31492" y="20756"/>
                      </a:cubicBezTo>
                      <a:cubicBezTo>
                        <a:pt x="31604" y="19972"/>
                        <a:pt x="33846" y="17954"/>
                        <a:pt x="34183" y="13134"/>
                      </a:cubicBezTo>
                      <a:lnTo>
                        <a:pt x="34519" y="8313"/>
                      </a:lnTo>
                      <a:lnTo>
                        <a:pt x="43126" y="606"/>
                      </a:lnTo>
                      <a:lnTo>
                        <a:pt x="42419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6591033" y="3117885"/>
                  <a:ext cx="123043" cy="274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9" h="13941" extrusionOk="0">
                      <a:moveTo>
                        <a:pt x="5906" y="1"/>
                      </a:moveTo>
                      <a:cubicBezTo>
                        <a:pt x="5856" y="1"/>
                        <a:pt x="5804" y="14"/>
                        <a:pt x="5758" y="41"/>
                      </a:cubicBezTo>
                      <a:cubicBezTo>
                        <a:pt x="5615" y="126"/>
                        <a:pt x="2275" y="2174"/>
                        <a:pt x="1136" y="6614"/>
                      </a:cubicBezTo>
                      <a:cubicBezTo>
                        <a:pt x="0" y="11041"/>
                        <a:pt x="1217" y="13660"/>
                        <a:pt x="1269" y="13769"/>
                      </a:cubicBezTo>
                      <a:cubicBezTo>
                        <a:pt x="1319" y="13874"/>
                        <a:pt x="1424" y="13940"/>
                        <a:pt x="1539" y="13940"/>
                      </a:cubicBezTo>
                      <a:cubicBezTo>
                        <a:pt x="1761" y="13940"/>
                        <a:pt x="1905" y="13710"/>
                        <a:pt x="1811" y="13511"/>
                      </a:cubicBezTo>
                      <a:cubicBezTo>
                        <a:pt x="1799" y="13486"/>
                        <a:pt x="641" y="10963"/>
                        <a:pt x="1718" y="6763"/>
                      </a:cubicBezTo>
                      <a:cubicBezTo>
                        <a:pt x="2793" y="2570"/>
                        <a:pt x="6034" y="575"/>
                        <a:pt x="6066" y="556"/>
                      </a:cubicBezTo>
                      <a:cubicBezTo>
                        <a:pt x="6205" y="470"/>
                        <a:pt x="6248" y="287"/>
                        <a:pt x="6164" y="147"/>
                      </a:cubicBezTo>
                      <a:cubicBezTo>
                        <a:pt x="6108" y="53"/>
                        <a:pt x="6008" y="1"/>
                        <a:pt x="590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5854607" y="2454292"/>
                  <a:ext cx="782796" cy="44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56" h="22781" extrusionOk="0">
                      <a:moveTo>
                        <a:pt x="18196" y="0"/>
                      </a:moveTo>
                      <a:cubicBezTo>
                        <a:pt x="13076" y="0"/>
                        <a:pt x="8222" y="1483"/>
                        <a:pt x="6165" y="3092"/>
                      </a:cubicBezTo>
                      <a:cubicBezTo>
                        <a:pt x="3272" y="5357"/>
                        <a:pt x="5914" y="6112"/>
                        <a:pt x="7297" y="6489"/>
                      </a:cubicBezTo>
                      <a:cubicBezTo>
                        <a:pt x="8682" y="6866"/>
                        <a:pt x="4530" y="7118"/>
                        <a:pt x="2391" y="9508"/>
                      </a:cubicBezTo>
                      <a:cubicBezTo>
                        <a:pt x="252" y="11898"/>
                        <a:pt x="1" y="16176"/>
                        <a:pt x="1763" y="17183"/>
                      </a:cubicBezTo>
                      <a:cubicBezTo>
                        <a:pt x="2083" y="17366"/>
                        <a:pt x="2511" y="17441"/>
                        <a:pt x="2998" y="17441"/>
                      </a:cubicBezTo>
                      <a:cubicBezTo>
                        <a:pt x="5187" y="17441"/>
                        <a:pt x="8555" y="15925"/>
                        <a:pt x="8555" y="15925"/>
                      </a:cubicBezTo>
                      <a:lnTo>
                        <a:pt x="9815" y="16804"/>
                      </a:lnTo>
                      <a:lnTo>
                        <a:pt x="22646" y="13534"/>
                      </a:lnTo>
                      <a:lnTo>
                        <a:pt x="22771" y="14415"/>
                      </a:lnTo>
                      <a:cubicBezTo>
                        <a:pt x="22851" y="14975"/>
                        <a:pt x="24812" y="15077"/>
                        <a:pt x="26521" y="15077"/>
                      </a:cubicBezTo>
                      <a:cubicBezTo>
                        <a:pt x="27501" y="15077"/>
                        <a:pt x="28398" y="15044"/>
                        <a:pt x="28811" y="15044"/>
                      </a:cubicBezTo>
                      <a:cubicBezTo>
                        <a:pt x="29942" y="15044"/>
                        <a:pt x="30949" y="20201"/>
                        <a:pt x="32711" y="21711"/>
                      </a:cubicBezTo>
                      <a:cubicBezTo>
                        <a:pt x="33591" y="22466"/>
                        <a:pt x="34408" y="22780"/>
                        <a:pt x="35132" y="22780"/>
                      </a:cubicBezTo>
                      <a:cubicBezTo>
                        <a:pt x="35855" y="22780"/>
                        <a:pt x="36484" y="22466"/>
                        <a:pt x="36987" y="21963"/>
                      </a:cubicBezTo>
                      <a:cubicBezTo>
                        <a:pt x="37995" y="20958"/>
                        <a:pt x="39756" y="18566"/>
                        <a:pt x="39503" y="15925"/>
                      </a:cubicBezTo>
                      <a:cubicBezTo>
                        <a:pt x="39252" y="13282"/>
                        <a:pt x="38120" y="12150"/>
                        <a:pt x="38120" y="12150"/>
                      </a:cubicBezTo>
                      <a:cubicBezTo>
                        <a:pt x="38120" y="12150"/>
                        <a:pt x="38875" y="11521"/>
                        <a:pt x="38372" y="10515"/>
                      </a:cubicBezTo>
                      <a:cubicBezTo>
                        <a:pt x="38228" y="10227"/>
                        <a:pt x="37879" y="10124"/>
                        <a:pt x="37454" y="10124"/>
                      </a:cubicBezTo>
                      <a:cubicBezTo>
                        <a:pt x="36390" y="10124"/>
                        <a:pt x="34850" y="10767"/>
                        <a:pt x="34850" y="10767"/>
                      </a:cubicBezTo>
                      <a:cubicBezTo>
                        <a:pt x="34850" y="10767"/>
                        <a:pt x="34850" y="10138"/>
                        <a:pt x="34346" y="8376"/>
                      </a:cubicBezTo>
                      <a:cubicBezTo>
                        <a:pt x="33843" y="6615"/>
                        <a:pt x="31326" y="2841"/>
                        <a:pt x="24408" y="828"/>
                      </a:cubicBezTo>
                      <a:cubicBezTo>
                        <a:pt x="22406" y="246"/>
                        <a:pt x="20279" y="0"/>
                        <a:pt x="1819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5855474" y="2448267"/>
                  <a:ext cx="787521" cy="46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96" h="23393" extrusionOk="0">
                      <a:moveTo>
                        <a:pt x="18192" y="616"/>
                      </a:moveTo>
                      <a:cubicBezTo>
                        <a:pt x="20244" y="616"/>
                        <a:pt x="22331" y="855"/>
                        <a:pt x="24279" y="1422"/>
                      </a:cubicBezTo>
                      <a:cubicBezTo>
                        <a:pt x="30853" y="3334"/>
                        <a:pt x="33491" y="6938"/>
                        <a:pt x="34014" y="8765"/>
                      </a:cubicBezTo>
                      <a:cubicBezTo>
                        <a:pt x="34491" y="10440"/>
                        <a:pt x="34504" y="11067"/>
                        <a:pt x="34504" y="11072"/>
                      </a:cubicBezTo>
                      <a:cubicBezTo>
                        <a:pt x="34504" y="11173"/>
                        <a:pt x="34554" y="11266"/>
                        <a:pt x="34637" y="11322"/>
                      </a:cubicBezTo>
                      <a:cubicBezTo>
                        <a:pt x="34688" y="11356"/>
                        <a:pt x="34746" y="11373"/>
                        <a:pt x="34804" y="11373"/>
                      </a:cubicBezTo>
                      <a:cubicBezTo>
                        <a:pt x="34843" y="11373"/>
                        <a:pt x="34882" y="11365"/>
                        <a:pt x="34919" y="11349"/>
                      </a:cubicBezTo>
                      <a:cubicBezTo>
                        <a:pt x="35705" y="11022"/>
                        <a:pt x="36755" y="10730"/>
                        <a:pt x="37427" y="10730"/>
                      </a:cubicBezTo>
                      <a:cubicBezTo>
                        <a:pt x="37745" y="10730"/>
                        <a:pt x="37978" y="10796"/>
                        <a:pt x="38058" y="10955"/>
                      </a:cubicBezTo>
                      <a:cubicBezTo>
                        <a:pt x="38438" y="11715"/>
                        <a:pt x="37939" y="12177"/>
                        <a:pt x="37882" y="12224"/>
                      </a:cubicBezTo>
                      <a:cubicBezTo>
                        <a:pt x="37747" y="12338"/>
                        <a:pt x="37738" y="12542"/>
                        <a:pt x="37862" y="12668"/>
                      </a:cubicBezTo>
                      <a:cubicBezTo>
                        <a:pt x="37872" y="12678"/>
                        <a:pt x="38922" y="13774"/>
                        <a:pt x="39159" y="16259"/>
                      </a:cubicBezTo>
                      <a:cubicBezTo>
                        <a:pt x="39376" y="18529"/>
                        <a:pt x="37987" y="20800"/>
                        <a:pt x="36731" y="22056"/>
                      </a:cubicBezTo>
                      <a:cubicBezTo>
                        <a:pt x="36243" y="22544"/>
                        <a:pt x="35688" y="22787"/>
                        <a:pt x="35091" y="22787"/>
                      </a:cubicBezTo>
                      <a:cubicBezTo>
                        <a:pt x="34392" y="22787"/>
                        <a:pt x="33635" y="22454"/>
                        <a:pt x="32861" y="21789"/>
                      </a:cubicBezTo>
                      <a:cubicBezTo>
                        <a:pt x="32035" y="21081"/>
                        <a:pt x="31356" y="19444"/>
                        <a:pt x="30757" y="18000"/>
                      </a:cubicBezTo>
                      <a:cubicBezTo>
                        <a:pt x="30046" y="16288"/>
                        <a:pt x="29533" y="15049"/>
                        <a:pt x="28766" y="15049"/>
                      </a:cubicBezTo>
                      <a:lnTo>
                        <a:pt x="28767" y="15050"/>
                      </a:lnTo>
                      <a:cubicBezTo>
                        <a:pt x="28602" y="15050"/>
                        <a:pt x="28364" y="15055"/>
                        <a:pt x="28073" y="15060"/>
                      </a:cubicBezTo>
                      <a:cubicBezTo>
                        <a:pt x="27534" y="15072"/>
                        <a:pt x="27050" y="15078"/>
                        <a:pt x="26616" y="15078"/>
                      </a:cubicBezTo>
                      <a:cubicBezTo>
                        <a:pt x="23890" y="15078"/>
                        <a:pt x="23138" y="14863"/>
                        <a:pt x="23025" y="14679"/>
                      </a:cubicBezTo>
                      <a:lnTo>
                        <a:pt x="22899" y="13798"/>
                      </a:lnTo>
                      <a:cubicBezTo>
                        <a:pt x="22887" y="13714"/>
                        <a:pt x="22840" y="13638"/>
                        <a:pt x="22769" y="13590"/>
                      </a:cubicBezTo>
                      <a:cubicBezTo>
                        <a:pt x="22719" y="13556"/>
                        <a:pt x="22661" y="13539"/>
                        <a:pt x="22603" y="13539"/>
                      </a:cubicBezTo>
                      <a:cubicBezTo>
                        <a:pt x="22577" y="13539"/>
                        <a:pt x="22552" y="13542"/>
                        <a:pt x="22527" y="13549"/>
                      </a:cubicBezTo>
                      <a:lnTo>
                        <a:pt x="9829" y="16786"/>
                      </a:lnTo>
                      <a:lnTo>
                        <a:pt x="8683" y="15984"/>
                      </a:lnTo>
                      <a:cubicBezTo>
                        <a:pt x="8632" y="15948"/>
                        <a:pt x="8572" y="15930"/>
                        <a:pt x="8511" y="15930"/>
                      </a:cubicBezTo>
                      <a:cubicBezTo>
                        <a:pt x="8469" y="15930"/>
                        <a:pt x="8427" y="15938"/>
                        <a:pt x="8388" y="15956"/>
                      </a:cubicBezTo>
                      <a:cubicBezTo>
                        <a:pt x="7303" y="16444"/>
                        <a:pt x="4652" y="17447"/>
                        <a:pt x="2945" y="17447"/>
                      </a:cubicBezTo>
                      <a:cubicBezTo>
                        <a:pt x="2511" y="17447"/>
                        <a:pt x="2138" y="17382"/>
                        <a:pt x="1867" y="17227"/>
                      </a:cubicBezTo>
                      <a:cubicBezTo>
                        <a:pt x="1389" y="16954"/>
                        <a:pt x="1051" y="16347"/>
                        <a:pt x="917" y="15518"/>
                      </a:cubicBezTo>
                      <a:cubicBezTo>
                        <a:pt x="667" y="13980"/>
                        <a:pt x="1156" y="11596"/>
                        <a:pt x="2571" y="10014"/>
                      </a:cubicBezTo>
                      <a:cubicBezTo>
                        <a:pt x="3762" y="8684"/>
                        <a:pt x="5621" y="8039"/>
                        <a:pt x="6731" y="7654"/>
                      </a:cubicBezTo>
                      <a:cubicBezTo>
                        <a:pt x="7517" y="7381"/>
                        <a:pt x="7841" y="7268"/>
                        <a:pt x="7831" y="6938"/>
                      </a:cubicBezTo>
                      <a:cubicBezTo>
                        <a:pt x="7820" y="6638"/>
                        <a:pt x="7479" y="6545"/>
                        <a:pt x="7333" y="6505"/>
                      </a:cubicBezTo>
                      <a:cubicBezTo>
                        <a:pt x="6662" y="6321"/>
                        <a:pt x="5265" y="5940"/>
                        <a:pt x="5132" y="5284"/>
                      </a:cubicBezTo>
                      <a:cubicBezTo>
                        <a:pt x="5049" y="4871"/>
                        <a:pt x="5455" y="4302"/>
                        <a:pt x="6306" y="3634"/>
                      </a:cubicBezTo>
                      <a:cubicBezTo>
                        <a:pt x="8316" y="2062"/>
                        <a:pt x="13145" y="616"/>
                        <a:pt x="18192" y="616"/>
                      </a:cubicBezTo>
                      <a:close/>
                      <a:moveTo>
                        <a:pt x="18124" y="1"/>
                      </a:moveTo>
                      <a:cubicBezTo>
                        <a:pt x="12953" y="1"/>
                        <a:pt x="8061" y="1499"/>
                        <a:pt x="5936" y="3162"/>
                      </a:cubicBezTo>
                      <a:cubicBezTo>
                        <a:pt x="4864" y="4001"/>
                        <a:pt x="4408" y="4733"/>
                        <a:pt x="4543" y="5402"/>
                      </a:cubicBezTo>
                      <a:cubicBezTo>
                        <a:pt x="4723" y="6298"/>
                        <a:pt x="5916" y="6728"/>
                        <a:pt x="6819" y="6986"/>
                      </a:cubicBezTo>
                      <a:cubicBezTo>
                        <a:pt x="6727" y="7019"/>
                        <a:pt x="6629" y="7054"/>
                        <a:pt x="6534" y="7086"/>
                      </a:cubicBezTo>
                      <a:cubicBezTo>
                        <a:pt x="5368" y="7490"/>
                        <a:pt x="3418" y="8167"/>
                        <a:pt x="2123" y="9614"/>
                      </a:cubicBezTo>
                      <a:cubicBezTo>
                        <a:pt x="742" y="11158"/>
                        <a:pt x="1" y="13626"/>
                        <a:pt x="324" y="15614"/>
                      </a:cubicBezTo>
                      <a:cubicBezTo>
                        <a:pt x="490" y="16641"/>
                        <a:pt x="921" y="17380"/>
                        <a:pt x="1569" y="17750"/>
                      </a:cubicBezTo>
                      <a:cubicBezTo>
                        <a:pt x="1939" y="17961"/>
                        <a:pt x="2424" y="18046"/>
                        <a:pt x="2968" y="18046"/>
                      </a:cubicBezTo>
                      <a:cubicBezTo>
                        <a:pt x="4950" y="18046"/>
                        <a:pt x="7710" y="16908"/>
                        <a:pt x="8478" y="16573"/>
                      </a:cubicBezTo>
                      <a:lnTo>
                        <a:pt x="9597" y="17357"/>
                      </a:lnTo>
                      <a:cubicBezTo>
                        <a:pt x="9648" y="17392"/>
                        <a:pt x="9707" y="17411"/>
                        <a:pt x="9768" y="17411"/>
                      </a:cubicBezTo>
                      <a:cubicBezTo>
                        <a:pt x="9793" y="17411"/>
                        <a:pt x="9819" y="17408"/>
                        <a:pt x="9844" y="17401"/>
                      </a:cubicBezTo>
                      <a:lnTo>
                        <a:pt x="22351" y="14213"/>
                      </a:lnTo>
                      <a:lnTo>
                        <a:pt x="22430" y="14763"/>
                      </a:lnTo>
                      <a:cubicBezTo>
                        <a:pt x="22532" y="15479"/>
                        <a:pt x="23923" y="15681"/>
                        <a:pt x="26474" y="15681"/>
                      </a:cubicBezTo>
                      <a:cubicBezTo>
                        <a:pt x="26968" y="15681"/>
                        <a:pt x="27506" y="15673"/>
                        <a:pt x="28086" y="15660"/>
                      </a:cubicBezTo>
                      <a:cubicBezTo>
                        <a:pt x="28371" y="15654"/>
                        <a:pt x="28606" y="15650"/>
                        <a:pt x="28766" y="15650"/>
                      </a:cubicBezTo>
                      <a:cubicBezTo>
                        <a:pt x="29131" y="15650"/>
                        <a:pt x="29750" y="17141"/>
                        <a:pt x="30202" y="18230"/>
                      </a:cubicBezTo>
                      <a:cubicBezTo>
                        <a:pt x="30826" y="19737"/>
                        <a:pt x="31536" y="21444"/>
                        <a:pt x="32471" y="22246"/>
                      </a:cubicBezTo>
                      <a:cubicBezTo>
                        <a:pt x="33472" y="23104"/>
                        <a:pt x="34349" y="23392"/>
                        <a:pt x="35076" y="23392"/>
                      </a:cubicBezTo>
                      <a:cubicBezTo>
                        <a:pt x="36084" y="23392"/>
                        <a:pt x="36801" y="22837"/>
                        <a:pt x="37155" y="22481"/>
                      </a:cubicBezTo>
                      <a:cubicBezTo>
                        <a:pt x="38505" y="21133"/>
                        <a:pt x="39995" y="18681"/>
                        <a:pt x="39759" y="16202"/>
                      </a:cubicBezTo>
                      <a:cubicBezTo>
                        <a:pt x="39560" y="14111"/>
                        <a:pt x="38826" y="12924"/>
                        <a:pt x="38475" y="12465"/>
                      </a:cubicBezTo>
                      <a:cubicBezTo>
                        <a:pt x="38749" y="12099"/>
                        <a:pt x="38981" y="11456"/>
                        <a:pt x="38596" y="10687"/>
                      </a:cubicBezTo>
                      <a:cubicBezTo>
                        <a:pt x="38390" y="10274"/>
                        <a:pt x="37926" y="10131"/>
                        <a:pt x="37385" y="10131"/>
                      </a:cubicBezTo>
                      <a:cubicBezTo>
                        <a:pt x="36589" y="10131"/>
                        <a:pt x="35624" y="10440"/>
                        <a:pt x="35063" y="10649"/>
                      </a:cubicBezTo>
                      <a:cubicBezTo>
                        <a:pt x="35008" y="10270"/>
                        <a:pt x="34881" y="9617"/>
                        <a:pt x="34591" y="8600"/>
                      </a:cubicBezTo>
                      <a:cubicBezTo>
                        <a:pt x="34438" y="8063"/>
                        <a:pt x="32850" y="3289"/>
                        <a:pt x="24448" y="846"/>
                      </a:cubicBezTo>
                      <a:cubicBezTo>
                        <a:pt x="22407" y="252"/>
                        <a:pt x="20242" y="1"/>
                        <a:pt x="1812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6281368" y="2972494"/>
                  <a:ext cx="275955" cy="385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5" h="19564" extrusionOk="0">
                      <a:moveTo>
                        <a:pt x="12607" y="0"/>
                      </a:moveTo>
                      <a:cubicBezTo>
                        <a:pt x="11646" y="0"/>
                        <a:pt x="9790" y="3411"/>
                        <a:pt x="8522" y="6674"/>
                      </a:cubicBezTo>
                      <a:cubicBezTo>
                        <a:pt x="6952" y="10710"/>
                        <a:pt x="1" y="15867"/>
                        <a:pt x="1235" y="17100"/>
                      </a:cubicBezTo>
                      <a:cubicBezTo>
                        <a:pt x="1987" y="17852"/>
                        <a:pt x="4324" y="19564"/>
                        <a:pt x="6719" y="19564"/>
                      </a:cubicBezTo>
                      <a:cubicBezTo>
                        <a:pt x="8251" y="19564"/>
                        <a:pt x="9807" y="18863"/>
                        <a:pt x="10988" y="16764"/>
                      </a:cubicBezTo>
                      <a:cubicBezTo>
                        <a:pt x="14015" y="11382"/>
                        <a:pt x="13119" y="620"/>
                        <a:pt x="13119" y="620"/>
                      </a:cubicBezTo>
                      <a:cubicBezTo>
                        <a:pt x="13011" y="191"/>
                        <a:pt x="12834" y="0"/>
                        <a:pt x="1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2"/>
                <p:cNvSpPr/>
                <p:nvPr/>
              </p:nvSpPr>
              <p:spPr>
                <a:xfrm>
                  <a:off x="6285011" y="2966547"/>
                  <a:ext cx="277688" cy="3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3" h="20166" extrusionOk="0">
                      <a:moveTo>
                        <a:pt x="12429" y="602"/>
                      </a:moveTo>
                      <a:cubicBezTo>
                        <a:pt x="12484" y="606"/>
                        <a:pt x="12570" y="722"/>
                        <a:pt x="12636" y="971"/>
                      </a:cubicBezTo>
                      <a:cubicBezTo>
                        <a:pt x="12680" y="1547"/>
                        <a:pt x="13420" y="11801"/>
                        <a:pt x="10541" y="16918"/>
                      </a:cubicBezTo>
                      <a:cubicBezTo>
                        <a:pt x="9675" y="18456"/>
                        <a:pt x="8531" y="19333"/>
                        <a:pt x="7138" y="19524"/>
                      </a:cubicBezTo>
                      <a:cubicBezTo>
                        <a:pt x="6933" y="19552"/>
                        <a:pt x="6728" y="19565"/>
                        <a:pt x="6523" y="19565"/>
                      </a:cubicBezTo>
                      <a:cubicBezTo>
                        <a:pt x="4188" y="19565"/>
                        <a:pt x="1922" y="17848"/>
                        <a:pt x="1262" y="17189"/>
                      </a:cubicBezTo>
                      <a:cubicBezTo>
                        <a:pt x="832" y="16759"/>
                        <a:pt x="2594" y="14832"/>
                        <a:pt x="4008" y="13284"/>
                      </a:cubicBezTo>
                      <a:cubicBezTo>
                        <a:pt x="5801" y="11324"/>
                        <a:pt x="7833" y="9101"/>
                        <a:pt x="8617" y="7085"/>
                      </a:cubicBezTo>
                      <a:cubicBezTo>
                        <a:pt x="10109" y="3245"/>
                        <a:pt x="11808" y="602"/>
                        <a:pt x="12414" y="602"/>
                      </a:cubicBezTo>
                      <a:lnTo>
                        <a:pt x="12415" y="602"/>
                      </a:lnTo>
                      <a:cubicBezTo>
                        <a:pt x="12418" y="602"/>
                        <a:pt x="12421" y="603"/>
                        <a:pt x="12424" y="603"/>
                      </a:cubicBezTo>
                      <a:cubicBezTo>
                        <a:pt x="12425" y="603"/>
                        <a:pt x="12427" y="603"/>
                        <a:pt x="12429" y="602"/>
                      </a:cubicBezTo>
                      <a:close/>
                      <a:moveTo>
                        <a:pt x="12425" y="1"/>
                      </a:moveTo>
                      <a:cubicBezTo>
                        <a:pt x="10746" y="1"/>
                        <a:pt x="8166" y="6585"/>
                        <a:pt x="8057" y="6867"/>
                      </a:cubicBezTo>
                      <a:cubicBezTo>
                        <a:pt x="7314" y="8778"/>
                        <a:pt x="5322" y="10956"/>
                        <a:pt x="3565" y="12880"/>
                      </a:cubicBezTo>
                      <a:cubicBezTo>
                        <a:pt x="1496" y="15142"/>
                        <a:pt x="1" y="16778"/>
                        <a:pt x="836" y="17614"/>
                      </a:cubicBezTo>
                      <a:cubicBezTo>
                        <a:pt x="1545" y="18323"/>
                        <a:pt x="3989" y="20165"/>
                        <a:pt x="6538" y="20165"/>
                      </a:cubicBezTo>
                      <a:cubicBezTo>
                        <a:pt x="6766" y="20165"/>
                        <a:pt x="6995" y="20150"/>
                        <a:pt x="7220" y="20119"/>
                      </a:cubicBezTo>
                      <a:cubicBezTo>
                        <a:pt x="8809" y="19902"/>
                        <a:pt x="10102" y="18923"/>
                        <a:pt x="11065" y="17213"/>
                      </a:cubicBezTo>
                      <a:cubicBezTo>
                        <a:pt x="14103" y="11814"/>
                        <a:pt x="13269" y="1340"/>
                        <a:pt x="13232" y="896"/>
                      </a:cubicBezTo>
                      <a:cubicBezTo>
                        <a:pt x="13231" y="881"/>
                        <a:pt x="13229" y="864"/>
                        <a:pt x="13225" y="849"/>
                      </a:cubicBezTo>
                      <a:cubicBezTo>
                        <a:pt x="13057" y="179"/>
                        <a:pt x="12719" y="19"/>
                        <a:pt x="12465" y="2"/>
                      </a:cubicBezTo>
                      <a:cubicBezTo>
                        <a:pt x="12452" y="1"/>
                        <a:pt x="12439" y="1"/>
                        <a:pt x="12425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2"/>
                <p:cNvSpPr/>
                <p:nvPr/>
              </p:nvSpPr>
              <p:spPr>
                <a:xfrm>
                  <a:off x="6281368" y="2972494"/>
                  <a:ext cx="275955" cy="385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5" h="19564" extrusionOk="0">
                      <a:moveTo>
                        <a:pt x="12607" y="0"/>
                      </a:moveTo>
                      <a:cubicBezTo>
                        <a:pt x="11646" y="0"/>
                        <a:pt x="9790" y="3411"/>
                        <a:pt x="8522" y="6674"/>
                      </a:cubicBezTo>
                      <a:cubicBezTo>
                        <a:pt x="6952" y="10710"/>
                        <a:pt x="1" y="15867"/>
                        <a:pt x="1235" y="17100"/>
                      </a:cubicBezTo>
                      <a:cubicBezTo>
                        <a:pt x="1987" y="17852"/>
                        <a:pt x="4324" y="19564"/>
                        <a:pt x="6719" y="19564"/>
                      </a:cubicBezTo>
                      <a:cubicBezTo>
                        <a:pt x="8251" y="19564"/>
                        <a:pt x="9807" y="18863"/>
                        <a:pt x="10988" y="16764"/>
                      </a:cubicBezTo>
                      <a:cubicBezTo>
                        <a:pt x="14015" y="11382"/>
                        <a:pt x="13119" y="620"/>
                        <a:pt x="13119" y="620"/>
                      </a:cubicBezTo>
                      <a:cubicBezTo>
                        <a:pt x="13011" y="191"/>
                        <a:pt x="12834" y="0"/>
                        <a:pt x="12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2"/>
                <p:cNvSpPr/>
                <p:nvPr/>
              </p:nvSpPr>
              <p:spPr>
                <a:xfrm>
                  <a:off x="6023055" y="2656371"/>
                  <a:ext cx="619310" cy="69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53" h="35229" extrusionOk="0">
                      <a:moveTo>
                        <a:pt x="19501" y="0"/>
                      </a:moveTo>
                      <a:cubicBezTo>
                        <a:pt x="19500" y="0"/>
                        <a:pt x="3146" y="4278"/>
                        <a:pt x="0" y="5662"/>
                      </a:cubicBezTo>
                      <a:cubicBezTo>
                        <a:pt x="0" y="5662"/>
                        <a:pt x="253" y="14216"/>
                        <a:pt x="3523" y="23149"/>
                      </a:cubicBezTo>
                      <a:cubicBezTo>
                        <a:pt x="6794" y="32080"/>
                        <a:pt x="12330" y="35100"/>
                        <a:pt x="14720" y="35226"/>
                      </a:cubicBezTo>
                      <a:cubicBezTo>
                        <a:pt x="14753" y="35228"/>
                        <a:pt x="14786" y="35229"/>
                        <a:pt x="14819" y="35229"/>
                      </a:cubicBezTo>
                      <a:cubicBezTo>
                        <a:pt x="17233" y="35229"/>
                        <a:pt x="21667" y="30764"/>
                        <a:pt x="23652" y="26545"/>
                      </a:cubicBezTo>
                      <a:cubicBezTo>
                        <a:pt x="25665" y="22268"/>
                        <a:pt x="27049" y="17362"/>
                        <a:pt x="27049" y="17362"/>
                      </a:cubicBezTo>
                      <a:cubicBezTo>
                        <a:pt x="27049" y="17362"/>
                        <a:pt x="29943" y="16355"/>
                        <a:pt x="30697" y="13713"/>
                      </a:cubicBezTo>
                      <a:cubicBezTo>
                        <a:pt x="31452" y="11071"/>
                        <a:pt x="31326" y="8680"/>
                        <a:pt x="29313" y="8429"/>
                      </a:cubicBezTo>
                      <a:cubicBezTo>
                        <a:pt x="29229" y="8419"/>
                        <a:pt x="29148" y="8414"/>
                        <a:pt x="29068" y="8414"/>
                      </a:cubicBezTo>
                      <a:cubicBezTo>
                        <a:pt x="27228" y="8414"/>
                        <a:pt x="26420" y="11071"/>
                        <a:pt x="26420" y="11071"/>
                      </a:cubicBezTo>
                      <a:cubicBezTo>
                        <a:pt x="26420" y="11071"/>
                        <a:pt x="23904" y="9436"/>
                        <a:pt x="22898" y="6164"/>
                      </a:cubicBezTo>
                      <a:cubicBezTo>
                        <a:pt x="21996" y="3234"/>
                        <a:pt x="23517" y="910"/>
                        <a:pt x="23121" y="910"/>
                      </a:cubicBezTo>
                      <a:cubicBezTo>
                        <a:pt x="23075" y="910"/>
                        <a:pt x="23003" y="941"/>
                        <a:pt x="22898" y="1007"/>
                      </a:cubicBezTo>
                      <a:cubicBezTo>
                        <a:pt x="21976" y="1583"/>
                        <a:pt x="20211" y="3318"/>
                        <a:pt x="19147" y="3318"/>
                      </a:cubicBezTo>
                      <a:cubicBezTo>
                        <a:pt x="19049" y="3318"/>
                        <a:pt x="18956" y="3303"/>
                        <a:pt x="18871" y="3271"/>
                      </a:cubicBezTo>
                      <a:cubicBezTo>
                        <a:pt x="17865" y="2894"/>
                        <a:pt x="19501" y="0"/>
                        <a:pt x="195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2"/>
                <p:cNvSpPr/>
                <p:nvPr/>
              </p:nvSpPr>
              <p:spPr>
                <a:xfrm>
                  <a:off x="6017069" y="2650444"/>
                  <a:ext cx="630986" cy="705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6" h="35830" extrusionOk="0">
                      <a:moveTo>
                        <a:pt x="19223" y="765"/>
                      </a:moveTo>
                      <a:lnTo>
                        <a:pt x="19223" y="765"/>
                      </a:lnTo>
                      <a:cubicBezTo>
                        <a:pt x="18856" y="1519"/>
                        <a:pt x="18371" y="2719"/>
                        <a:pt x="18614" y="3386"/>
                      </a:cubicBezTo>
                      <a:cubicBezTo>
                        <a:pt x="18696" y="3612"/>
                        <a:pt x="18854" y="3773"/>
                        <a:pt x="19070" y="3853"/>
                      </a:cubicBezTo>
                      <a:cubicBezTo>
                        <a:pt x="19190" y="3899"/>
                        <a:pt x="19317" y="3920"/>
                        <a:pt x="19451" y="3920"/>
                      </a:cubicBezTo>
                      <a:cubicBezTo>
                        <a:pt x="20305" y="3920"/>
                        <a:pt x="21404" y="3057"/>
                        <a:pt x="22388" y="2285"/>
                      </a:cubicBezTo>
                      <a:cubicBezTo>
                        <a:pt x="22634" y="2092"/>
                        <a:pt x="22871" y="1905"/>
                        <a:pt x="23078" y="1756"/>
                      </a:cubicBezTo>
                      <a:lnTo>
                        <a:pt x="23078" y="1756"/>
                      </a:lnTo>
                      <a:cubicBezTo>
                        <a:pt x="23075" y="1768"/>
                        <a:pt x="23071" y="1780"/>
                        <a:pt x="23068" y="1790"/>
                      </a:cubicBezTo>
                      <a:cubicBezTo>
                        <a:pt x="22791" y="2731"/>
                        <a:pt x="22276" y="4479"/>
                        <a:pt x="22914" y="6554"/>
                      </a:cubicBezTo>
                      <a:cubicBezTo>
                        <a:pt x="23940" y="9892"/>
                        <a:pt x="26453" y="11555"/>
                        <a:pt x="26559" y="11624"/>
                      </a:cubicBezTo>
                      <a:cubicBezTo>
                        <a:pt x="26609" y="11657"/>
                        <a:pt x="26666" y="11674"/>
                        <a:pt x="26723" y="11674"/>
                      </a:cubicBezTo>
                      <a:cubicBezTo>
                        <a:pt x="26758" y="11674"/>
                        <a:pt x="26793" y="11668"/>
                        <a:pt x="26826" y="11655"/>
                      </a:cubicBezTo>
                      <a:cubicBezTo>
                        <a:pt x="26915" y="11623"/>
                        <a:pt x="26984" y="11551"/>
                        <a:pt x="27011" y="11461"/>
                      </a:cubicBezTo>
                      <a:cubicBezTo>
                        <a:pt x="27019" y="11434"/>
                        <a:pt x="27777" y="9016"/>
                        <a:pt x="29373" y="9016"/>
                      </a:cubicBezTo>
                      <a:cubicBezTo>
                        <a:pt x="29440" y="9016"/>
                        <a:pt x="29509" y="9020"/>
                        <a:pt x="29579" y="9029"/>
                      </a:cubicBezTo>
                      <a:cubicBezTo>
                        <a:pt x="30099" y="9094"/>
                        <a:pt x="30476" y="9315"/>
                        <a:pt x="30733" y="9705"/>
                      </a:cubicBezTo>
                      <a:cubicBezTo>
                        <a:pt x="31268" y="10512"/>
                        <a:pt x="31261" y="12013"/>
                        <a:pt x="30713" y="13931"/>
                      </a:cubicBezTo>
                      <a:cubicBezTo>
                        <a:pt x="30011" y="16387"/>
                        <a:pt x="27281" y="17370"/>
                        <a:pt x="27254" y="17379"/>
                      </a:cubicBezTo>
                      <a:cubicBezTo>
                        <a:pt x="27162" y="17411"/>
                        <a:pt x="27091" y="17487"/>
                        <a:pt x="27063" y="17581"/>
                      </a:cubicBezTo>
                      <a:cubicBezTo>
                        <a:pt x="27050" y="17630"/>
                        <a:pt x="25664" y="22512"/>
                        <a:pt x="23684" y="26719"/>
                      </a:cubicBezTo>
                      <a:cubicBezTo>
                        <a:pt x="21708" y="30919"/>
                        <a:pt x="17349" y="35229"/>
                        <a:pt x="15119" y="35229"/>
                      </a:cubicBezTo>
                      <a:cubicBezTo>
                        <a:pt x="15092" y="35229"/>
                        <a:pt x="15066" y="35228"/>
                        <a:pt x="15040" y="35227"/>
                      </a:cubicBezTo>
                      <a:cubicBezTo>
                        <a:pt x="12445" y="35089"/>
                        <a:pt x="7185" y="31745"/>
                        <a:pt x="4110" y="23347"/>
                      </a:cubicBezTo>
                      <a:cubicBezTo>
                        <a:pt x="1171" y="15321"/>
                        <a:pt x="679" y="7508"/>
                        <a:pt x="614" y="6158"/>
                      </a:cubicBezTo>
                      <a:cubicBezTo>
                        <a:pt x="3704" y="4891"/>
                        <a:pt x="16205" y="1563"/>
                        <a:pt x="19223" y="765"/>
                      </a:cubicBezTo>
                      <a:close/>
                      <a:moveTo>
                        <a:pt x="19808" y="0"/>
                      </a:moveTo>
                      <a:cubicBezTo>
                        <a:pt x="19782" y="0"/>
                        <a:pt x="19756" y="4"/>
                        <a:pt x="19729" y="11"/>
                      </a:cubicBezTo>
                      <a:cubicBezTo>
                        <a:pt x="19060" y="185"/>
                        <a:pt x="3315" y="4310"/>
                        <a:pt x="183" y="5686"/>
                      </a:cubicBezTo>
                      <a:cubicBezTo>
                        <a:pt x="72" y="5736"/>
                        <a:pt x="1" y="5849"/>
                        <a:pt x="4" y="5971"/>
                      </a:cubicBezTo>
                      <a:cubicBezTo>
                        <a:pt x="7" y="6058"/>
                        <a:pt x="295" y="14677"/>
                        <a:pt x="3545" y="23553"/>
                      </a:cubicBezTo>
                      <a:cubicBezTo>
                        <a:pt x="5371" y="28538"/>
                        <a:pt x="7820" y="31450"/>
                        <a:pt x="9554" y="33013"/>
                      </a:cubicBezTo>
                      <a:cubicBezTo>
                        <a:pt x="11747" y="34992"/>
                        <a:pt x="13809" y="35764"/>
                        <a:pt x="15008" y="35827"/>
                      </a:cubicBezTo>
                      <a:cubicBezTo>
                        <a:pt x="15046" y="35829"/>
                        <a:pt x="15084" y="35829"/>
                        <a:pt x="15121" y="35829"/>
                      </a:cubicBezTo>
                      <a:cubicBezTo>
                        <a:pt x="17794" y="35829"/>
                        <a:pt x="22325" y="31018"/>
                        <a:pt x="24228" y="26975"/>
                      </a:cubicBezTo>
                      <a:cubicBezTo>
                        <a:pt x="26034" y="23133"/>
                        <a:pt x="27351" y="18738"/>
                        <a:pt x="27599" y="17889"/>
                      </a:cubicBezTo>
                      <a:cubicBezTo>
                        <a:pt x="28225" y="17637"/>
                        <a:pt x="30593" y="16536"/>
                        <a:pt x="31290" y="14096"/>
                      </a:cubicBezTo>
                      <a:cubicBezTo>
                        <a:pt x="31712" y="12618"/>
                        <a:pt x="32045" y="10599"/>
                        <a:pt x="31234" y="9371"/>
                      </a:cubicBezTo>
                      <a:cubicBezTo>
                        <a:pt x="30880" y="8836"/>
                        <a:pt x="30348" y="8519"/>
                        <a:pt x="29654" y="8431"/>
                      </a:cubicBezTo>
                      <a:cubicBezTo>
                        <a:pt x="29557" y="8419"/>
                        <a:pt x="29463" y="8414"/>
                        <a:pt x="29371" y="8414"/>
                      </a:cubicBezTo>
                      <a:cubicBezTo>
                        <a:pt x="27782" y="8414"/>
                        <a:pt x="26901" y="10100"/>
                        <a:pt x="26580" y="10891"/>
                      </a:cubicBezTo>
                      <a:cubicBezTo>
                        <a:pt x="25894" y="10345"/>
                        <a:pt x="24243" y="8828"/>
                        <a:pt x="23489" y="6378"/>
                      </a:cubicBezTo>
                      <a:cubicBezTo>
                        <a:pt x="22904" y="4476"/>
                        <a:pt x="23385" y="2840"/>
                        <a:pt x="23645" y="1961"/>
                      </a:cubicBezTo>
                      <a:cubicBezTo>
                        <a:pt x="23797" y="1445"/>
                        <a:pt x="23880" y="1161"/>
                        <a:pt x="23645" y="983"/>
                      </a:cubicBezTo>
                      <a:cubicBezTo>
                        <a:pt x="23575" y="930"/>
                        <a:pt x="23501" y="910"/>
                        <a:pt x="23428" y="910"/>
                      </a:cubicBezTo>
                      <a:cubicBezTo>
                        <a:pt x="23270" y="910"/>
                        <a:pt x="23120" y="1004"/>
                        <a:pt x="23042" y="1053"/>
                      </a:cubicBezTo>
                      <a:cubicBezTo>
                        <a:pt x="22756" y="1232"/>
                        <a:pt x="22397" y="1513"/>
                        <a:pt x="22017" y="1812"/>
                      </a:cubicBezTo>
                      <a:cubicBezTo>
                        <a:pt x="21236" y="2424"/>
                        <a:pt x="20093" y="3321"/>
                        <a:pt x="19459" y="3321"/>
                      </a:cubicBezTo>
                      <a:cubicBezTo>
                        <a:pt x="19394" y="3321"/>
                        <a:pt x="19334" y="3311"/>
                        <a:pt x="19281" y="3291"/>
                      </a:cubicBezTo>
                      <a:cubicBezTo>
                        <a:pt x="19239" y="3275"/>
                        <a:pt x="19205" y="3250"/>
                        <a:pt x="19180" y="3181"/>
                      </a:cubicBezTo>
                      <a:cubicBezTo>
                        <a:pt x="19003" y="2694"/>
                        <a:pt x="19593" y="1290"/>
                        <a:pt x="20067" y="449"/>
                      </a:cubicBezTo>
                      <a:cubicBezTo>
                        <a:pt x="20184" y="242"/>
                        <a:pt x="20026" y="0"/>
                        <a:pt x="1980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2"/>
                <p:cNvSpPr/>
                <p:nvPr/>
              </p:nvSpPr>
              <p:spPr>
                <a:xfrm>
                  <a:off x="6437825" y="2851125"/>
                  <a:ext cx="121960" cy="53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4" h="2739" extrusionOk="0">
                      <a:moveTo>
                        <a:pt x="5854" y="0"/>
                      </a:moveTo>
                      <a:cubicBezTo>
                        <a:pt x="5820" y="0"/>
                        <a:pt x="5784" y="6"/>
                        <a:pt x="5750" y="19"/>
                      </a:cubicBezTo>
                      <a:lnTo>
                        <a:pt x="214" y="2158"/>
                      </a:lnTo>
                      <a:cubicBezTo>
                        <a:pt x="79" y="2210"/>
                        <a:pt x="1" y="2351"/>
                        <a:pt x="27" y="2493"/>
                      </a:cubicBezTo>
                      <a:cubicBezTo>
                        <a:pt x="54" y="2636"/>
                        <a:pt x="177" y="2739"/>
                        <a:pt x="322" y="2739"/>
                      </a:cubicBezTo>
                      <a:cubicBezTo>
                        <a:pt x="360" y="2739"/>
                        <a:pt x="396" y="2732"/>
                        <a:pt x="431" y="2719"/>
                      </a:cubicBezTo>
                      <a:lnTo>
                        <a:pt x="5967" y="580"/>
                      </a:lnTo>
                      <a:cubicBezTo>
                        <a:pt x="6119" y="518"/>
                        <a:pt x="6193" y="346"/>
                        <a:pt x="6134" y="192"/>
                      </a:cubicBezTo>
                      <a:cubicBezTo>
                        <a:pt x="6088" y="73"/>
                        <a:pt x="5975" y="0"/>
                        <a:pt x="585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2"/>
                <p:cNvSpPr/>
                <p:nvPr/>
              </p:nvSpPr>
              <p:spPr>
                <a:xfrm>
                  <a:off x="5968573" y="2871858"/>
                  <a:ext cx="495420" cy="171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871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26" y="3524"/>
                        <a:pt x="1888" y="5537"/>
                      </a:cubicBezTo>
                      <a:cubicBezTo>
                        <a:pt x="3154" y="6985"/>
                        <a:pt x="5397" y="7521"/>
                        <a:pt x="7072" y="7521"/>
                      </a:cubicBezTo>
                      <a:cubicBezTo>
                        <a:pt x="7725" y="7521"/>
                        <a:pt x="8292" y="7440"/>
                        <a:pt x="8680" y="7299"/>
                      </a:cubicBezTo>
                      <a:cubicBezTo>
                        <a:pt x="10001" y="6818"/>
                        <a:pt x="9832" y="3247"/>
                        <a:pt x="11126" y="3247"/>
                      </a:cubicBezTo>
                      <a:cubicBezTo>
                        <a:pt x="11188" y="3247"/>
                        <a:pt x="11254" y="3255"/>
                        <a:pt x="11323" y="3272"/>
                      </a:cubicBezTo>
                      <a:cubicBezTo>
                        <a:pt x="12832" y="3649"/>
                        <a:pt x="12581" y="5285"/>
                        <a:pt x="13209" y="6795"/>
                      </a:cubicBezTo>
                      <a:cubicBezTo>
                        <a:pt x="13839" y="8304"/>
                        <a:pt x="14467" y="8178"/>
                        <a:pt x="17236" y="8557"/>
                      </a:cubicBezTo>
                      <a:cubicBezTo>
                        <a:pt x="17985" y="8659"/>
                        <a:pt x="18725" y="8715"/>
                        <a:pt x="19425" y="8715"/>
                      </a:cubicBezTo>
                      <a:cubicBezTo>
                        <a:pt x="21313" y="8715"/>
                        <a:pt x="22917" y="8308"/>
                        <a:pt x="23651" y="7299"/>
                      </a:cubicBezTo>
                      <a:cubicBezTo>
                        <a:pt x="24658" y="5914"/>
                        <a:pt x="25161" y="1637"/>
                        <a:pt x="24154" y="1385"/>
                      </a:cubicBezTo>
                      <a:cubicBezTo>
                        <a:pt x="23958" y="1336"/>
                        <a:pt x="23671" y="1315"/>
                        <a:pt x="23309" y="1315"/>
                      </a:cubicBezTo>
                      <a:cubicBezTo>
                        <a:pt x="21814" y="1315"/>
                        <a:pt x="19041" y="1661"/>
                        <a:pt x="16104" y="1762"/>
                      </a:cubicBezTo>
                      <a:cubicBezTo>
                        <a:pt x="12454" y="1887"/>
                        <a:pt x="11070" y="2014"/>
                        <a:pt x="11070" y="2014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5962607" y="2865971"/>
                  <a:ext cx="504162" cy="18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5" h="9314" extrusionOk="0">
                      <a:moveTo>
                        <a:pt x="631" y="665"/>
                      </a:moveTo>
                      <a:lnTo>
                        <a:pt x="11320" y="2610"/>
                      </a:lnTo>
                      <a:cubicBezTo>
                        <a:pt x="11341" y="2612"/>
                        <a:pt x="11361" y="2614"/>
                        <a:pt x="11381" y="2614"/>
                      </a:cubicBezTo>
                      <a:cubicBezTo>
                        <a:pt x="11388" y="2614"/>
                        <a:pt x="11394" y="2613"/>
                        <a:pt x="11401" y="2613"/>
                      </a:cubicBezTo>
                      <a:cubicBezTo>
                        <a:pt x="11415" y="2612"/>
                        <a:pt x="12824" y="2486"/>
                        <a:pt x="16417" y="2362"/>
                      </a:cubicBezTo>
                      <a:cubicBezTo>
                        <a:pt x="17930" y="2310"/>
                        <a:pt x="19387" y="2195"/>
                        <a:pt x="20673" y="2093"/>
                      </a:cubicBezTo>
                      <a:cubicBezTo>
                        <a:pt x="21841" y="2000"/>
                        <a:pt x="22900" y="1916"/>
                        <a:pt x="23625" y="1916"/>
                      </a:cubicBezTo>
                      <a:cubicBezTo>
                        <a:pt x="23955" y="1916"/>
                        <a:pt x="24215" y="1933"/>
                        <a:pt x="24385" y="1975"/>
                      </a:cubicBezTo>
                      <a:cubicBezTo>
                        <a:pt x="24430" y="1987"/>
                        <a:pt x="24501" y="2062"/>
                        <a:pt x="24565" y="2236"/>
                      </a:cubicBezTo>
                      <a:cubicBezTo>
                        <a:pt x="24974" y="3361"/>
                        <a:pt x="24478" y="6366"/>
                        <a:pt x="23711" y="7420"/>
                      </a:cubicBezTo>
                      <a:cubicBezTo>
                        <a:pt x="23099" y="8262"/>
                        <a:pt x="21659" y="8712"/>
                        <a:pt x="19705" y="8712"/>
                      </a:cubicBezTo>
                      <a:cubicBezTo>
                        <a:pt x="19050" y="8712"/>
                        <a:pt x="18337" y="8661"/>
                        <a:pt x="17579" y="8558"/>
                      </a:cubicBezTo>
                      <a:cubicBezTo>
                        <a:pt x="17232" y="8511"/>
                        <a:pt x="16918" y="8470"/>
                        <a:pt x="16633" y="8435"/>
                      </a:cubicBezTo>
                      <a:cubicBezTo>
                        <a:pt x="14679" y="8189"/>
                        <a:pt x="14274" y="8138"/>
                        <a:pt x="13790" y="6979"/>
                      </a:cubicBezTo>
                      <a:cubicBezTo>
                        <a:pt x="13606" y="6538"/>
                        <a:pt x="13501" y="6081"/>
                        <a:pt x="13399" y="5639"/>
                      </a:cubicBezTo>
                      <a:cubicBezTo>
                        <a:pt x="13165" y="4630"/>
                        <a:pt x="12923" y="3585"/>
                        <a:pt x="11698" y="3280"/>
                      </a:cubicBezTo>
                      <a:cubicBezTo>
                        <a:pt x="11605" y="3256"/>
                        <a:pt x="11509" y="3243"/>
                        <a:pt x="11413" y="3243"/>
                      </a:cubicBezTo>
                      <a:lnTo>
                        <a:pt x="11411" y="3243"/>
                      </a:lnTo>
                      <a:cubicBezTo>
                        <a:pt x="10544" y="3243"/>
                        <a:pt x="10208" y="4368"/>
                        <a:pt x="9908" y="5373"/>
                      </a:cubicBezTo>
                      <a:cubicBezTo>
                        <a:pt x="9663" y="6197"/>
                        <a:pt x="9384" y="7132"/>
                        <a:pt x="8881" y="7314"/>
                      </a:cubicBezTo>
                      <a:cubicBezTo>
                        <a:pt x="8510" y="7449"/>
                        <a:pt x="7974" y="7526"/>
                        <a:pt x="7358" y="7526"/>
                      </a:cubicBezTo>
                      <a:cubicBezTo>
                        <a:pt x="5757" y="7526"/>
                        <a:pt x="3616" y="7007"/>
                        <a:pt x="2417" y="5638"/>
                      </a:cubicBezTo>
                      <a:cubicBezTo>
                        <a:pt x="1077" y="4107"/>
                        <a:pt x="720" y="1609"/>
                        <a:pt x="631" y="665"/>
                      </a:cubicBezTo>
                      <a:close/>
                      <a:moveTo>
                        <a:pt x="306" y="0"/>
                      </a:moveTo>
                      <a:cubicBezTo>
                        <a:pt x="234" y="0"/>
                        <a:pt x="163" y="26"/>
                        <a:pt x="107" y="74"/>
                      </a:cubicBezTo>
                      <a:cubicBezTo>
                        <a:pt x="39" y="133"/>
                        <a:pt x="1" y="221"/>
                        <a:pt x="3" y="311"/>
                      </a:cubicBezTo>
                      <a:cubicBezTo>
                        <a:pt x="9" y="460"/>
                        <a:pt x="154" y="3965"/>
                        <a:pt x="1964" y="6034"/>
                      </a:cubicBezTo>
                      <a:cubicBezTo>
                        <a:pt x="3317" y="7579"/>
                        <a:pt x="5621" y="8121"/>
                        <a:pt x="7353" y="8121"/>
                      </a:cubicBezTo>
                      <a:cubicBezTo>
                        <a:pt x="8062" y="8121"/>
                        <a:pt x="8675" y="8030"/>
                        <a:pt x="9088" y="7880"/>
                      </a:cubicBezTo>
                      <a:cubicBezTo>
                        <a:pt x="9874" y="7594"/>
                        <a:pt x="10184" y="6552"/>
                        <a:pt x="10484" y="5544"/>
                      </a:cubicBezTo>
                      <a:cubicBezTo>
                        <a:pt x="10794" y="4506"/>
                        <a:pt x="11020" y="3848"/>
                        <a:pt x="11440" y="3848"/>
                      </a:cubicBezTo>
                      <a:cubicBezTo>
                        <a:pt x="11477" y="3848"/>
                        <a:pt x="11514" y="3853"/>
                        <a:pt x="11554" y="3863"/>
                      </a:cubicBezTo>
                      <a:cubicBezTo>
                        <a:pt x="12380" y="4069"/>
                        <a:pt x="12563" y="4692"/>
                        <a:pt x="12813" y="5775"/>
                      </a:cubicBezTo>
                      <a:cubicBezTo>
                        <a:pt x="12916" y="6219"/>
                        <a:pt x="13032" y="6723"/>
                        <a:pt x="13235" y="7209"/>
                      </a:cubicBezTo>
                      <a:cubicBezTo>
                        <a:pt x="13853" y="8690"/>
                        <a:pt x="14534" y="8776"/>
                        <a:pt x="16557" y="9031"/>
                      </a:cubicBezTo>
                      <a:cubicBezTo>
                        <a:pt x="16841" y="9067"/>
                        <a:pt x="17152" y="9106"/>
                        <a:pt x="17499" y="9153"/>
                      </a:cubicBezTo>
                      <a:cubicBezTo>
                        <a:pt x="18288" y="9261"/>
                        <a:pt x="19028" y="9313"/>
                        <a:pt x="19712" y="9313"/>
                      </a:cubicBezTo>
                      <a:cubicBezTo>
                        <a:pt x="21877" y="9313"/>
                        <a:pt x="23465" y="8781"/>
                        <a:pt x="24197" y="7774"/>
                      </a:cubicBezTo>
                      <a:cubicBezTo>
                        <a:pt x="25082" y="6559"/>
                        <a:pt x="25605" y="3339"/>
                        <a:pt x="25131" y="2032"/>
                      </a:cubicBezTo>
                      <a:cubicBezTo>
                        <a:pt x="25001" y="1675"/>
                        <a:pt x="24799" y="1461"/>
                        <a:pt x="24531" y="1393"/>
                      </a:cubicBezTo>
                      <a:cubicBezTo>
                        <a:pt x="24308" y="1337"/>
                        <a:pt x="23997" y="1314"/>
                        <a:pt x="23606" y="1314"/>
                      </a:cubicBezTo>
                      <a:cubicBezTo>
                        <a:pt x="22874" y="1314"/>
                        <a:pt x="21861" y="1395"/>
                        <a:pt x="20625" y="1494"/>
                      </a:cubicBezTo>
                      <a:cubicBezTo>
                        <a:pt x="19346" y="1595"/>
                        <a:pt x="17897" y="1710"/>
                        <a:pt x="16396" y="1762"/>
                      </a:cubicBezTo>
                      <a:cubicBezTo>
                        <a:pt x="13120" y="1876"/>
                        <a:pt x="11646" y="1990"/>
                        <a:pt x="11389" y="2011"/>
                      </a:cubicBezTo>
                      <a:lnTo>
                        <a:pt x="358" y="5"/>
                      </a:lnTo>
                      <a:cubicBezTo>
                        <a:pt x="341" y="2"/>
                        <a:pt x="323" y="0"/>
                        <a:pt x="30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6240184" y="2917874"/>
                  <a:ext cx="212278" cy="118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6" h="6343" extrusionOk="0">
                      <a:moveTo>
                        <a:pt x="10844" y="0"/>
                      </a:moveTo>
                      <a:lnTo>
                        <a:pt x="0" y="5378"/>
                      </a:lnTo>
                      <a:cubicBezTo>
                        <a:pt x="577" y="5900"/>
                        <a:pt x="1461" y="5917"/>
                        <a:pt x="3420" y="6185"/>
                      </a:cubicBezTo>
                      <a:cubicBezTo>
                        <a:pt x="4169" y="6287"/>
                        <a:pt x="4909" y="6343"/>
                        <a:pt x="5609" y="6343"/>
                      </a:cubicBezTo>
                      <a:cubicBezTo>
                        <a:pt x="7497" y="6343"/>
                        <a:pt x="9101" y="5936"/>
                        <a:pt x="9835" y="4927"/>
                      </a:cubicBezTo>
                      <a:cubicBezTo>
                        <a:pt x="10565" y="3924"/>
                        <a:pt x="11026" y="1410"/>
                        <a:pt x="108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6021965" y="2906225"/>
                  <a:ext cx="270247" cy="10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7" h="5775" extrusionOk="0">
                      <a:moveTo>
                        <a:pt x="14037" y="0"/>
                      </a:moveTo>
                      <a:lnTo>
                        <a:pt x="14037" y="0"/>
                      </a:lnTo>
                      <a:cubicBezTo>
                        <a:pt x="13899" y="5"/>
                        <a:pt x="13760" y="12"/>
                        <a:pt x="13622" y="17"/>
                      </a:cubicBezTo>
                      <a:cubicBezTo>
                        <a:pt x="12538" y="54"/>
                        <a:pt x="11658" y="90"/>
                        <a:pt x="10951" y="125"/>
                      </a:cubicBezTo>
                      <a:lnTo>
                        <a:pt x="1" y="4348"/>
                      </a:lnTo>
                      <a:cubicBezTo>
                        <a:pt x="1302" y="5377"/>
                        <a:pt x="3161" y="5774"/>
                        <a:pt x="4599" y="5774"/>
                      </a:cubicBezTo>
                      <a:cubicBezTo>
                        <a:pt x="5248" y="5774"/>
                        <a:pt x="5812" y="5693"/>
                        <a:pt x="6198" y="5553"/>
                      </a:cubicBezTo>
                      <a:cubicBezTo>
                        <a:pt x="7519" y="5072"/>
                        <a:pt x="7350" y="1501"/>
                        <a:pt x="8644" y="1501"/>
                      </a:cubicBezTo>
                      <a:cubicBezTo>
                        <a:pt x="8706" y="1501"/>
                        <a:pt x="8772" y="1509"/>
                        <a:pt x="8841" y="1526"/>
                      </a:cubicBezTo>
                      <a:cubicBezTo>
                        <a:pt x="9742" y="1751"/>
                        <a:pt x="10015" y="2427"/>
                        <a:pt x="10222" y="3255"/>
                      </a:cubicBezTo>
                      <a:lnTo>
                        <a:pt x="1403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2"/>
                <p:cNvSpPr/>
                <p:nvPr/>
              </p:nvSpPr>
              <p:spPr>
                <a:xfrm>
                  <a:off x="6163287" y="2984859"/>
                  <a:ext cx="96816" cy="153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7" h="7819" extrusionOk="0">
                      <a:moveTo>
                        <a:pt x="438" y="1"/>
                      </a:moveTo>
                      <a:cubicBezTo>
                        <a:pt x="288" y="4"/>
                        <a:pt x="133" y="123"/>
                        <a:pt x="127" y="289"/>
                      </a:cubicBezTo>
                      <a:cubicBezTo>
                        <a:pt x="125" y="322"/>
                        <a:pt x="1" y="3588"/>
                        <a:pt x="1" y="5584"/>
                      </a:cubicBezTo>
                      <a:cubicBezTo>
                        <a:pt x="1" y="6547"/>
                        <a:pt x="167" y="7128"/>
                        <a:pt x="539" y="7467"/>
                      </a:cubicBezTo>
                      <a:cubicBezTo>
                        <a:pt x="844" y="7744"/>
                        <a:pt x="1254" y="7819"/>
                        <a:pt x="1696" y="7819"/>
                      </a:cubicBezTo>
                      <a:cubicBezTo>
                        <a:pt x="1947" y="7819"/>
                        <a:pt x="2209" y="7795"/>
                        <a:pt x="2467" y="7770"/>
                      </a:cubicBezTo>
                      <a:cubicBezTo>
                        <a:pt x="3927" y="7637"/>
                        <a:pt x="4737" y="6975"/>
                        <a:pt x="4770" y="6947"/>
                      </a:cubicBezTo>
                      <a:cubicBezTo>
                        <a:pt x="4899" y="6841"/>
                        <a:pt x="4916" y="6652"/>
                        <a:pt x="4810" y="6524"/>
                      </a:cubicBezTo>
                      <a:cubicBezTo>
                        <a:pt x="4750" y="6452"/>
                        <a:pt x="4665" y="6415"/>
                        <a:pt x="4579" y="6415"/>
                      </a:cubicBezTo>
                      <a:cubicBezTo>
                        <a:pt x="4511" y="6415"/>
                        <a:pt x="4443" y="6438"/>
                        <a:pt x="4387" y="6485"/>
                      </a:cubicBezTo>
                      <a:cubicBezTo>
                        <a:pt x="4380" y="6490"/>
                        <a:pt x="3675" y="7056"/>
                        <a:pt x="2412" y="7171"/>
                      </a:cubicBezTo>
                      <a:cubicBezTo>
                        <a:pt x="2133" y="7197"/>
                        <a:pt x="1888" y="7217"/>
                        <a:pt x="1678" y="7217"/>
                      </a:cubicBezTo>
                      <a:cubicBezTo>
                        <a:pt x="1349" y="7217"/>
                        <a:pt x="1104" y="7169"/>
                        <a:pt x="943" y="7022"/>
                      </a:cubicBezTo>
                      <a:cubicBezTo>
                        <a:pt x="713" y="6812"/>
                        <a:pt x="602" y="6341"/>
                        <a:pt x="602" y="5584"/>
                      </a:cubicBezTo>
                      <a:cubicBezTo>
                        <a:pt x="602" y="3600"/>
                        <a:pt x="726" y="344"/>
                        <a:pt x="727" y="312"/>
                      </a:cubicBezTo>
                      <a:cubicBezTo>
                        <a:pt x="733" y="146"/>
                        <a:pt x="604" y="6"/>
                        <a:pt x="43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6246852" y="3132928"/>
                  <a:ext cx="167227" cy="10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5475" extrusionOk="0">
                      <a:moveTo>
                        <a:pt x="5466" y="602"/>
                      </a:moveTo>
                      <a:cubicBezTo>
                        <a:pt x="5587" y="602"/>
                        <a:pt x="5708" y="611"/>
                        <a:pt x="5827" y="627"/>
                      </a:cubicBezTo>
                      <a:cubicBezTo>
                        <a:pt x="6867" y="775"/>
                        <a:pt x="7554" y="1282"/>
                        <a:pt x="7713" y="2016"/>
                      </a:cubicBezTo>
                      <a:cubicBezTo>
                        <a:pt x="7853" y="2665"/>
                        <a:pt x="7553" y="3352"/>
                        <a:pt x="6967" y="3724"/>
                      </a:cubicBezTo>
                      <a:cubicBezTo>
                        <a:pt x="5837" y="4442"/>
                        <a:pt x="3276" y="4874"/>
                        <a:pt x="2009" y="4874"/>
                      </a:cubicBezTo>
                      <a:cubicBezTo>
                        <a:pt x="1754" y="4874"/>
                        <a:pt x="1552" y="4857"/>
                        <a:pt x="1424" y="4821"/>
                      </a:cubicBezTo>
                      <a:cubicBezTo>
                        <a:pt x="1049" y="4714"/>
                        <a:pt x="758" y="4452"/>
                        <a:pt x="681" y="4154"/>
                      </a:cubicBezTo>
                      <a:cubicBezTo>
                        <a:pt x="647" y="4028"/>
                        <a:pt x="641" y="3844"/>
                        <a:pt x="799" y="3687"/>
                      </a:cubicBezTo>
                      <a:cubicBezTo>
                        <a:pt x="809" y="3677"/>
                        <a:pt x="818" y="3666"/>
                        <a:pt x="826" y="3655"/>
                      </a:cubicBezTo>
                      <a:cubicBezTo>
                        <a:pt x="851" y="3622"/>
                        <a:pt x="3149" y="602"/>
                        <a:pt x="5466" y="602"/>
                      </a:cubicBezTo>
                      <a:close/>
                      <a:moveTo>
                        <a:pt x="5469" y="1"/>
                      </a:moveTo>
                      <a:cubicBezTo>
                        <a:pt x="2918" y="1"/>
                        <a:pt x="573" y="2996"/>
                        <a:pt x="358" y="3277"/>
                      </a:cubicBezTo>
                      <a:cubicBezTo>
                        <a:pt x="95" y="3552"/>
                        <a:pt x="0" y="3924"/>
                        <a:pt x="98" y="4305"/>
                      </a:cubicBezTo>
                      <a:cubicBezTo>
                        <a:pt x="230" y="4813"/>
                        <a:pt x="675" y="5232"/>
                        <a:pt x="1259" y="5398"/>
                      </a:cubicBezTo>
                      <a:cubicBezTo>
                        <a:pt x="1437" y="5449"/>
                        <a:pt x="1701" y="5474"/>
                        <a:pt x="2025" y="5474"/>
                      </a:cubicBezTo>
                      <a:cubicBezTo>
                        <a:pt x="3479" y="5474"/>
                        <a:pt x="6108" y="4982"/>
                        <a:pt x="7289" y="4230"/>
                      </a:cubicBezTo>
                      <a:cubicBezTo>
                        <a:pt x="8086" y="3724"/>
                        <a:pt x="8493" y="2783"/>
                        <a:pt x="8300" y="1889"/>
                      </a:cubicBezTo>
                      <a:cubicBezTo>
                        <a:pt x="8085" y="895"/>
                        <a:pt x="7215" y="218"/>
                        <a:pt x="5913" y="32"/>
                      </a:cubicBezTo>
                      <a:cubicBezTo>
                        <a:pt x="5764" y="11"/>
                        <a:pt x="5616" y="1"/>
                        <a:pt x="54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2"/>
                <p:cNvSpPr/>
                <p:nvPr/>
              </p:nvSpPr>
              <p:spPr>
                <a:xfrm>
                  <a:off x="6254846" y="3150826"/>
                  <a:ext cx="141473" cy="6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5" h="3495" extrusionOk="0">
                      <a:moveTo>
                        <a:pt x="6849" y="1"/>
                      </a:moveTo>
                      <a:cubicBezTo>
                        <a:pt x="6780" y="1"/>
                        <a:pt x="6711" y="24"/>
                        <a:pt x="6655" y="72"/>
                      </a:cubicBezTo>
                      <a:cubicBezTo>
                        <a:pt x="6623" y="99"/>
                        <a:pt x="3422" y="2774"/>
                        <a:pt x="295" y="2893"/>
                      </a:cubicBezTo>
                      <a:cubicBezTo>
                        <a:pt x="130" y="2899"/>
                        <a:pt x="1" y="3036"/>
                        <a:pt x="3" y="3199"/>
                      </a:cubicBezTo>
                      <a:cubicBezTo>
                        <a:pt x="7" y="3363"/>
                        <a:pt x="141" y="3494"/>
                        <a:pt x="303" y="3494"/>
                      </a:cubicBezTo>
                      <a:cubicBezTo>
                        <a:pt x="304" y="3494"/>
                        <a:pt x="305" y="3494"/>
                        <a:pt x="305" y="3494"/>
                      </a:cubicBezTo>
                      <a:lnTo>
                        <a:pt x="317" y="3494"/>
                      </a:lnTo>
                      <a:cubicBezTo>
                        <a:pt x="3654" y="3366"/>
                        <a:pt x="6905" y="647"/>
                        <a:pt x="7042" y="530"/>
                      </a:cubicBezTo>
                      <a:cubicBezTo>
                        <a:pt x="7169" y="424"/>
                        <a:pt x="7185" y="234"/>
                        <a:pt x="7078" y="107"/>
                      </a:cubicBezTo>
                      <a:cubicBezTo>
                        <a:pt x="7019" y="37"/>
                        <a:pt x="6934" y="1"/>
                        <a:pt x="68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2"/>
                <p:cNvSpPr/>
                <p:nvPr/>
              </p:nvSpPr>
              <p:spPr>
                <a:xfrm>
                  <a:off x="6198946" y="2791739"/>
                  <a:ext cx="209068" cy="8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8" h="4539" extrusionOk="0">
                      <a:moveTo>
                        <a:pt x="6923" y="0"/>
                      </a:moveTo>
                      <a:cubicBezTo>
                        <a:pt x="6677" y="0"/>
                        <a:pt x="6423" y="14"/>
                        <a:pt x="6164" y="45"/>
                      </a:cubicBezTo>
                      <a:cubicBezTo>
                        <a:pt x="4025" y="296"/>
                        <a:pt x="2516" y="2435"/>
                        <a:pt x="1761" y="2812"/>
                      </a:cubicBezTo>
                      <a:cubicBezTo>
                        <a:pt x="1007" y="3189"/>
                        <a:pt x="0" y="3190"/>
                        <a:pt x="0" y="3190"/>
                      </a:cubicBezTo>
                      <a:cubicBezTo>
                        <a:pt x="0" y="3190"/>
                        <a:pt x="1252" y="4538"/>
                        <a:pt x="1987" y="4538"/>
                      </a:cubicBezTo>
                      <a:cubicBezTo>
                        <a:pt x="2092" y="4538"/>
                        <a:pt x="2186" y="4511"/>
                        <a:pt x="2265" y="4448"/>
                      </a:cubicBezTo>
                      <a:cubicBezTo>
                        <a:pt x="2894" y="3944"/>
                        <a:pt x="5158" y="1680"/>
                        <a:pt x="7800" y="1428"/>
                      </a:cubicBezTo>
                      <a:cubicBezTo>
                        <a:pt x="8398" y="1372"/>
                        <a:pt x="8879" y="1353"/>
                        <a:pt x="9262" y="1353"/>
                      </a:cubicBezTo>
                      <a:cubicBezTo>
                        <a:pt x="9948" y="1353"/>
                        <a:pt x="10319" y="1412"/>
                        <a:pt x="10475" y="1412"/>
                      </a:cubicBezTo>
                      <a:cubicBezTo>
                        <a:pt x="10618" y="1412"/>
                        <a:pt x="10581" y="1363"/>
                        <a:pt x="10442" y="1177"/>
                      </a:cubicBezTo>
                      <a:cubicBezTo>
                        <a:pt x="10111" y="734"/>
                        <a:pt x="8710" y="0"/>
                        <a:pt x="6923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6191090" y="2785773"/>
                  <a:ext cx="223206" cy="101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6" h="5141" extrusionOk="0">
                      <a:moveTo>
                        <a:pt x="7328" y="603"/>
                      </a:moveTo>
                      <a:cubicBezTo>
                        <a:pt x="8652" y="603"/>
                        <a:pt x="9715" y="1022"/>
                        <a:pt x="10257" y="1371"/>
                      </a:cubicBezTo>
                      <a:cubicBezTo>
                        <a:pt x="10092" y="1362"/>
                        <a:pt x="9896" y="1356"/>
                        <a:pt x="9665" y="1356"/>
                      </a:cubicBezTo>
                      <a:cubicBezTo>
                        <a:pt x="9272" y="1356"/>
                        <a:pt x="8779" y="1374"/>
                        <a:pt x="8171" y="1433"/>
                      </a:cubicBezTo>
                      <a:cubicBezTo>
                        <a:pt x="5769" y="1661"/>
                        <a:pt x="3676" y="3479"/>
                        <a:pt x="2782" y="4254"/>
                      </a:cubicBezTo>
                      <a:cubicBezTo>
                        <a:pt x="2657" y="4365"/>
                        <a:pt x="2553" y="4454"/>
                        <a:pt x="2476" y="4515"/>
                      </a:cubicBezTo>
                      <a:cubicBezTo>
                        <a:pt x="2451" y="4535"/>
                        <a:pt x="2418" y="4544"/>
                        <a:pt x="2376" y="4544"/>
                      </a:cubicBezTo>
                      <a:cubicBezTo>
                        <a:pt x="2128" y="4544"/>
                        <a:pt x="1605" y="4215"/>
                        <a:pt x="1076" y="3739"/>
                      </a:cubicBezTo>
                      <a:cubicBezTo>
                        <a:pt x="1441" y="3686"/>
                        <a:pt x="1897" y="3583"/>
                        <a:pt x="2295" y="3384"/>
                      </a:cubicBezTo>
                      <a:cubicBezTo>
                        <a:pt x="2561" y="3251"/>
                        <a:pt x="2864" y="2972"/>
                        <a:pt x="3248" y="2616"/>
                      </a:cubicBezTo>
                      <a:cubicBezTo>
                        <a:pt x="4072" y="1853"/>
                        <a:pt x="5201" y="810"/>
                        <a:pt x="6599" y="645"/>
                      </a:cubicBezTo>
                      <a:cubicBezTo>
                        <a:pt x="6849" y="616"/>
                        <a:pt x="7092" y="603"/>
                        <a:pt x="7328" y="603"/>
                      </a:cubicBezTo>
                      <a:close/>
                      <a:moveTo>
                        <a:pt x="7341" y="1"/>
                      </a:moveTo>
                      <a:cubicBezTo>
                        <a:pt x="7078" y="1"/>
                        <a:pt x="6806" y="16"/>
                        <a:pt x="6528" y="49"/>
                      </a:cubicBezTo>
                      <a:cubicBezTo>
                        <a:pt x="4937" y="236"/>
                        <a:pt x="3675" y="1403"/>
                        <a:pt x="2840" y="2174"/>
                      </a:cubicBezTo>
                      <a:cubicBezTo>
                        <a:pt x="2505" y="2484"/>
                        <a:pt x="2214" y="2752"/>
                        <a:pt x="2026" y="2847"/>
                      </a:cubicBezTo>
                      <a:cubicBezTo>
                        <a:pt x="1346" y="3186"/>
                        <a:pt x="409" y="3192"/>
                        <a:pt x="399" y="3192"/>
                      </a:cubicBezTo>
                      <a:cubicBezTo>
                        <a:pt x="136" y="3192"/>
                        <a:pt x="1" y="3505"/>
                        <a:pt x="179" y="3697"/>
                      </a:cubicBezTo>
                      <a:cubicBezTo>
                        <a:pt x="533" y="4079"/>
                        <a:pt x="1592" y="5140"/>
                        <a:pt x="2392" y="5140"/>
                      </a:cubicBezTo>
                      <a:cubicBezTo>
                        <a:pt x="2559" y="5140"/>
                        <a:pt x="2715" y="5094"/>
                        <a:pt x="2851" y="4986"/>
                      </a:cubicBezTo>
                      <a:cubicBezTo>
                        <a:pt x="2934" y="4920"/>
                        <a:pt x="3043" y="4825"/>
                        <a:pt x="3177" y="4709"/>
                      </a:cubicBezTo>
                      <a:cubicBezTo>
                        <a:pt x="4027" y="3970"/>
                        <a:pt x="6017" y="2241"/>
                        <a:pt x="8228" y="2031"/>
                      </a:cubicBezTo>
                      <a:cubicBezTo>
                        <a:pt x="8816" y="1975"/>
                        <a:pt x="9291" y="1957"/>
                        <a:pt x="9668" y="1957"/>
                      </a:cubicBezTo>
                      <a:cubicBezTo>
                        <a:pt x="10121" y="1957"/>
                        <a:pt x="10432" y="1983"/>
                        <a:pt x="10628" y="1999"/>
                      </a:cubicBezTo>
                      <a:cubicBezTo>
                        <a:pt x="10714" y="2007"/>
                        <a:pt x="10792" y="2013"/>
                        <a:pt x="10863" y="2013"/>
                      </a:cubicBezTo>
                      <a:cubicBezTo>
                        <a:pt x="11025" y="2013"/>
                        <a:pt x="11147" y="1979"/>
                        <a:pt x="11224" y="1838"/>
                      </a:cubicBezTo>
                      <a:cubicBezTo>
                        <a:pt x="11336" y="1638"/>
                        <a:pt x="11212" y="1474"/>
                        <a:pt x="11081" y="1300"/>
                      </a:cubicBezTo>
                      <a:cubicBezTo>
                        <a:pt x="10716" y="812"/>
                        <a:pt x="9262" y="1"/>
                        <a:pt x="73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2"/>
                <p:cNvSpPr/>
                <p:nvPr/>
              </p:nvSpPr>
              <p:spPr>
                <a:xfrm>
                  <a:off x="6020574" y="2819660"/>
                  <a:ext cx="121428" cy="4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7" h="2467" extrusionOk="0">
                      <a:moveTo>
                        <a:pt x="1754" y="0"/>
                      </a:moveTo>
                      <a:cubicBezTo>
                        <a:pt x="1672" y="0"/>
                        <a:pt x="1591" y="4"/>
                        <a:pt x="1511" y="10"/>
                      </a:cubicBezTo>
                      <a:cubicBezTo>
                        <a:pt x="1" y="136"/>
                        <a:pt x="126" y="1141"/>
                        <a:pt x="126" y="1141"/>
                      </a:cubicBezTo>
                      <a:cubicBezTo>
                        <a:pt x="126" y="1141"/>
                        <a:pt x="757" y="1267"/>
                        <a:pt x="2895" y="1897"/>
                      </a:cubicBezTo>
                      <a:cubicBezTo>
                        <a:pt x="4372" y="2332"/>
                        <a:pt x="4889" y="2466"/>
                        <a:pt x="5192" y="2466"/>
                      </a:cubicBezTo>
                      <a:cubicBezTo>
                        <a:pt x="5327" y="2466"/>
                        <a:pt x="5420" y="2439"/>
                        <a:pt x="5537" y="2401"/>
                      </a:cubicBezTo>
                      <a:cubicBezTo>
                        <a:pt x="5914" y="2275"/>
                        <a:pt x="6166" y="1268"/>
                        <a:pt x="6166" y="1268"/>
                      </a:cubicBezTo>
                      <a:lnTo>
                        <a:pt x="6166" y="1268"/>
                      </a:lnTo>
                      <a:cubicBezTo>
                        <a:pt x="6079" y="1355"/>
                        <a:pt x="5965" y="1389"/>
                        <a:pt x="5841" y="1389"/>
                      </a:cubicBezTo>
                      <a:cubicBezTo>
                        <a:pt x="5429" y="1389"/>
                        <a:pt x="4907" y="1016"/>
                        <a:pt x="4907" y="1016"/>
                      </a:cubicBezTo>
                      <a:cubicBezTo>
                        <a:pt x="4907" y="1016"/>
                        <a:pt x="3215" y="0"/>
                        <a:pt x="1754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2"/>
                <p:cNvSpPr/>
                <p:nvPr/>
              </p:nvSpPr>
              <p:spPr>
                <a:xfrm>
                  <a:off x="6016262" y="2813753"/>
                  <a:ext cx="132100" cy="6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9" h="3069" extrusionOk="0">
                      <a:moveTo>
                        <a:pt x="1972" y="602"/>
                      </a:moveTo>
                      <a:cubicBezTo>
                        <a:pt x="3327" y="602"/>
                        <a:pt x="4951" y="1562"/>
                        <a:pt x="4952" y="1562"/>
                      </a:cubicBezTo>
                      <a:cubicBezTo>
                        <a:pt x="5025" y="1615"/>
                        <a:pt x="5477" y="1924"/>
                        <a:pt x="5932" y="1980"/>
                      </a:cubicBezTo>
                      <a:cubicBezTo>
                        <a:pt x="5836" y="2209"/>
                        <a:pt x="5731" y="2385"/>
                        <a:pt x="5661" y="2416"/>
                      </a:cubicBezTo>
                      <a:cubicBezTo>
                        <a:pt x="5577" y="2444"/>
                        <a:pt x="5512" y="2466"/>
                        <a:pt x="5406" y="2466"/>
                      </a:cubicBezTo>
                      <a:cubicBezTo>
                        <a:pt x="5157" y="2466"/>
                        <a:pt x="4682" y="2346"/>
                        <a:pt x="3198" y="1910"/>
                      </a:cubicBezTo>
                      <a:cubicBezTo>
                        <a:pt x="1785" y="1494"/>
                        <a:pt x="1028" y="1297"/>
                        <a:pt x="671" y="1209"/>
                      </a:cubicBezTo>
                      <a:cubicBezTo>
                        <a:pt x="695" y="1132"/>
                        <a:pt x="734" y="1060"/>
                        <a:pt x="786" y="997"/>
                      </a:cubicBezTo>
                      <a:cubicBezTo>
                        <a:pt x="960" y="782"/>
                        <a:pt x="1295" y="648"/>
                        <a:pt x="1755" y="610"/>
                      </a:cubicBezTo>
                      <a:cubicBezTo>
                        <a:pt x="1826" y="604"/>
                        <a:pt x="1899" y="602"/>
                        <a:pt x="1972" y="602"/>
                      </a:cubicBezTo>
                      <a:close/>
                      <a:moveTo>
                        <a:pt x="1975" y="0"/>
                      </a:moveTo>
                      <a:cubicBezTo>
                        <a:pt x="1884" y="0"/>
                        <a:pt x="1794" y="4"/>
                        <a:pt x="1705" y="12"/>
                      </a:cubicBezTo>
                      <a:cubicBezTo>
                        <a:pt x="1069" y="64"/>
                        <a:pt x="603" y="268"/>
                        <a:pt x="319" y="619"/>
                      </a:cubicBezTo>
                      <a:cubicBezTo>
                        <a:pt x="0" y="1011"/>
                        <a:pt x="42" y="1433"/>
                        <a:pt x="48" y="1481"/>
                      </a:cubicBezTo>
                      <a:cubicBezTo>
                        <a:pt x="64" y="1609"/>
                        <a:pt x="160" y="1712"/>
                        <a:pt x="287" y="1738"/>
                      </a:cubicBezTo>
                      <a:cubicBezTo>
                        <a:pt x="293" y="1739"/>
                        <a:pt x="939" y="1871"/>
                        <a:pt x="3029" y="2486"/>
                      </a:cubicBezTo>
                      <a:cubicBezTo>
                        <a:pt x="4490" y="2916"/>
                        <a:pt x="5046" y="3068"/>
                        <a:pt x="5409" y="3068"/>
                      </a:cubicBezTo>
                      <a:cubicBezTo>
                        <a:pt x="5574" y="3068"/>
                        <a:pt x="5700" y="3036"/>
                        <a:pt x="5850" y="2986"/>
                      </a:cubicBezTo>
                      <a:cubicBezTo>
                        <a:pt x="6346" y="2820"/>
                        <a:pt x="6607" y="1915"/>
                        <a:pt x="6676" y="1641"/>
                      </a:cubicBezTo>
                      <a:cubicBezTo>
                        <a:pt x="6709" y="1510"/>
                        <a:pt x="6649" y="1373"/>
                        <a:pt x="6532" y="1306"/>
                      </a:cubicBezTo>
                      <a:cubicBezTo>
                        <a:pt x="6486" y="1280"/>
                        <a:pt x="6435" y="1267"/>
                        <a:pt x="6385" y="1267"/>
                      </a:cubicBezTo>
                      <a:cubicBezTo>
                        <a:pt x="6307" y="1267"/>
                        <a:pt x="6230" y="1298"/>
                        <a:pt x="6172" y="1356"/>
                      </a:cubicBezTo>
                      <a:cubicBezTo>
                        <a:pt x="6148" y="1379"/>
                        <a:pt x="6110" y="1390"/>
                        <a:pt x="6061" y="1390"/>
                      </a:cubicBezTo>
                      <a:cubicBezTo>
                        <a:pt x="5877" y="1390"/>
                        <a:pt x="5543" y="1244"/>
                        <a:pt x="5281" y="1060"/>
                      </a:cubicBezTo>
                      <a:cubicBezTo>
                        <a:pt x="5205" y="1014"/>
                        <a:pt x="3498" y="0"/>
                        <a:pt x="197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6431780" y="2509109"/>
                  <a:ext cx="146159" cy="23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3" h="11883" extrusionOk="0">
                      <a:moveTo>
                        <a:pt x="705" y="1"/>
                      </a:moveTo>
                      <a:cubicBezTo>
                        <a:pt x="272" y="1"/>
                        <a:pt x="1" y="57"/>
                        <a:pt x="1" y="57"/>
                      </a:cubicBezTo>
                      <a:cubicBezTo>
                        <a:pt x="1" y="57"/>
                        <a:pt x="5662" y="2447"/>
                        <a:pt x="6165" y="11883"/>
                      </a:cubicBezTo>
                      <a:lnTo>
                        <a:pt x="7297" y="11757"/>
                      </a:lnTo>
                      <a:cubicBezTo>
                        <a:pt x="7297" y="11757"/>
                        <a:pt x="7423" y="7354"/>
                        <a:pt x="5537" y="3328"/>
                      </a:cubicBezTo>
                      <a:cubicBezTo>
                        <a:pt x="4164" y="400"/>
                        <a:pt x="1860" y="1"/>
                        <a:pt x="7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2"/>
                <p:cNvSpPr/>
                <p:nvPr/>
              </p:nvSpPr>
              <p:spPr>
                <a:xfrm>
                  <a:off x="6425637" y="2503320"/>
                  <a:ext cx="157835" cy="245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6" h="12477" extrusionOk="0">
                      <a:moveTo>
                        <a:pt x="1354" y="601"/>
                      </a:moveTo>
                      <a:cubicBezTo>
                        <a:pt x="2503" y="677"/>
                        <a:pt x="4390" y="1219"/>
                        <a:pt x="5576" y="3749"/>
                      </a:cubicBezTo>
                      <a:cubicBezTo>
                        <a:pt x="7150" y="7109"/>
                        <a:pt x="7300" y="10786"/>
                        <a:pt x="7309" y="11782"/>
                      </a:cubicBezTo>
                      <a:lnTo>
                        <a:pt x="6758" y="11844"/>
                      </a:lnTo>
                      <a:cubicBezTo>
                        <a:pt x="6291" y="4795"/>
                        <a:pt x="2999" y="1712"/>
                        <a:pt x="1354" y="601"/>
                      </a:cubicBezTo>
                      <a:close/>
                      <a:moveTo>
                        <a:pt x="986" y="0"/>
                      </a:moveTo>
                      <a:cubicBezTo>
                        <a:pt x="543" y="0"/>
                        <a:pt x="263" y="55"/>
                        <a:pt x="252" y="57"/>
                      </a:cubicBezTo>
                      <a:cubicBezTo>
                        <a:pt x="124" y="83"/>
                        <a:pt x="27" y="190"/>
                        <a:pt x="14" y="321"/>
                      </a:cubicBezTo>
                      <a:cubicBezTo>
                        <a:pt x="1" y="452"/>
                        <a:pt x="74" y="576"/>
                        <a:pt x="195" y="627"/>
                      </a:cubicBezTo>
                      <a:cubicBezTo>
                        <a:pt x="251" y="651"/>
                        <a:pt x="5691" y="3077"/>
                        <a:pt x="6178" y="12192"/>
                      </a:cubicBezTo>
                      <a:cubicBezTo>
                        <a:pt x="6186" y="12351"/>
                        <a:pt x="6318" y="12477"/>
                        <a:pt x="6477" y="12477"/>
                      </a:cubicBezTo>
                      <a:cubicBezTo>
                        <a:pt x="6489" y="12477"/>
                        <a:pt x="6499" y="12477"/>
                        <a:pt x="6511" y="12476"/>
                      </a:cubicBezTo>
                      <a:lnTo>
                        <a:pt x="7642" y="12350"/>
                      </a:lnTo>
                      <a:cubicBezTo>
                        <a:pt x="7792" y="12333"/>
                        <a:pt x="7907" y="12210"/>
                        <a:pt x="7910" y="12059"/>
                      </a:cubicBezTo>
                      <a:cubicBezTo>
                        <a:pt x="7916" y="11877"/>
                        <a:pt x="8016" y="7538"/>
                        <a:pt x="6121" y="3494"/>
                      </a:cubicBezTo>
                      <a:cubicBezTo>
                        <a:pt x="4678" y="416"/>
                        <a:pt x="2211" y="0"/>
                        <a:pt x="98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2"/>
                <p:cNvSpPr/>
                <p:nvPr/>
              </p:nvSpPr>
              <p:spPr>
                <a:xfrm>
                  <a:off x="6491283" y="2712920"/>
                  <a:ext cx="181778" cy="10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" h="5484" extrusionOk="0">
                      <a:moveTo>
                        <a:pt x="7210" y="1"/>
                      </a:moveTo>
                      <a:cubicBezTo>
                        <a:pt x="7009" y="1"/>
                        <a:pt x="6805" y="35"/>
                        <a:pt x="6605" y="107"/>
                      </a:cubicBezTo>
                      <a:lnTo>
                        <a:pt x="1312" y="2001"/>
                      </a:lnTo>
                      <a:cubicBezTo>
                        <a:pt x="492" y="2295"/>
                        <a:pt x="1" y="3137"/>
                        <a:pt x="150" y="3997"/>
                      </a:cubicBezTo>
                      <a:cubicBezTo>
                        <a:pt x="300" y="4855"/>
                        <a:pt x="1044" y="5482"/>
                        <a:pt x="1916" y="5484"/>
                      </a:cubicBezTo>
                      <a:cubicBezTo>
                        <a:pt x="2122" y="5484"/>
                        <a:pt x="2327" y="5448"/>
                        <a:pt x="2520" y="5378"/>
                      </a:cubicBezTo>
                      <a:lnTo>
                        <a:pt x="7813" y="3483"/>
                      </a:lnTo>
                      <a:cubicBezTo>
                        <a:pt x="8746" y="3150"/>
                        <a:pt x="9231" y="2123"/>
                        <a:pt x="8898" y="1190"/>
                      </a:cubicBezTo>
                      <a:cubicBezTo>
                        <a:pt x="8635" y="458"/>
                        <a:pt x="7946" y="1"/>
                        <a:pt x="721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6484943" y="2706994"/>
                  <a:ext cx="194793" cy="119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3" h="6086" extrusionOk="0">
                      <a:moveTo>
                        <a:pt x="7533" y="602"/>
                      </a:moveTo>
                      <a:cubicBezTo>
                        <a:pt x="8259" y="604"/>
                        <a:pt x="8877" y="1127"/>
                        <a:pt x="9001" y="1842"/>
                      </a:cubicBezTo>
                      <a:cubicBezTo>
                        <a:pt x="9124" y="2557"/>
                        <a:pt x="8716" y="3257"/>
                        <a:pt x="8034" y="3502"/>
                      </a:cubicBezTo>
                      <a:lnTo>
                        <a:pt x="2742" y="5397"/>
                      </a:lnTo>
                      <a:cubicBezTo>
                        <a:pt x="2583" y="5454"/>
                        <a:pt x="2419" y="5482"/>
                        <a:pt x="2257" y="5482"/>
                      </a:cubicBezTo>
                      <a:cubicBezTo>
                        <a:pt x="1640" y="5482"/>
                        <a:pt x="1046" y="5091"/>
                        <a:pt x="833" y="4493"/>
                      </a:cubicBezTo>
                      <a:cubicBezTo>
                        <a:pt x="554" y="3717"/>
                        <a:pt x="958" y="2862"/>
                        <a:pt x="1736" y="2586"/>
                      </a:cubicBezTo>
                      <a:lnTo>
                        <a:pt x="7029" y="691"/>
                      </a:lnTo>
                      <a:cubicBezTo>
                        <a:pt x="7190" y="632"/>
                        <a:pt x="7361" y="602"/>
                        <a:pt x="7533" y="602"/>
                      </a:cubicBezTo>
                      <a:close/>
                      <a:moveTo>
                        <a:pt x="7531" y="1"/>
                      </a:moveTo>
                      <a:cubicBezTo>
                        <a:pt x="7297" y="1"/>
                        <a:pt x="7059" y="41"/>
                        <a:pt x="6825" y="124"/>
                      </a:cubicBezTo>
                      <a:lnTo>
                        <a:pt x="1532" y="2019"/>
                      </a:lnTo>
                      <a:cubicBezTo>
                        <a:pt x="574" y="2362"/>
                        <a:pt x="0" y="3346"/>
                        <a:pt x="175" y="4349"/>
                      </a:cubicBezTo>
                      <a:cubicBezTo>
                        <a:pt x="349" y="5352"/>
                        <a:pt x="1219" y="6084"/>
                        <a:pt x="2238" y="6086"/>
                      </a:cubicBezTo>
                      <a:cubicBezTo>
                        <a:pt x="2478" y="6084"/>
                        <a:pt x="2718" y="6043"/>
                        <a:pt x="2944" y="5962"/>
                      </a:cubicBezTo>
                      <a:lnTo>
                        <a:pt x="8237" y="4068"/>
                      </a:lnTo>
                      <a:cubicBezTo>
                        <a:pt x="9326" y="3678"/>
                        <a:pt x="9892" y="2479"/>
                        <a:pt x="9502" y="1390"/>
                      </a:cubicBezTo>
                      <a:cubicBezTo>
                        <a:pt x="9197" y="534"/>
                        <a:pt x="8391" y="1"/>
                        <a:pt x="753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2"/>
                <p:cNvSpPr/>
                <p:nvPr/>
              </p:nvSpPr>
              <p:spPr>
                <a:xfrm>
                  <a:off x="6492859" y="2760058"/>
                  <a:ext cx="52592" cy="5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2925" extrusionOk="0">
                      <a:moveTo>
                        <a:pt x="1107" y="0"/>
                      </a:moveTo>
                      <a:cubicBezTo>
                        <a:pt x="1005" y="0"/>
                        <a:pt x="904" y="18"/>
                        <a:pt x="807" y="54"/>
                      </a:cubicBezTo>
                      <a:cubicBezTo>
                        <a:pt x="230" y="270"/>
                        <a:pt x="0" y="1076"/>
                        <a:pt x="292" y="1854"/>
                      </a:cubicBezTo>
                      <a:cubicBezTo>
                        <a:pt x="535" y="2501"/>
                        <a:pt x="1062" y="2925"/>
                        <a:pt x="1564" y="2925"/>
                      </a:cubicBezTo>
                      <a:cubicBezTo>
                        <a:pt x="1666" y="2925"/>
                        <a:pt x="1766" y="2908"/>
                        <a:pt x="1863" y="2871"/>
                      </a:cubicBezTo>
                      <a:cubicBezTo>
                        <a:pt x="2439" y="2654"/>
                        <a:pt x="2670" y="1849"/>
                        <a:pt x="2379" y="1072"/>
                      </a:cubicBezTo>
                      <a:cubicBezTo>
                        <a:pt x="2135" y="424"/>
                        <a:pt x="1608" y="0"/>
                        <a:pt x="11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2"/>
                <p:cNvSpPr/>
                <p:nvPr/>
              </p:nvSpPr>
              <p:spPr>
                <a:xfrm>
                  <a:off x="6486164" y="2754132"/>
                  <a:ext cx="62811" cy="69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25" extrusionOk="0">
                      <a:moveTo>
                        <a:pt x="1435" y="602"/>
                      </a:moveTo>
                      <a:cubicBezTo>
                        <a:pt x="1438" y="602"/>
                        <a:pt x="1441" y="602"/>
                        <a:pt x="1444" y="602"/>
                      </a:cubicBezTo>
                      <a:cubicBezTo>
                        <a:pt x="1820" y="602"/>
                        <a:pt x="2242" y="958"/>
                        <a:pt x="2438" y="1477"/>
                      </a:cubicBezTo>
                      <a:cubicBezTo>
                        <a:pt x="2556" y="1793"/>
                        <a:pt x="2578" y="2121"/>
                        <a:pt x="2498" y="2399"/>
                      </a:cubicBezTo>
                      <a:cubicBezTo>
                        <a:pt x="2427" y="2646"/>
                        <a:pt x="2285" y="2820"/>
                        <a:pt x="2098" y="2890"/>
                      </a:cubicBezTo>
                      <a:cubicBezTo>
                        <a:pt x="2036" y="2913"/>
                        <a:pt x="1972" y="2924"/>
                        <a:pt x="1907" y="2924"/>
                      </a:cubicBezTo>
                      <a:cubicBezTo>
                        <a:pt x="1532" y="2924"/>
                        <a:pt x="1109" y="2568"/>
                        <a:pt x="913" y="2048"/>
                      </a:cubicBezTo>
                      <a:cubicBezTo>
                        <a:pt x="684" y="1438"/>
                        <a:pt x="840" y="790"/>
                        <a:pt x="1252" y="635"/>
                      </a:cubicBezTo>
                      <a:cubicBezTo>
                        <a:pt x="1311" y="614"/>
                        <a:pt x="1373" y="602"/>
                        <a:pt x="1435" y="602"/>
                      </a:cubicBezTo>
                      <a:close/>
                      <a:moveTo>
                        <a:pt x="1441" y="1"/>
                      </a:moveTo>
                      <a:cubicBezTo>
                        <a:pt x="1305" y="1"/>
                        <a:pt x="1171" y="24"/>
                        <a:pt x="1041" y="73"/>
                      </a:cubicBezTo>
                      <a:cubicBezTo>
                        <a:pt x="310" y="348"/>
                        <a:pt x="0" y="1329"/>
                        <a:pt x="350" y="2261"/>
                      </a:cubicBezTo>
                      <a:cubicBezTo>
                        <a:pt x="638" y="3027"/>
                        <a:pt x="1283" y="3524"/>
                        <a:pt x="1910" y="3524"/>
                      </a:cubicBezTo>
                      <a:cubicBezTo>
                        <a:pt x="2047" y="3524"/>
                        <a:pt x="2182" y="3501"/>
                        <a:pt x="2309" y="3453"/>
                      </a:cubicBezTo>
                      <a:cubicBezTo>
                        <a:pt x="2679" y="3313"/>
                        <a:pt x="2951" y="2999"/>
                        <a:pt x="3076" y="2565"/>
                      </a:cubicBezTo>
                      <a:cubicBezTo>
                        <a:pt x="3190" y="2163"/>
                        <a:pt x="3162" y="1702"/>
                        <a:pt x="2999" y="1266"/>
                      </a:cubicBezTo>
                      <a:cubicBezTo>
                        <a:pt x="2711" y="499"/>
                        <a:pt x="2067" y="1"/>
                        <a:pt x="14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6473995" y="2907241"/>
                  <a:ext cx="59168" cy="10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5110" extrusionOk="0">
                      <a:moveTo>
                        <a:pt x="1503" y="1033"/>
                      </a:moveTo>
                      <a:cubicBezTo>
                        <a:pt x="1926" y="2021"/>
                        <a:pt x="2404" y="3252"/>
                        <a:pt x="2404" y="3608"/>
                      </a:cubicBezTo>
                      <a:cubicBezTo>
                        <a:pt x="2398" y="4101"/>
                        <a:pt x="1996" y="4497"/>
                        <a:pt x="1503" y="4497"/>
                      </a:cubicBezTo>
                      <a:cubicBezTo>
                        <a:pt x="1009" y="4497"/>
                        <a:pt x="607" y="4101"/>
                        <a:pt x="602" y="3608"/>
                      </a:cubicBezTo>
                      <a:cubicBezTo>
                        <a:pt x="602" y="3252"/>
                        <a:pt x="1079" y="2021"/>
                        <a:pt x="1503" y="1033"/>
                      </a:cubicBezTo>
                      <a:close/>
                      <a:moveTo>
                        <a:pt x="1503" y="1"/>
                      </a:moveTo>
                      <a:cubicBezTo>
                        <a:pt x="1390" y="1"/>
                        <a:pt x="1277" y="54"/>
                        <a:pt x="1229" y="161"/>
                      </a:cubicBezTo>
                      <a:cubicBezTo>
                        <a:pt x="1024" y="616"/>
                        <a:pt x="0" y="2915"/>
                        <a:pt x="0" y="3608"/>
                      </a:cubicBezTo>
                      <a:cubicBezTo>
                        <a:pt x="2" y="4437"/>
                        <a:pt x="674" y="5109"/>
                        <a:pt x="1503" y="5109"/>
                      </a:cubicBezTo>
                      <a:cubicBezTo>
                        <a:pt x="2331" y="5109"/>
                        <a:pt x="3004" y="4437"/>
                        <a:pt x="3005" y="3608"/>
                      </a:cubicBezTo>
                      <a:cubicBezTo>
                        <a:pt x="3005" y="2915"/>
                        <a:pt x="1982" y="616"/>
                        <a:pt x="1776" y="161"/>
                      </a:cubicBezTo>
                      <a:cubicBezTo>
                        <a:pt x="1728" y="54"/>
                        <a:pt x="1615" y="1"/>
                        <a:pt x="150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2"/>
                <p:cNvSpPr/>
                <p:nvPr/>
              </p:nvSpPr>
              <p:spPr>
                <a:xfrm>
                  <a:off x="6641656" y="1230441"/>
                  <a:ext cx="1516071" cy="1799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7" h="91393" extrusionOk="0">
                      <a:moveTo>
                        <a:pt x="24017" y="0"/>
                      </a:moveTo>
                      <a:cubicBezTo>
                        <a:pt x="22933" y="0"/>
                        <a:pt x="21579" y="521"/>
                        <a:pt x="20269" y="974"/>
                      </a:cubicBezTo>
                      <a:cubicBezTo>
                        <a:pt x="17355" y="1983"/>
                        <a:pt x="9507" y="9607"/>
                        <a:pt x="7713" y="14428"/>
                      </a:cubicBezTo>
                      <a:cubicBezTo>
                        <a:pt x="5919" y="19249"/>
                        <a:pt x="7489" y="20818"/>
                        <a:pt x="10628" y="23733"/>
                      </a:cubicBezTo>
                      <a:cubicBezTo>
                        <a:pt x="13767" y="26647"/>
                        <a:pt x="17579" y="32590"/>
                        <a:pt x="19597" y="38195"/>
                      </a:cubicBezTo>
                      <a:cubicBezTo>
                        <a:pt x="21615" y="43801"/>
                        <a:pt x="24193" y="49182"/>
                        <a:pt x="28341" y="50640"/>
                      </a:cubicBezTo>
                      <a:cubicBezTo>
                        <a:pt x="28341" y="50640"/>
                        <a:pt x="21727" y="53778"/>
                        <a:pt x="17354" y="56918"/>
                      </a:cubicBezTo>
                      <a:cubicBezTo>
                        <a:pt x="12982" y="60056"/>
                        <a:pt x="10852" y="61515"/>
                        <a:pt x="10852" y="61515"/>
                      </a:cubicBezTo>
                      <a:cubicBezTo>
                        <a:pt x="10852" y="61515"/>
                        <a:pt x="4909" y="63196"/>
                        <a:pt x="2667" y="66110"/>
                      </a:cubicBezTo>
                      <a:cubicBezTo>
                        <a:pt x="1326" y="67854"/>
                        <a:pt x="475" y="69225"/>
                        <a:pt x="1" y="70054"/>
                      </a:cubicBezTo>
                      <a:cubicBezTo>
                        <a:pt x="1225" y="69607"/>
                        <a:pt x="3281" y="69045"/>
                        <a:pt x="5884" y="69045"/>
                      </a:cubicBezTo>
                      <a:cubicBezTo>
                        <a:pt x="8729" y="69045"/>
                        <a:pt x="12227" y="69715"/>
                        <a:pt x="16008" y="71940"/>
                      </a:cubicBezTo>
                      <a:cubicBezTo>
                        <a:pt x="24989" y="77223"/>
                        <a:pt x="26900" y="85990"/>
                        <a:pt x="26902" y="91392"/>
                      </a:cubicBezTo>
                      <a:lnTo>
                        <a:pt x="30471" y="88197"/>
                      </a:lnTo>
                      <a:cubicBezTo>
                        <a:pt x="30471" y="88197"/>
                        <a:pt x="39777" y="84497"/>
                        <a:pt x="47512" y="75976"/>
                      </a:cubicBezTo>
                      <a:cubicBezTo>
                        <a:pt x="55247" y="67456"/>
                        <a:pt x="56482" y="63309"/>
                        <a:pt x="57265" y="55685"/>
                      </a:cubicBezTo>
                      <a:cubicBezTo>
                        <a:pt x="58050" y="48061"/>
                        <a:pt x="61190" y="17903"/>
                        <a:pt x="61301" y="17455"/>
                      </a:cubicBezTo>
                      <a:cubicBezTo>
                        <a:pt x="61414" y="17007"/>
                        <a:pt x="62423" y="14764"/>
                        <a:pt x="63769" y="14540"/>
                      </a:cubicBezTo>
                      <a:cubicBezTo>
                        <a:pt x="63791" y="14537"/>
                        <a:pt x="63816" y="14535"/>
                        <a:pt x="63842" y="14535"/>
                      </a:cubicBezTo>
                      <a:cubicBezTo>
                        <a:pt x="65364" y="14535"/>
                        <a:pt x="72530" y="20830"/>
                        <a:pt x="73522" y="21491"/>
                      </a:cubicBezTo>
                      <a:cubicBezTo>
                        <a:pt x="73952" y="21777"/>
                        <a:pt x="74564" y="22002"/>
                        <a:pt x="75144" y="22002"/>
                      </a:cubicBezTo>
                      <a:cubicBezTo>
                        <a:pt x="75924" y="22002"/>
                        <a:pt x="76644" y="21592"/>
                        <a:pt x="76773" y="20369"/>
                      </a:cubicBezTo>
                      <a:cubicBezTo>
                        <a:pt x="76997" y="18240"/>
                        <a:pt x="75204" y="12971"/>
                        <a:pt x="69486" y="7252"/>
                      </a:cubicBezTo>
                      <a:cubicBezTo>
                        <a:pt x="65318" y="3085"/>
                        <a:pt x="61984" y="1479"/>
                        <a:pt x="59962" y="1479"/>
                      </a:cubicBezTo>
                      <a:cubicBezTo>
                        <a:pt x="59210" y="1479"/>
                        <a:pt x="58639" y="1701"/>
                        <a:pt x="58274" y="2096"/>
                      </a:cubicBezTo>
                      <a:cubicBezTo>
                        <a:pt x="56930" y="3553"/>
                        <a:pt x="57826" y="6693"/>
                        <a:pt x="56930" y="11289"/>
                      </a:cubicBezTo>
                      <a:cubicBezTo>
                        <a:pt x="56032" y="15885"/>
                        <a:pt x="50428" y="32478"/>
                        <a:pt x="47625" y="40326"/>
                      </a:cubicBezTo>
                      <a:cubicBezTo>
                        <a:pt x="44821" y="48174"/>
                        <a:pt x="45718" y="58825"/>
                        <a:pt x="45718" y="58825"/>
                      </a:cubicBezTo>
                      <a:cubicBezTo>
                        <a:pt x="45718" y="58825"/>
                        <a:pt x="41906" y="60169"/>
                        <a:pt x="39216" y="62187"/>
                      </a:cubicBezTo>
                      <a:cubicBezTo>
                        <a:pt x="36525" y="64204"/>
                        <a:pt x="32377" y="67008"/>
                        <a:pt x="32377" y="67008"/>
                      </a:cubicBezTo>
                      <a:lnTo>
                        <a:pt x="31256" y="66447"/>
                      </a:lnTo>
                      <a:cubicBezTo>
                        <a:pt x="31256" y="66447"/>
                        <a:pt x="37534" y="60169"/>
                        <a:pt x="39440" y="56581"/>
                      </a:cubicBezTo>
                      <a:cubicBezTo>
                        <a:pt x="41346" y="52993"/>
                        <a:pt x="41906" y="52769"/>
                        <a:pt x="40897" y="50640"/>
                      </a:cubicBezTo>
                      <a:cubicBezTo>
                        <a:pt x="39888" y="48509"/>
                        <a:pt x="31704" y="38195"/>
                        <a:pt x="28116" y="33599"/>
                      </a:cubicBezTo>
                      <a:cubicBezTo>
                        <a:pt x="24529" y="29002"/>
                        <a:pt x="20157" y="21267"/>
                        <a:pt x="19260" y="19025"/>
                      </a:cubicBezTo>
                      <a:cubicBezTo>
                        <a:pt x="18364" y="16782"/>
                        <a:pt x="18476" y="14540"/>
                        <a:pt x="19149" y="12971"/>
                      </a:cubicBezTo>
                      <a:cubicBezTo>
                        <a:pt x="19821" y="11401"/>
                        <a:pt x="26099" y="8261"/>
                        <a:pt x="26212" y="3440"/>
                      </a:cubicBezTo>
                      <a:cubicBezTo>
                        <a:pt x="26273" y="784"/>
                        <a:pt x="25348" y="0"/>
                        <a:pt x="2401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2"/>
                <p:cNvSpPr/>
                <p:nvPr/>
              </p:nvSpPr>
              <p:spPr>
                <a:xfrm>
                  <a:off x="6634174" y="1224553"/>
                  <a:ext cx="1529578" cy="1811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3" h="91993" extrusionOk="0">
                      <a:moveTo>
                        <a:pt x="24397" y="600"/>
                      </a:moveTo>
                      <a:cubicBezTo>
                        <a:pt x="24815" y="600"/>
                        <a:pt x="25180" y="685"/>
                        <a:pt x="25468" y="894"/>
                      </a:cubicBezTo>
                      <a:cubicBezTo>
                        <a:pt x="26048" y="1316"/>
                        <a:pt x="26325" y="2270"/>
                        <a:pt x="26291" y="3732"/>
                      </a:cubicBezTo>
                      <a:cubicBezTo>
                        <a:pt x="26217" y="6899"/>
                        <a:pt x="23359" y="9318"/>
                        <a:pt x="21272" y="11084"/>
                      </a:cubicBezTo>
                      <a:cubicBezTo>
                        <a:pt x="20277" y="11926"/>
                        <a:pt x="19492" y="12590"/>
                        <a:pt x="19252" y="13150"/>
                      </a:cubicBezTo>
                      <a:cubicBezTo>
                        <a:pt x="18474" y="14967"/>
                        <a:pt x="18514" y="17316"/>
                        <a:pt x="19362" y="19434"/>
                      </a:cubicBezTo>
                      <a:cubicBezTo>
                        <a:pt x="20274" y="21714"/>
                        <a:pt x="24658" y="29466"/>
                        <a:pt x="28261" y="34083"/>
                      </a:cubicBezTo>
                      <a:lnTo>
                        <a:pt x="29892" y="36166"/>
                      </a:lnTo>
                      <a:cubicBezTo>
                        <a:pt x="33726" y="41058"/>
                        <a:pt x="40144" y="49247"/>
                        <a:pt x="41006" y="51067"/>
                      </a:cubicBezTo>
                      <a:cubicBezTo>
                        <a:pt x="41781" y="52703"/>
                        <a:pt x="41596" y="53036"/>
                        <a:pt x="40394" y="55201"/>
                      </a:cubicBezTo>
                      <a:cubicBezTo>
                        <a:pt x="40152" y="55637"/>
                        <a:pt x="39872" y="56142"/>
                        <a:pt x="39555" y="56739"/>
                      </a:cubicBezTo>
                      <a:cubicBezTo>
                        <a:pt x="37693" y="60245"/>
                        <a:pt x="31486" y="66471"/>
                        <a:pt x="31423" y="66534"/>
                      </a:cubicBezTo>
                      <a:cubicBezTo>
                        <a:pt x="31279" y="66679"/>
                        <a:pt x="31318" y="66923"/>
                        <a:pt x="31502" y="67014"/>
                      </a:cubicBezTo>
                      <a:lnTo>
                        <a:pt x="32622" y="67575"/>
                      </a:lnTo>
                      <a:cubicBezTo>
                        <a:pt x="32665" y="67596"/>
                        <a:pt x="32711" y="67607"/>
                        <a:pt x="32757" y="67607"/>
                      </a:cubicBezTo>
                      <a:cubicBezTo>
                        <a:pt x="32816" y="67607"/>
                        <a:pt x="32875" y="67589"/>
                        <a:pt x="32926" y="67555"/>
                      </a:cubicBezTo>
                      <a:cubicBezTo>
                        <a:pt x="32966" y="67527"/>
                        <a:pt x="37111" y="64726"/>
                        <a:pt x="39776" y="62726"/>
                      </a:cubicBezTo>
                      <a:cubicBezTo>
                        <a:pt x="42398" y="60760"/>
                        <a:pt x="46161" y="59419"/>
                        <a:pt x="46198" y="59406"/>
                      </a:cubicBezTo>
                      <a:cubicBezTo>
                        <a:pt x="46327" y="59361"/>
                        <a:pt x="46409" y="59234"/>
                        <a:pt x="46398" y="59097"/>
                      </a:cubicBezTo>
                      <a:cubicBezTo>
                        <a:pt x="46389" y="58992"/>
                        <a:pt x="45539" y="48419"/>
                        <a:pt x="48287" y="40725"/>
                      </a:cubicBezTo>
                      <a:cubicBezTo>
                        <a:pt x="51086" y="32887"/>
                        <a:pt x="56693" y="16312"/>
                        <a:pt x="57605" y="11645"/>
                      </a:cubicBezTo>
                      <a:cubicBezTo>
                        <a:pt x="57997" y="9632"/>
                        <a:pt x="58051" y="7876"/>
                        <a:pt x="58093" y="6466"/>
                      </a:cubicBezTo>
                      <a:cubicBezTo>
                        <a:pt x="58149" y="4652"/>
                        <a:pt x="58188" y="3342"/>
                        <a:pt x="58876" y="2597"/>
                      </a:cubicBezTo>
                      <a:cubicBezTo>
                        <a:pt x="59178" y="2270"/>
                        <a:pt x="59661" y="2090"/>
                        <a:pt x="60273" y="2078"/>
                      </a:cubicBezTo>
                      <a:cubicBezTo>
                        <a:pt x="60297" y="2078"/>
                        <a:pt x="60322" y="2077"/>
                        <a:pt x="60346" y="2077"/>
                      </a:cubicBezTo>
                      <a:cubicBezTo>
                        <a:pt x="62634" y="2077"/>
                        <a:pt x="66085" y="4196"/>
                        <a:pt x="69654" y="7763"/>
                      </a:cubicBezTo>
                      <a:cubicBezTo>
                        <a:pt x="75333" y="13443"/>
                        <a:pt x="77071" y="18574"/>
                        <a:pt x="76854" y="20636"/>
                      </a:cubicBezTo>
                      <a:cubicBezTo>
                        <a:pt x="76788" y="21268"/>
                        <a:pt x="76547" y="21685"/>
                        <a:pt x="76139" y="21876"/>
                      </a:cubicBezTo>
                      <a:cubicBezTo>
                        <a:pt x="75955" y="21963"/>
                        <a:pt x="75743" y="22001"/>
                        <a:pt x="75522" y="22001"/>
                      </a:cubicBezTo>
                      <a:cubicBezTo>
                        <a:pt x="75019" y="22001"/>
                        <a:pt x="74467" y="21805"/>
                        <a:pt x="74069" y="21539"/>
                      </a:cubicBezTo>
                      <a:cubicBezTo>
                        <a:pt x="73825" y="21377"/>
                        <a:pt x="73151" y="20826"/>
                        <a:pt x="72299" y="20127"/>
                      </a:cubicBezTo>
                      <a:cubicBezTo>
                        <a:pt x="67985" y="16599"/>
                        <a:pt x="65233" y="14533"/>
                        <a:pt x="64206" y="14533"/>
                      </a:cubicBezTo>
                      <a:cubicBezTo>
                        <a:pt x="64168" y="14533"/>
                        <a:pt x="64132" y="14536"/>
                        <a:pt x="64099" y="14542"/>
                      </a:cubicBezTo>
                      <a:cubicBezTo>
                        <a:pt x="62615" y="14790"/>
                        <a:pt x="61533" y="17110"/>
                        <a:pt x="61390" y="17680"/>
                      </a:cubicBezTo>
                      <a:cubicBezTo>
                        <a:pt x="61265" y="18182"/>
                        <a:pt x="57899" y="50597"/>
                        <a:pt x="57348" y="55952"/>
                      </a:cubicBezTo>
                      <a:cubicBezTo>
                        <a:pt x="56582" y="63373"/>
                        <a:pt x="55436" y="67519"/>
                        <a:pt x="47669" y="76074"/>
                      </a:cubicBezTo>
                      <a:cubicBezTo>
                        <a:pt x="40074" y="84440"/>
                        <a:pt x="30832" y="88179"/>
                        <a:pt x="30740" y="88216"/>
                      </a:cubicBezTo>
                      <a:cubicBezTo>
                        <a:pt x="30707" y="88229"/>
                        <a:pt x="30676" y="88248"/>
                        <a:pt x="30650" y="88272"/>
                      </a:cubicBezTo>
                      <a:lnTo>
                        <a:pt x="27572" y="91028"/>
                      </a:lnTo>
                      <a:cubicBezTo>
                        <a:pt x="27444" y="86705"/>
                        <a:pt x="25986" y="77537"/>
                        <a:pt x="16541" y="71981"/>
                      </a:cubicBezTo>
                      <a:cubicBezTo>
                        <a:pt x="12706" y="69724"/>
                        <a:pt x="9142" y="69053"/>
                        <a:pt x="6258" y="69053"/>
                      </a:cubicBezTo>
                      <a:cubicBezTo>
                        <a:pt x="4072" y="69053"/>
                        <a:pt x="2277" y="69440"/>
                        <a:pt x="1052" y="69813"/>
                      </a:cubicBezTo>
                      <a:cubicBezTo>
                        <a:pt x="1556" y="68992"/>
                        <a:pt x="2287" y="67893"/>
                        <a:pt x="3287" y="66593"/>
                      </a:cubicBezTo>
                      <a:cubicBezTo>
                        <a:pt x="5441" y="63793"/>
                        <a:pt x="11256" y="62120"/>
                        <a:pt x="11314" y="62103"/>
                      </a:cubicBezTo>
                      <a:cubicBezTo>
                        <a:pt x="11344" y="62094"/>
                        <a:pt x="11375" y="62081"/>
                        <a:pt x="11401" y="62062"/>
                      </a:cubicBezTo>
                      <a:cubicBezTo>
                        <a:pt x="11424" y="62047"/>
                        <a:pt x="13584" y="60566"/>
                        <a:pt x="17911" y="57461"/>
                      </a:cubicBezTo>
                      <a:cubicBezTo>
                        <a:pt x="22210" y="54374"/>
                        <a:pt x="28784" y="51241"/>
                        <a:pt x="28851" y="51210"/>
                      </a:cubicBezTo>
                      <a:cubicBezTo>
                        <a:pt x="29092" y="51094"/>
                        <a:pt x="29073" y="50745"/>
                        <a:pt x="28821" y="50656"/>
                      </a:cubicBezTo>
                      <a:cubicBezTo>
                        <a:pt x="24613" y="49177"/>
                        <a:pt x="22035" y="43325"/>
                        <a:pt x="20259" y="38392"/>
                      </a:cubicBezTo>
                      <a:cubicBezTo>
                        <a:pt x="18322" y="33013"/>
                        <a:pt x="14518" y="26881"/>
                        <a:pt x="11212" y="23812"/>
                      </a:cubicBezTo>
                      <a:cubicBezTo>
                        <a:pt x="8155" y="20973"/>
                        <a:pt x="6620" y="19548"/>
                        <a:pt x="8376" y="14831"/>
                      </a:cubicBezTo>
                      <a:cubicBezTo>
                        <a:pt x="10142" y="10081"/>
                        <a:pt x="17855" y="2558"/>
                        <a:pt x="20748" y="1556"/>
                      </a:cubicBezTo>
                      <a:lnTo>
                        <a:pt x="21177" y="1407"/>
                      </a:lnTo>
                      <a:cubicBezTo>
                        <a:pt x="22316" y="1008"/>
                        <a:pt x="23482" y="600"/>
                        <a:pt x="24397" y="600"/>
                      </a:cubicBezTo>
                      <a:close/>
                      <a:moveTo>
                        <a:pt x="24399" y="1"/>
                      </a:moveTo>
                      <a:cubicBezTo>
                        <a:pt x="23375" y="1"/>
                        <a:pt x="22163" y="425"/>
                        <a:pt x="20978" y="840"/>
                      </a:cubicBezTo>
                      <a:lnTo>
                        <a:pt x="20551" y="990"/>
                      </a:lnTo>
                      <a:cubicBezTo>
                        <a:pt x="17567" y="2022"/>
                        <a:pt x="9623" y="9751"/>
                        <a:pt x="7811" y="14622"/>
                      </a:cubicBezTo>
                      <a:cubicBezTo>
                        <a:pt x="5917" y="19714"/>
                        <a:pt x="7755" y="21422"/>
                        <a:pt x="10803" y="24252"/>
                      </a:cubicBezTo>
                      <a:cubicBezTo>
                        <a:pt x="14047" y="27264"/>
                        <a:pt x="17786" y="33296"/>
                        <a:pt x="19694" y="38596"/>
                      </a:cubicBezTo>
                      <a:cubicBezTo>
                        <a:pt x="21533" y="43704"/>
                        <a:pt x="23949" y="49109"/>
                        <a:pt x="27983" y="50964"/>
                      </a:cubicBezTo>
                      <a:cubicBezTo>
                        <a:pt x="26239" y="51821"/>
                        <a:pt x="21130" y="54409"/>
                        <a:pt x="17558" y="56973"/>
                      </a:cubicBezTo>
                      <a:cubicBezTo>
                        <a:pt x="13560" y="59843"/>
                        <a:pt x="11414" y="61323"/>
                        <a:pt x="11101" y="61539"/>
                      </a:cubicBezTo>
                      <a:cubicBezTo>
                        <a:pt x="10488" y="61717"/>
                        <a:pt x="5004" y="63374"/>
                        <a:pt x="2809" y="66227"/>
                      </a:cubicBezTo>
                      <a:cubicBezTo>
                        <a:pt x="1475" y="67961"/>
                        <a:pt x="611" y="69346"/>
                        <a:pt x="120" y="70203"/>
                      </a:cubicBezTo>
                      <a:cubicBezTo>
                        <a:pt x="0" y="70414"/>
                        <a:pt x="162" y="70654"/>
                        <a:pt x="378" y="70654"/>
                      </a:cubicBezTo>
                      <a:cubicBezTo>
                        <a:pt x="412" y="70654"/>
                        <a:pt x="448" y="70648"/>
                        <a:pt x="484" y="70635"/>
                      </a:cubicBezTo>
                      <a:cubicBezTo>
                        <a:pt x="1611" y="70223"/>
                        <a:pt x="3642" y="69654"/>
                        <a:pt x="6254" y="69654"/>
                      </a:cubicBezTo>
                      <a:cubicBezTo>
                        <a:pt x="9048" y="69654"/>
                        <a:pt x="12508" y="70306"/>
                        <a:pt x="16236" y="72499"/>
                      </a:cubicBezTo>
                      <a:cubicBezTo>
                        <a:pt x="25929" y="78201"/>
                        <a:pt x="26980" y="87820"/>
                        <a:pt x="26981" y="91692"/>
                      </a:cubicBezTo>
                      <a:cubicBezTo>
                        <a:pt x="26982" y="91857"/>
                        <a:pt x="27116" y="91992"/>
                        <a:pt x="27282" y="91992"/>
                      </a:cubicBezTo>
                      <a:cubicBezTo>
                        <a:pt x="27355" y="91992"/>
                        <a:pt x="27428" y="91965"/>
                        <a:pt x="27482" y="91915"/>
                      </a:cubicBezTo>
                      <a:lnTo>
                        <a:pt x="31013" y="88754"/>
                      </a:lnTo>
                      <a:cubicBezTo>
                        <a:pt x="31770" y="88442"/>
                        <a:pt x="40715" y="84628"/>
                        <a:pt x="48116" y="76479"/>
                      </a:cubicBezTo>
                      <a:cubicBezTo>
                        <a:pt x="56003" y="67792"/>
                        <a:pt x="57169" y="63573"/>
                        <a:pt x="57946" y="56016"/>
                      </a:cubicBezTo>
                      <a:cubicBezTo>
                        <a:pt x="58765" y="48068"/>
                        <a:pt x="61844" y="18505"/>
                        <a:pt x="61975" y="17828"/>
                      </a:cubicBezTo>
                      <a:cubicBezTo>
                        <a:pt x="62099" y="17332"/>
                        <a:pt x="63081" y="15323"/>
                        <a:pt x="64198" y="15137"/>
                      </a:cubicBezTo>
                      <a:cubicBezTo>
                        <a:pt x="64214" y="15135"/>
                        <a:pt x="64230" y="15133"/>
                        <a:pt x="64248" y="15133"/>
                      </a:cubicBezTo>
                      <a:cubicBezTo>
                        <a:pt x="65248" y="15133"/>
                        <a:pt x="69905" y="18947"/>
                        <a:pt x="71919" y="20595"/>
                      </a:cubicBezTo>
                      <a:cubicBezTo>
                        <a:pt x="72818" y="21331"/>
                        <a:pt x="73469" y="21862"/>
                        <a:pt x="73737" y="22041"/>
                      </a:cubicBezTo>
                      <a:cubicBezTo>
                        <a:pt x="74208" y="22355"/>
                        <a:pt x="74881" y="22602"/>
                        <a:pt x="75529" y="22602"/>
                      </a:cubicBezTo>
                      <a:cubicBezTo>
                        <a:pt x="75831" y="22602"/>
                        <a:pt x="76128" y="22548"/>
                        <a:pt x="76396" y="22422"/>
                      </a:cubicBezTo>
                      <a:cubicBezTo>
                        <a:pt x="76816" y="22225"/>
                        <a:pt x="77341" y="21766"/>
                        <a:pt x="77453" y="20701"/>
                      </a:cubicBezTo>
                      <a:cubicBezTo>
                        <a:pt x="77683" y="18524"/>
                        <a:pt x="75908" y="13169"/>
                        <a:pt x="70079" y="7340"/>
                      </a:cubicBezTo>
                      <a:cubicBezTo>
                        <a:pt x="66345" y="3607"/>
                        <a:pt x="62804" y="1479"/>
                        <a:pt x="60341" y="1479"/>
                      </a:cubicBezTo>
                      <a:cubicBezTo>
                        <a:pt x="60314" y="1479"/>
                        <a:pt x="60288" y="1479"/>
                        <a:pt x="60262" y="1479"/>
                      </a:cubicBezTo>
                      <a:cubicBezTo>
                        <a:pt x="59483" y="1495"/>
                        <a:pt x="58851" y="1741"/>
                        <a:pt x="58435" y="2192"/>
                      </a:cubicBezTo>
                      <a:cubicBezTo>
                        <a:pt x="57595" y="3101"/>
                        <a:pt x="57553" y="4505"/>
                        <a:pt x="57493" y="6450"/>
                      </a:cubicBezTo>
                      <a:cubicBezTo>
                        <a:pt x="57452" y="7838"/>
                        <a:pt x="57400" y="9566"/>
                        <a:pt x="57016" y="11531"/>
                      </a:cubicBezTo>
                      <a:cubicBezTo>
                        <a:pt x="56122" y="16110"/>
                        <a:pt x="50429" y="32947"/>
                        <a:pt x="47723" y="40524"/>
                      </a:cubicBezTo>
                      <a:cubicBezTo>
                        <a:pt x="45158" y="47707"/>
                        <a:pt x="45675" y="57319"/>
                        <a:pt x="45783" y="58920"/>
                      </a:cubicBezTo>
                      <a:cubicBezTo>
                        <a:pt x="44929" y="59239"/>
                        <a:pt x="41778" y="60476"/>
                        <a:pt x="39417" y="62247"/>
                      </a:cubicBezTo>
                      <a:cubicBezTo>
                        <a:pt x="37045" y="64025"/>
                        <a:pt x="33494" y="66445"/>
                        <a:pt x="32736" y="66960"/>
                      </a:cubicBezTo>
                      <a:lnTo>
                        <a:pt x="32143" y="66663"/>
                      </a:lnTo>
                      <a:cubicBezTo>
                        <a:pt x="33419" y="65365"/>
                        <a:pt x="38395" y="60205"/>
                        <a:pt x="40087" y="57021"/>
                      </a:cubicBezTo>
                      <a:cubicBezTo>
                        <a:pt x="40402" y="56429"/>
                        <a:pt x="40681" y="55927"/>
                        <a:pt x="40920" y="55494"/>
                      </a:cubicBezTo>
                      <a:cubicBezTo>
                        <a:pt x="42132" y="53313"/>
                        <a:pt x="42458" y="52726"/>
                        <a:pt x="41550" y="50811"/>
                      </a:cubicBezTo>
                      <a:cubicBezTo>
                        <a:pt x="40660" y="48930"/>
                        <a:pt x="34465" y="41026"/>
                        <a:pt x="30365" y="35796"/>
                      </a:cubicBezTo>
                      <a:lnTo>
                        <a:pt x="28734" y="33713"/>
                      </a:lnTo>
                      <a:cubicBezTo>
                        <a:pt x="25162" y="29136"/>
                        <a:pt x="20820" y="21465"/>
                        <a:pt x="19919" y="19212"/>
                      </a:cubicBezTo>
                      <a:cubicBezTo>
                        <a:pt x="19131" y="17238"/>
                        <a:pt x="19088" y="15061"/>
                        <a:pt x="19805" y="13387"/>
                      </a:cubicBezTo>
                      <a:cubicBezTo>
                        <a:pt x="19989" y="12958"/>
                        <a:pt x="20763" y="12303"/>
                        <a:pt x="21660" y="11544"/>
                      </a:cubicBezTo>
                      <a:cubicBezTo>
                        <a:pt x="23711" y="9809"/>
                        <a:pt x="26811" y="7184"/>
                        <a:pt x="26891" y="3746"/>
                      </a:cubicBezTo>
                      <a:cubicBezTo>
                        <a:pt x="26931" y="2052"/>
                        <a:pt x="26580" y="960"/>
                        <a:pt x="25820" y="409"/>
                      </a:cubicBezTo>
                      <a:cubicBezTo>
                        <a:pt x="25418" y="116"/>
                        <a:pt x="24934" y="1"/>
                        <a:pt x="243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7018956" y="2453387"/>
                  <a:ext cx="371491" cy="23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7" h="11813" extrusionOk="0">
                      <a:moveTo>
                        <a:pt x="320" y="1"/>
                      </a:moveTo>
                      <a:cubicBezTo>
                        <a:pt x="172" y="1"/>
                        <a:pt x="42" y="110"/>
                        <a:pt x="23" y="262"/>
                      </a:cubicBezTo>
                      <a:cubicBezTo>
                        <a:pt x="0" y="427"/>
                        <a:pt x="117" y="579"/>
                        <a:pt x="282" y="599"/>
                      </a:cubicBezTo>
                      <a:cubicBezTo>
                        <a:pt x="400" y="615"/>
                        <a:pt x="12101" y="2260"/>
                        <a:pt x="18233" y="11676"/>
                      </a:cubicBezTo>
                      <a:cubicBezTo>
                        <a:pt x="18287" y="11762"/>
                        <a:pt x="18382" y="11813"/>
                        <a:pt x="18484" y="11813"/>
                      </a:cubicBezTo>
                      <a:cubicBezTo>
                        <a:pt x="18723" y="11813"/>
                        <a:pt x="18866" y="11548"/>
                        <a:pt x="18736" y="11349"/>
                      </a:cubicBezTo>
                      <a:cubicBezTo>
                        <a:pt x="12455" y="1703"/>
                        <a:pt x="481" y="19"/>
                        <a:pt x="362" y="4"/>
                      </a:cubicBezTo>
                      <a:cubicBezTo>
                        <a:pt x="348" y="2"/>
                        <a:pt x="334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2"/>
                <p:cNvSpPr/>
                <p:nvPr/>
              </p:nvSpPr>
              <p:spPr>
                <a:xfrm>
                  <a:off x="7750833" y="1259542"/>
                  <a:ext cx="406894" cy="40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5" h="20525" extrusionOk="0">
                      <a:moveTo>
                        <a:pt x="3629" y="0"/>
                      </a:moveTo>
                      <a:cubicBezTo>
                        <a:pt x="2877" y="0"/>
                        <a:pt x="2307" y="222"/>
                        <a:pt x="1942" y="617"/>
                      </a:cubicBezTo>
                      <a:cubicBezTo>
                        <a:pt x="598" y="2074"/>
                        <a:pt x="1494" y="5213"/>
                        <a:pt x="598" y="9810"/>
                      </a:cubicBezTo>
                      <a:cubicBezTo>
                        <a:pt x="477" y="10425"/>
                        <a:pt x="270" y="11261"/>
                        <a:pt x="0" y="12257"/>
                      </a:cubicBezTo>
                      <a:cubicBezTo>
                        <a:pt x="210" y="12223"/>
                        <a:pt x="446" y="12200"/>
                        <a:pt x="707" y="12200"/>
                      </a:cubicBezTo>
                      <a:cubicBezTo>
                        <a:pt x="1516" y="12200"/>
                        <a:pt x="2556" y="12419"/>
                        <a:pt x="3736" y="13174"/>
                      </a:cubicBezTo>
                      <a:cubicBezTo>
                        <a:pt x="4416" y="13609"/>
                        <a:pt x="5021" y="14150"/>
                        <a:pt x="5531" y="14776"/>
                      </a:cubicBezTo>
                      <a:cubicBezTo>
                        <a:pt x="5976" y="14023"/>
                        <a:pt x="6645" y="13194"/>
                        <a:pt x="7437" y="13061"/>
                      </a:cubicBezTo>
                      <a:cubicBezTo>
                        <a:pt x="7459" y="13057"/>
                        <a:pt x="7484" y="13056"/>
                        <a:pt x="7510" y="13056"/>
                      </a:cubicBezTo>
                      <a:cubicBezTo>
                        <a:pt x="9030" y="13056"/>
                        <a:pt x="16198" y="19351"/>
                        <a:pt x="17190" y="20013"/>
                      </a:cubicBezTo>
                      <a:cubicBezTo>
                        <a:pt x="17620" y="20299"/>
                        <a:pt x="18233" y="20524"/>
                        <a:pt x="18812" y="20524"/>
                      </a:cubicBezTo>
                      <a:cubicBezTo>
                        <a:pt x="19593" y="20524"/>
                        <a:pt x="20312" y="20115"/>
                        <a:pt x="20441" y="18892"/>
                      </a:cubicBezTo>
                      <a:cubicBezTo>
                        <a:pt x="20665" y="16762"/>
                        <a:pt x="18872" y="11493"/>
                        <a:pt x="13154" y="5774"/>
                      </a:cubicBezTo>
                      <a:cubicBezTo>
                        <a:pt x="8985" y="1606"/>
                        <a:pt x="5651" y="0"/>
                        <a:pt x="362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2"/>
                <p:cNvSpPr/>
                <p:nvPr/>
              </p:nvSpPr>
              <p:spPr>
                <a:xfrm>
                  <a:off x="7744079" y="1253635"/>
                  <a:ext cx="419633" cy="415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2" h="21124" extrusionOk="0">
                      <a:moveTo>
                        <a:pt x="3975" y="600"/>
                      </a:moveTo>
                      <a:cubicBezTo>
                        <a:pt x="6263" y="600"/>
                        <a:pt x="9715" y="2719"/>
                        <a:pt x="13285" y="6288"/>
                      </a:cubicBezTo>
                      <a:cubicBezTo>
                        <a:pt x="18964" y="11967"/>
                        <a:pt x="20702" y="17097"/>
                        <a:pt x="20485" y="19160"/>
                      </a:cubicBezTo>
                      <a:cubicBezTo>
                        <a:pt x="20419" y="19791"/>
                        <a:pt x="20178" y="20208"/>
                        <a:pt x="19770" y="20399"/>
                      </a:cubicBezTo>
                      <a:cubicBezTo>
                        <a:pt x="19585" y="20486"/>
                        <a:pt x="19374" y="20524"/>
                        <a:pt x="19152" y="20524"/>
                      </a:cubicBezTo>
                      <a:cubicBezTo>
                        <a:pt x="18650" y="20524"/>
                        <a:pt x="18097" y="20328"/>
                        <a:pt x="17700" y="20062"/>
                      </a:cubicBezTo>
                      <a:cubicBezTo>
                        <a:pt x="17456" y="19900"/>
                        <a:pt x="16782" y="19350"/>
                        <a:pt x="15930" y="18652"/>
                      </a:cubicBezTo>
                      <a:cubicBezTo>
                        <a:pt x="11616" y="15123"/>
                        <a:pt x="8882" y="13058"/>
                        <a:pt x="7839" y="13058"/>
                      </a:cubicBezTo>
                      <a:cubicBezTo>
                        <a:pt x="7834" y="13057"/>
                        <a:pt x="7829" y="13057"/>
                        <a:pt x="7825" y="13057"/>
                      </a:cubicBezTo>
                      <a:cubicBezTo>
                        <a:pt x="7793" y="13057"/>
                        <a:pt x="7761" y="13061"/>
                        <a:pt x="7729" y="13066"/>
                      </a:cubicBezTo>
                      <a:cubicBezTo>
                        <a:pt x="6935" y="13198"/>
                        <a:pt x="6288" y="13897"/>
                        <a:pt x="5835" y="14572"/>
                      </a:cubicBezTo>
                      <a:cubicBezTo>
                        <a:pt x="5366" y="14052"/>
                        <a:pt x="4830" y="13598"/>
                        <a:pt x="4240" y="13221"/>
                      </a:cubicBezTo>
                      <a:cubicBezTo>
                        <a:pt x="2999" y="12426"/>
                        <a:pt x="1895" y="12200"/>
                        <a:pt x="1049" y="12200"/>
                      </a:cubicBezTo>
                      <a:cubicBezTo>
                        <a:pt x="944" y="12200"/>
                        <a:pt x="843" y="12204"/>
                        <a:pt x="746" y="12210"/>
                      </a:cubicBezTo>
                      <a:cubicBezTo>
                        <a:pt x="972" y="11367"/>
                        <a:pt x="1135" y="10682"/>
                        <a:pt x="1236" y="10168"/>
                      </a:cubicBezTo>
                      <a:cubicBezTo>
                        <a:pt x="1628" y="8155"/>
                        <a:pt x="1682" y="6400"/>
                        <a:pt x="1724" y="4989"/>
                      </a:cubicBezTo>
                      <a:cubicBezTo>
                        <a:pt x="1780" y="3176"/>
                        <a:pt x="1820" y="1865"/>
                        <a:pt x="2507" y="1122"/>
                      </a:cubicBezTo>
                      <a:cubicBezTo>
                        <a:pt x="2809" y="793"/>
                        <a:pt x="3293" y="614"/>
                        <a:pt x="3904" y="601"/>
                      </a:cubicBezTo>
                      <a:cubicBezTo>
                        <a:pt x="3927" y="601"/>
                        <a:pt x="3951" y="600"/>
                        <a:pt x="3975" y="600"/>
                      </a:cubicBezTo>
                      <a:close/>
                      <a:moveTo>
                        <a:pt x="3973" y="0"/>
                      </a:moveTo>
                      <a:cubicBezTo>
                        <a:pt x="3946" y="0"/>
                        <a:pt x="3919" y="1"/>
                        <a:pt x="3892" y="1"/>
                      </a:cubicBezTo>
                      <a:cubicBezTo>
                        <a:pt x="3113" y="17"/>
                        <a:pt x="2481" y="262"/>
                        <a:pt x="2065" y="714"/>
                      </a:cubicBezTo>
                      <a:cubicBezTo>
                        <a:pt x="1225" y="1623"/>
                        <a:pt x="1183" y="3027"/>
                        <a:pt x="1123" y="4971"/>
                      </a:cubicBezTo>
                      <a:cubicBezTo>
                        <a:pt x="1081" y="6360"/>
                        <a:pt x="1028" y="8089"/>
                        <a:pt x="645" y="10053"/>
                      </a:cubicBezTo>
                      <a:cubicBezTo>
                        <a:pt x="532" y="10637"/>
                        <a:pt x="332" y="11452"/>
                        <a:pt x="53" y="12479"/>
                      </a:cubicBezTo>
                      <a:cubicBezTo>
                        <a:pt x="0" y="12674"/>
                        <a:pt x="149" y="12859"/>
                        <a:pt x="342" y="12859"/>
                      </a:cubicBezTo>
                      <a:cubicBezTo>
                        <a:pt x="358" y="12859"/>
                        <a:pt x="375" y="12858"/>
                        <a:pt x="392" y="12855"/>
                      </a:cubicBezTo>
                      <a:cubicBezTo>
                        <a:pt x="584" y="12823"/>
                        <a:pt x="803" y="12802"/>
                        <a:pt x="1047" y="12802"/>
                      </a:cubicBezTo>
                      <a:cubicBezTo>
                        <a:pt x="1801" y="12802"/>
                        <a:pt x="2790" y="13005"/>
                        <a:pt x="3918" y="13728"/>
                      </a:cubicBezTo>
                      <a:cubicBezTo>
                        <a:pt x="4570" y="14146"/>
                        <a:pt x="5152" y="14665"/>
                        <a:pt x="5642" y="15267"/>
                      </a:cubicBezTo>
                      <a:cubicBezTo>
                        <a:pt x="5701" y="15336"/>
                        <a:pt x="5787" y="15376"/>
                        <a:pt x="5878" y="15376"/>
                      </a:cubicBezTo>
                      <a:cubicBezTo>
                        <a:pt x="5884" y="15376"/>
                        <a:pt x="5890" y="15376"/>
                        <a:pt x="5897" y="15376"/>
                      </a:cubicBezTo>
                      <a:cubicBezTo>
                        <a:pt x="5995" y="15367"/>
                        <a:pt x="6083" y="15313"/>
                        <a:pt x="6133" y="15229"/>
                      </a:cubicBezTo>
                      <a:cubicBezTo>
                        <a:pt x="6677" y="14307"/>
                        <a:pt x="7279" y="13750"/>
                        <a:pt x="7828" y="13659"/>
                      </a:cubicBezTo>
                      <a:cubicBezTo>
                        <a:pt x="7843" y="13656"/>
                        <a:pt x="7860" y="13655"/>
                        <a:pt x="7878" y="13655"/>
                      </a:cubicBezTo>
                      <a:cubicBezTo>
                        <a:pt x="8878" y="13655"/>
                        <a:pt x="13535" y="17469"/>
                        <a:pt x="15549" y="19116"/>
                      </a:cubicBezTo>
                      <a:cubicBezTo>
                        <a:pt x="16448" y="19853"/>
                        <a:pt x="17099" y="20384"/>
                        <a:pt x="17367" y="20563"/>
                      </a:cubicBezTo>
                      <a:cubicBezTo>
                        <a:pt x="17837" y="20877"/>
                        <a:pt x="18511" y="21124"/>
                        <a:pt x="19158" y="21124"/>
                      </a:cubicBezTo>
                      <a:cubicBezTo>
                        <a:pt x="19461" y="21124"/>
                        <a:pt x="19758" y="21070"/>
                        <a:pt x="20025" y="20943"/>
                      </a:cubicBezTo>
                      <a:cubicBezTo>
                        <a:pt x="20445" y="20747"/>
                        <a:pt x="20970" y="20288"/>
                        <a:pt x="21083" y="19223"/>
                      </a:cubicBezTo>
                      <a:cubicBezTo>
                        <a:pt x="21311" y="17045"/>
                        <a:pt x="19536" y="11691"/>
                        <a:pt x="13709" y="5862"/>
                      </a:cubicBezTo>
                      <a:cubicBezTo>
                        <a:pt x="9976" y="2130"/>
                        <a:pt x="6435" y="0"/>
                        <a:pt x="397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6758201" y="1230441"/>
                  <a:ext cx="400770" cy="50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4" h="25797" extrusionOk="0">
                      <a:moveTo>
                        <a:pt x="18098" y="0"/>
                      </a:moveTo>
                      <a:cubicBezTo>
                        <a:pt x="17013" y="0"/>
                        <a:pt x="15659" y="521"/>
                        <a:pt x="14350" y="974"/>
                      </a:cubicBezTo>
                      <a:cubicBezTo>
                        <a:pt x="11435" y="1983"/>
                        <a:pt x="3587" y="9607"/>
                        <a:pt x="1793" y="14428"/>
                      </a:cubicBezTo>
                      <a:cubicBezTo>
                        <a:pt x="0" y="19249"/>
                        <a:pt x="1569" y="20818"/>
                        <a:pt x="4709" y="23733"/>
                      </a:cubicBezTo>
                      <a:cubicBezTo>
                        <a:pt x="5330" y="24310"/>
                        <a:pt x="5977" y="25008"/>
                        <a:pt x="6632" y="25797"/>
                      </a:cubicBezTo>
                      <a:cubicBezTo>
                        <a:pt x="8965" y="25770"/>
                        <a:pt x="12190" y="24947"/>
                        <a:pt x="14399" y="21219"/>
                      </a:cubicBezTo>
                      <a:cubicBezTo>
                        <a:pt x="13912" y="20287"/>
                        <a:pt x="13538" y="19518"/>
                        <a:pt x="13341" y="19025"/>
                      </a:cubicBezTo>
                      <a:cubicBezTo>
                        <a:pt x="12444" y="16782"/>
                        <a:pt x="12557" y="14540"/>
                        <a:pt x="13229" y="12971"/>
                      </a:cubicBezTo>
                      <a:cubicBezTo>
                        <a:pt x="13902" y="11401"/>
                        <a:pt x="20180" y="8261"/>
                        <a:pt x="20292" y="3440"/>
                      </a:cubicBezTo>
                      <a:cubicBezTo>
                        <a:pt x="20354" y="784"/>
                        <a:pt x="19429" y="0"/>
                        <a:pt x="1809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2"/>
                <p:cNvSpPr/>
                <p:nvPr/>
              </p:nvSpPr>
              <p:spPr>
                <a:xfrm>
                  <a:off x="6750640" y="1224553"/>
                  <a:ext cx="413785" cy="519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5" h="26396" extrusionOk="0">
                      <a:moveTo>
                        <a:pt x="18481" y="600"/>
                      </a:moveTo>
                      <a:cubicBezTo>
                        <a:pt x="18899" y="600"/>
                        <a:pt x="19265" y="685"/>
                        <a:pt x="19553" y="895"/>
                      </a:cubicBezTo>
                      <a:cubicBezTo>
                        <a:pt x="20133" y="1316"/>
                        <a:pt x="20409" y="2271"/>
                        <a:pt x="20376" y="3732"/>
                      </a:cubicBezTo>
                      <a:cubicBezTo>
                        <a:pt x="20302" y="6899"/>
                        <a:pt x="17444" y="9319"/>
                        <a:pt x="15356" y="11086"/>
                      </a:cubicBezTo>
                      <a:cubicBezTo>
                        <a:pt x="14362" y="11926"/>
                        <a:pt x="13576" y="12591"/>
                        <a:pt x="13337" y="13151"/>
                      </a:cubicBezTo>
                      <a:cubicBezTo>
                        <a:pt x="12558" y="14967"/>
                        <a:pt x="12598" y="17317"/>
                        <a:pt x="13446" y="19435"/>
                      </a:cubicBezTo>
                      <a:cubicBezTo>
                        <a:pt x="13631" y="19897"/>
                        <a:pt x="13973" y="20612"/>
                        <a:pt x="14439" y="21509"/>
                      </a:cubicBezTo>
                      <a:cubicBezTo>
                        <a:pt x="12345" y="24927"/>
                        <a:pt x="9357" y="25736"/>
                        <a:pt x="7155" y="25792"/>
                      </a:cubicBezTo>
                      <a:cubicBezTo>
                        <a:pt x="6510" y="25024"/>
                        <a:pt x="5886" y="24358"/>
                        <a:pt x="5297" y="23812"/>
                      </a:cubicBezTo>
                      <a:cubicBezTo>
                        <a:pt x="2240" y="20973"/>
                        <a:pt x="705" y="19548"/>
                        <a:pt x="2459" y="14831"/>
                      </a:cubicBezTo>
                      <a:cubicBezTo>
                        <a:pt x="4226" y="10083"/>
                        <a:pt x="11940" y="2558"/>
                        <a:pt x="14832" y="1558"/>
                      </a:cubicBezTo>
                      <a:lnTo>
                        <a:pt x="15262" y="1407"/>
                      </a:lnTo>
                      <a:cubicBezTo>
                        <a:pt x="16400" y="1008"/>
                        <a:pt x="17565" y="600"/>
                        <a:pt x="18481" y="600"/>
                      </a:cubicBezTo>
                      <a:close/>
                      <a:moveTo>
                        <a:pt x="18484" y="1"/>
                      </a:moveTo>
                      <a:cubicBezTo>
                        <a:pt x="17459" y="1"/>
                        <a:pt x="16247" y="425"/>
                        <a:pt x="15063" y="840"/>
                      </a:cubicBezTo>
                      <a:lnTo>
                        <a:pt x="14635" y="990"/>
                      </a:lnTo>
                      <a:cubicBezTo>
                        <a:pt x="11652" y="2022"/>
                        <a:pt x="3708" y="9751"/>
                        <a:pt x="1895" y="14622"/>
                      </a:cubicBezTo>
                      <a:cubicBezTo>
                        <a:pt x="0" y="19715"/>
                        <a:pt x="1840" y="21422"/>
                        <a:pt x="4888" y="24252"/>
                      </a:cubicBezTo>
                      <a:cubicBezTo>
                        <a:pt x="5485" y="24807"/>
                        <a:pt x="6124" y="25492"/>
                        <a:pt x="6785" y="26287"/>
                      </a:cubicBezTo>
                      <a:cubicBezTo>
                        <a:pt x="6842" y="26356"/>
                        <a:pt x="6927" y="26396"/>
                        <a:pt x="7016" y="26396"/>
                      </a:cubicBezTo>
                      <a:lnTo>
                        <a:pt x="7019" y="26396"/>
                      </a:lnTo>
                      <a:cubicBezTo>
                        <a:pt x="9418" y="26369"/>
                        <a:pt x="12757" y="25528"/>
                        <a:pt x="15043" y="21672"/>
                      </a:cubicBezTo>
                      <a:cubicBezTo>
                        <a:pt x="15095" y="21582"/>
                        <a:pt x="15098" y="21472"/>
                        <a:pt x="15050" y="21379"/>
                      </a:cubicBezTo>
                      <a:cubicBezTo>
                        <a:pt x="14554" y="20431"/>
                        <a:pt x="14191" y="19682"/>
                        <a:pt x="14004" y="19212"/>
                      </a:cubicBezTo>
                      <a:cubicBezTo>
                        <a:pt x="13216" y="17239"/>
                        <a:pt x="13172" y="15061"/>
                        <a:pt x="13889" y="13388"/>
                      </a:cubicBezTo>
                      <a:cubicBezTo>
                        <a:pt x="14073" y="12958"/>
                        <a:pt x="14848" y="12303"/>
                        <a:pt x="15743" y="11544"/>
                      </a:cubicBezTo>
                      <a:cubicBezTo>
                        <a:pt x="17795" y="9809"/>
                        <a:pt x="20896" y="7184"/>
                        <a:pt x="20976" y="3748"/>
                      </a:cubicBezTo>
                      <a:cubicBezTo>
                        <a:pt x="21015" y="2052"/>
                        <a:pt x="20665" y="960"/>
                        <a:pt x="19905" y="409"/>
                      </a:cubicBezTo>
                      <a:cubicBezTo>
                        <a:pt x="19502" y="116"/>
                        <a:pt x="19018" y="1"/>
                        <a:pt x="1848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2"/>
                <p:cNvSpPr/>
                <p:nvPr/>
              </p:nvSpPr>
              <p:spPr>
                <a:xfrm>
                  <a:off x="6765782" y="1230441"/>
                  <a:ext cx="393190" cy="43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9" h="21994" extrusionOk="0">
                      <a:moveTo>
                        <a:pt x="17712" y="1"/>
                      </a:moveTo>
                      <a:cubicBezTo>
                        <a:pt x="16628" y="1"/>
                        <a:pt x="15274" y="521"/>
                        <a:pt x="13965" y="974"/>
                      </a:cubicBezTo>
                      <a:cubicBezTo>
                        <a:pt x="11050" y="1983"/>
                        <a:pt x="3202" y="9607"/>
                        <a:pt x="1408" y="14428"/>
                      </a:cubicBezTo>
                      <a:cubicBezTo>
                        <a:pt x="1" y="18211"/>
                        <a:pt x="671" y="19992"/>
                        <a:pt x="2538" y="21993"/>
                      </a:cubicBezTo>
                      <a:cubicBezTo>
                        <a:pt x="3210" y="21823"/>
                        <a:pt x="4004" y="21479"/>
                        <a:pt x="4883" y="20818"/>
                      </a:cubicBezTo>
                      <a:cubicBezTo>
                        <a:pt x="7575" y="18800"/>
                        <a:pt x="8695" y="15213"/>
                        <a:pt x="10378" y="13980"/>
                      </a:cubicBezTo>
                      <a:cubicBezTo>
                        <a:pt x="11334" y="13278"/>
                        <a:pt x="13055" y="12176"/>
                        <a:pt x="14793" y="11006"/>
                      </a:cubicBezTo>
                      <a:cubicBezTo>
                        <a:pt x="16871" y="9246"/>
                        <a:pt x="19830" y="6738"/>
                        <a:pt x="19906" y="3441"/>
                      </a:cubicBezTo>
                      <a:cubicBezTo>
                        <a:pt x="19968" y="785"/>
                        <a:pt x="19043" y="1"/>
                        <a:pt x="17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6758870" y="1224553"/>
                  <a:ext cx="405555" cy="444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7" h="22593" extrusionOk="0">
                      <a:moveTo>
                        <a:pt x="18063" y="601"/>
                      </a:moveTo>
                      <a:cubicBezTo>
                        <a:pt x="18480" y="601"/>
                        <a:pt x="18846" y="686"/>
                        <a:pt x="19134" y="895"/>
                      </a:cubicBezTo>
                      <a:cubicBezTo>
                        <a:pt x="19713" y="1316"/>
                        <a:pt x="19991" y="2271"/>
                        <a:pt x="19957" y="3733"/>
                      </a:cubicBezTo>
                      <a:cubicBezTo>
                        <a:pt x="19883" y="6900"/>
                        <a:pt x="17032" y="9313"/>
                        <a:pt x="14976" y="11056"/>
                      </a:cubicBezTo>
                      <a:cubicBezTo>
                        <a:pt x="14371" y="11463"/>
                        <a:pt x="13766" y="11863"/>
                        <a:pt x="13197" y="12240"/>
                      </a:cubicBezTo>
                      <a:cubicBezTo>
                        <a:pt x="12115" y="12957"/>
                        <a:pt x="11180" y="13574"/>
                        <a:pt x="10551" y="14037"/>
                      </a:cubicBezTo>
                      <a:cubicBezTo>
                        <a:pt x="9758" y="14618"/>
                        <a:pt x="9120" y="15634"/>
                        <a:pt x="8380" y="16810"/>
                      </a:cubicBezTo>
                      <a:cubicBezTo>
                        <a:pt x="7501" y="18205"/>
                        <a:pt x="6508" y="19788"/>
                        <a:pt x="5055" y="20877"/>
                      </a:cubicBezTo>
                      <a:cubicBezTo>
                        <a:pt x="4368" y="21392"/>
                        <a:pt x="3673" y="21754"/>
                        <a:pt x="2986" y="21954"/>
                      </a:cubicBezTo>
                      <a:cubicBezTo>
                        <a:pt x="1293" y="20097"/>
                        <a:pt x="698" y="18441"/>
                        <a:pt x="2041" y="14832"/>
                      </a:cubicBezTo>
                      <a:cubicBezTo>
                        <a:pt x="3808" y="10083"/>
                        <a:pt x="11522" y="2560"/>
                        <a:pt x="14414" y="1558"/>
                      </a:cubicBezTo>
                      <a:lnTo>
                        <a:pt x="14843" y="1408"/>
                      </a:lnTo>
                      <a:cubicBezTo>
                        <a:pt x="15982" y="1009"/>
                        <a:pt x="17147" y="601"/>
                        <a:pt x="18063" y="601"/>
                      </a:cubicBezTo>
                      <a:close/>
                      <a:moveTo>
                        <a:pt x="18066" y="1"/>
                      </a:moveTo>
                      <a:cubicBezTo>
                        <a:pt x="17041" y="1"/>
                        <a:pt x="15829" y="425"/>
                        <a:pt x="14645" y="840"/>
                      </a:cubicBezTo>
                      <a:lnTo>
                        <a:pt x="14217" y="990"/>
                      </a:lnTo>
                      <a:cubicBezTo>
                        <a:pt x="11234" y="2022"/>
                        <a:pt x="3290" y="9751"/>
                        <a:pt x="1477" y="14622"/>
                      </a:cubicBezTo>
                      <a:cubicBezTo>
                        <a:pt x="1" y="18588"/>
                        <a:pt x="757" y="20450"/>
                        <a:pt x="2669" y="22496"/>
                      </a:cubicBezTo>
                      <a:cubicBezTo>
                        <a:pt x="2726" y="22558"/>
                        <a:pt x="2805" y="22592"/>
                        <a:pt x="2889" y="22592"/>
                      </a:cubicBezTo>
                      <a:cubicBezTo>
                        <a:pt x="2913" y="22592"/>
                        <a:pt x="2938" y="22589"/>
                        <a:pt x="2961" y="22583"/>
                      </a:cubicBezTo>
                      <a:cubicBezTo>
                        <a:pt x="3782" y="22377"/>
                        <a:pt x="4606" y="21964"/>
                        <a:pt x="5415" y="21358"/>
                      </a:cubicBezTo>
                      <a:cubicBezTo>
                        <a:pt x="6956" y="20202"/>
                        <a:pt x="7983" y="18569"/>
                        <a:pt x="8889" y="17129"/>
                      </a:cubicBezTo>
                      <a:cubicBezTo>
                        <a:pt x="9595" y="16005"/>
                        <a:pt x="10206" y="15035"/>
                        <a:pt x="10905" y="14520"/>
                      </a:cubicBezTo>
                      <a:cubicBezTo>
                        <a:pt x="11523" y="14068"/>
                        <a:pt x="12453" y="13452"/>
                        <a:pt x="13528" y="12741"/>
                      </a:cubicBezTo>
                      <a:cubicBezTo>
                        <a:pt x="14099" y="12363"/>
                        <a:pt x="14704" y="11963"/>
                        <a:pt x="15337" y="11534"/>
                      </a:cubicBezTo>
                      <a:cubicBezTo>
                        <a:pt x="17385" y="9802"/>
                        <a:pt x="20478" y="7184"/>
                        <a:pt x="20558" y="3748"/>
                      </a:cubicBezTo>
                      <a:cubicBezTo>
                        <a:pt x="20597" y="2052"/>
                        <a:pt x="20247" y="960"/>
                        <a:pt x="19487" y="409"/>
                      </a:cubicBezTo>
                      <a:cubicBezTo>
                        <a:pt x="19085" y="116"/>
                        <a:pt x="18601" y="1"/>
                        <a:pt x="18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2"/>
                <p:cNvSpPr/>
                <p:nvPr/>
              </p:nvSpPr>
              <p:spPr>
                <a:xfrm>
                  <a:off x="6773795" y="1230441"/>
                  <a:ext cx="385176" cy="40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2" h="20335" extrusionOk="0">
                      <a:moveTo>
                        <a:pt x="17305" y="1"/>
                      </a:moveTo>
                      <a:cubicBezTo>
                        <a:pt x="16221" y="1"/>
                        <a:pt x="14867" y="521"/>
                        <a:pt x="13558" y="974"/>
                      </a:cubicBezTo>
                      <a:cubicBezTo>
                        <a:pt x="10643" y="1983"/>
                        <a:pt x="2795" y="9607"/>
                        <a:pt x="1001" y="14428"/>
                      </a:cubicBezTo>
                      <a:cubicBezTo>
                        <a:pt x="1" y="17118"/>
                        <a:pt x="49" y="18794"/>
                        <a:pt x="830" y="20259"/>
                      </a:cubicBezTo>
                      <a:cubicBezTo>
                        <a:pt x="1067" y="20307"/>
                        <a:pt x="1315" y="20335"/>
                        <a:pt x="1574" y="20335"/>
                      </a:cubicBezTo>
                      <a:cubicBezTo>
                        <a:pt x="2370" y="20335"/>
                        <a:pt x="3270" y="20075"/>
                        <a:pt x="4253" y="19361"/>
                      </a:cubicBezTo>
                      <a:cubicBezTo>
                        <a:pt x="7953" y="16670"/>
                        <a:pt x="6607" y="13867"/>
                        <a:pt x="9858" y="12297"/>
                      </a:cubicBezTo>
                      <a:cubicBezTo>
                        <a:pt x="12498" y="11023"/>
                        <a:pt x="16320" y="8566"/>
                        <a:pt x="18925" y="5827"/>
                      </a:cubicBezTo>
                      <a:cubicBezTo>
                        <a:pt x="19263" y="5082"/>
                        <a:pt x="19481" y="4289"/>
                        <a:pt x="19500" y="3441"/>
                      </a:cubicBezTo>
                      <a:cubicBezTo>
                        <a:pt x="19562" y="785"/>
                        <a:pt x="18636" y="1"/>
                        <a:pt x="173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2"/>
                <p:cNvSpPr/>
                <p:nvPr/>
              </p:nvSpPr>
              <p:spPr>
                <a:xfrm>
                  <a:off x="6767790" y="1224553"/>
                  <a:ext cx="396655" cy="41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5" h="20934" extrusionOk="0">
                      <a:moveTo>
                        <a:pt x="17610" y="600"/>
                      </a:moveTo>
                      <a:cubicBezTo>
                        <a:pt x="18028" y="600"/>
                        <a:pt x="18394" y="685"/>
                        <a:pt x="18682" y="895"/>
                      </a:cubicBezTo>
                      <a:cubicBezTo>
                        <a:pt x="19262" y="1316"/>
                        <a:pt x="19538" y="2271"/>
                        <a:pt x="19505" y="3733"/>
                      </a:cubicBezTo>
                      <a:cubicBezTo>
                        <a:pt x="19488" y="4468"/>
                        <a:pt x="19315" y="5196"/>
                        <a:pt x="18977" y="5956"/>
                      </a:cubicBezTo>
                      <a:cubicBezTo>
                        <a:pt x="16290" y="8768"/>
                        <a:pt x="12485" y="11142"/>
                        <a:pt x="10033" y="12326"/>
                      </a:cubicBezTo>
                      <a:cubicBezTo>
                        <a:pt x="8300" y="13163"/>
                        <a:pt x="7789" y="14347"/>
                        <a:pt x="7247" y="15602"/>
                      </a:cubicBezTo>
                      <a:cubicBezTo>
                        <a:pt x="6712" y="16842"/>
                        <a:pt x="6158" y="18125"/>
                        <a:pt x="4382" y="19417"/>
                      </a:cubicBezTo>
                      <a:cubicBezTo>
                        <a:pt x="3544" y="20026"/>
                        <a:pt x="2701" y="20332"/>
                        <a:pt x="1873" y="20332"/>
                      </a:cubicBezTo>
                      <a:cubicBezTo>
                        <a:pt x="1693" y="20332"/>
                        <a:pt x="1514" y="20318"/>
                        <a:pt x="1336" y="20289"/>
                      </a:cubicBezTo>
                      <a:cubicBezTo>
                        <a:pt x="623" y="18856"/>
                        <a:pt x="703" y="17213"/>
                        <a:pt x="1588" y="14831"/>
                      </a:cubicBezTo>
                      <a:cubicBezTo>
                        <a:pt x="3355" y="10083"/>
                        <a:pt x="11069" y="2558"/>
                        <a:pt x="13961" y="1558"/>
                      </a:cubicBezTo>
                      <a:lnTo>
                        <a:pt x="14391" y="1407"/>
                      </a:lnTo>
                      <a:cubicBezTo>
                        <a:pt x="15530" y="1008"/>
                        <a:pt x="16695" y="600"/>
                        <a:pt x="17610" y="600"/>
                      </a:cubicBezTo>
                      <a:close/>
                      <a:moveTo>
                        <a:pt x="17614" y="1"/>
                      </a:moveTo>
                      <a:cubicBezTo>
                        <a:pt x="16589" y="1"/>
                        <a:pt x="15377" y="425"/>
                        <a:pt x="14192" y="840"/>
                      </a:cubicBezTo>
                      <a:lnTo>
                        <a:pt x="13765" y="990"/>
                      </a:lnTo>
                      <a:cubicBezTo>
                        <a:pt x="10781" y="2022"/>
                        <a:pt x="2838" y="9751"/>
                        <a:pt x="1025" y="14622"/>
                      </a:cubicBezTo>
                      <a:cubicBezTo>
                        <a:pt x="46" y="17252"/>
                        <a:pt x="1" y="19070"/>
                        <a:pt x="871" y="20700"/>
                      </a:cubicBezTo>
                      <a:cubicBezTo>
                        <a:pt x="913" y="20778"/>
                        <a:pt x="988" y="20834"/>
                        <a:pt x="1076" y="20852"/>
                      </a:cubicBezTo>
                      <a:cubicBezTo>
                        <a:pt x="1341" y="20906"/>
                        <a:pt x="1610" y="20934"/>
                        <a:pt x="1880" y="20934"/>
                      </a:cubicBezTo>
                      <a:cubicBezTo>
                        <a:pt x="2835" y="20934"/>
                        <a:pt x="3791" y="20589"/>
                        <a:pt x="4735" y="19902"/>
                      </a:cubicBezTo>
                      <a:cubicBezTo>
                        <a:pt x="6645" y="18514"/>
                        <a:pt x="7258" y="17093"/>
                        <a:pt x="7800" y="15840"/>
                      </a:cubicBezTo>
                      <a:cubicBezTo>
                        <a:pt x="8317" y="14641"/>
                        <a:pt x="8764" y="13607"/>
                        <a:pt x="10295" y="12868"/>
                      </a:cubicBezTo>
                      <a:cubicBezTo>
                        <a:pt x="12802" y="11657"/>
                        <a:pt x="16703" y="9219"/>
                        <a:pt x="19448" y="6333"/>
                      </a:cubicBezTo>
                      <a:cubicBezTo>
                        <a:pt x="19470" y="6309"/>
                        <a:pt x="19489" y="6281"/>
                        <a:pt x="19504" y="6250"/>
                      </a:cubicBezTo>
                      <a:cubicBezTo>
                        <a:pt x="19889" y="5398"/>
                        <a:pt x="20086" y="4579"/>
                        <a:pt x="20106" y="3746"/>
                      </a:cubicBezTo>
                      <a:cubicBezTo>
                        <a:pt x="20145" y="2052"/>
                        <a:pt x="19794" y="960"/>
                        <a:pt x="19035" y="409"/>
                      </a:cubicBezTo>
                      <a:cubicBezTo>
                        <a:pt x="18632" y="116"/>
                        <a:pt x="18148" y="1"/>
                        <a:pt x="176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7775308" y="1259542"/>
                  <a:ext cx="382419" cy="40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22" h="20516" extrusionOk="0">
                      <a:moveTo>
                        <a:pt x="2386" y="0"/>
                      </a:moveTo>
                      <a:cubicBezTo>
                        <a:pt x="1634" y="0"/>
                        <a:pt x="1064" y="222"/>
                        <a:pt x="699" y="617"/>
                      </a:cubicBezTo>
                      <a:cubicBezTo>
                        <a:pt x="312" y="1039"/>
                        <a:pt x="112" y="1604"/>
                        <a:pt x="1" y="2301"/>
                      </a:cubicBezTo>
                      <a:cubicBezTo>
                        <a:pt x="492" y="2127"/>
                        <a:pt x="1141" y="1979"/>
                        <a:pt x="1931" y="1979"/>
                      </a:cubicBezTo>
                      <a:cubicBezTo>
                        <a:pt x="2837" y="1979"/>
                        <a:pt x="3930" y="2174"/>
                        <a:pt x="5185" y="2747"/>
                      </a:cubicBezTo>
                      <a:cubicBezTo>
                        <a:pt x="9108" y="4541"/>
                        <a:pt x="16283" y="13509"/>
                        <a:pt x="17404" y="15977"/>
                      </a:cubicBezTo>
                      <a:cubicBezTo>
                        <a:pt x="18058" y="17414"/>
                        <a:pt x="17873" y="19191"/>
                        <a:pt x="17717" y="20515"/>
                      </a:cubicBezTo>
                      <a:cubicBezTo>
                        <a:pt x="18439" y="20464"/>
                        <a:pt x="19078" y="20036"/>
                        <a:pt x="19198" y="18892"/>
                      </a:cubicBezTo>
                      <a:cubicBezTo>
                        <a:pt x="19422" y="16762"/>
                        <a:pt x="17629" y="11493"/>
                        <a:pt x="11911" y="5774"/>
                      </a:cubicBezTo>
                      <a:cubicBezTo>
                        <a:pt x="7742" y="1606"/>
                        <a:pt x="4408" y="0"/>
                        <a:pt x="2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2"/>
                <p:cNvSpPr/>
                <p:nvPr/>
              </p:nvSpPr>
              <p:spPr>
                <a:xfrm>
                  <a:off x="7768869" y="1253635"/>
                  <a:ext cx="394863" cy="415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4" h="21117" extrusionOk="0">
                      <a:moveTo>
                        <a:pt x="2719" y="600"/>
                      </a:moveTo>
                      <a:cubicBezTo>
                        <a:pt x="5007" y="600"/>
                        <a:pt x="8458" y="2719"/>
                        <a:pt x="12026" y="6286"/>
                      </a:cubicBezTo>
                      <a:cubicBezTo>
                        <a:pt x="17706" y="11966"/>
                        <a:pt x="19444" y="17096"/>
                        <a:pt x="19227" y="19159"/>
                      </a:cubicBezTo>
                      <a:cubicBezTo>
                        <a:pt x="19154" y="19850"/>
                        <a:pt x="18874" y="20281"/>
                        <a:pt x="18390" y="20444"/>
                      </a:cubicBezTo>
                      <a:cubicBezTo>
                        <a:pt x="18522" y="19257"/>
                        <a:pt x="18638" y="17544"/>
                        <a:pt x="18006" y="16152"/>
                      </a:cubicBezTo>
                      <a:cubicBezTo>
                        <a:pt x="16832" y="13571"/>
                        <a:pt x="9627" y="4597"/>
                        <a:pt x="5637" y="2773"/>
                      </a:cubicBezTo>
                      <a:cubicBezTo>
                        <a:pt x="4341" y="2182"/>
                        <a:pt x="3207" y="1978"/>
                        <a:pt x="2258" y="1978"/>
                      </a:cubicBezTo>
                      <a:cubicBezTo>
                        <a:pt x="2253" y="1978"/>
                        <a:pt x="2249" y="1978"/>
                        <a:pt x="2244" y="1978"/>
                      </a:cubicBezTo>
                      <a:cubicBezTo>
                        <a:pt x="1731" y="1978"/>
                        <a:pt x="1221" y="2042"/>
                        <a:pt x="724" y="2167"/>
                      </a:cubicBezTo>
                      <a:cubicBezTo>
                        <a:pt x="841" y="1712"/>
                        <a:pt x="1010" y="1380"/>
                        <a:pt x="1248" y="1120"/>
                      </a:cubicBezTo>
                      <a:cubicBezTo>
                        <a:pt x="1551" y="793"/>
                        <a:pt x="2034" y="613"/>
                        <a:pt x="2646" y="601"/>
                      </a:cubicBezTo>
                      <a:cubicBezTo>
                        <a:pt x="2670" y="601"/>
                        <a:pt x="2695" y="600"/>
                        <a:pt x="2719" y="600"/>
                      </a:cubicBezTo>
                      <a:close/>
                      <a:moveTo>
                        <a:pt x="2714" y="0"/>
                      </a:moveTo>
                      <a:cubicBezTo>
                        <a:pt x="2687" y="0"/>
                        <a:pt x="2660" y="1"/>
                        <a:pt x="2633" y="1"/>
                      </a:cubicBezTo>
                      <a:cubicBezTo>
                        <a:pt x="1854" y="17"/>
                        <a:pt x="1222" y="263"/>
                        <a:pt x="806" y="714"/>
                      </a:cubicBezTo>
                      <a:cubicBezTo>
                        <a:pt x="410" y="1143"/>
                        <a:pt x="164" y="1728"/>
                        <a:pt x="30" y="2554"/>
                      </a:cubicBezTo>
                      <a:cubicBezTo>
                        <a:pt x="0" y="2743"/>
                        <a:pt x="150" y="2903"/>
                        <a:pt x="327" y="2903"/>
                      </a:cubicBezTo>
                      <a:cubicBezTo>
                        <a:pt x="360" y="2903"/>
                        <a:pt x="394" y="2897"/>
                        <a:pt x="429" y="2885"/>
                      </a:cubicBezTo>
                      <a:cubicBezTo>
                        <a:pt x="901" y="2717"/>
                        <a:pt x="1515" y="2580"/>
                        <a:pt x="2257" y="2580"/>
                      </a:cubicBezTo>
                      <a:cubicBezTo>
                        <a:pt x="3129" y="2580"/>
                        <a:pt x="4178" y="2770"/>
                        <a:pt x="5386" y="3321"/>
                      </a:cubicBezTo>
                      <a:cubicBezTo>
                        <a:pt x="9187" y="5058"/>
                        <a:pt x="16341" y="13945"/>
                        <a:pt x="17458" y="16401"/>
                      </a:cubicBezTo>
                      <a:cubicBezTo>
                        <a:pt x="18097" y="17809"/>
                        <a:pt x="17886" y="19598"/>
                        <a:pt x="17746" y="20780"/>
                      </a:cubicBezTo>
                      <a:cubicBezTo>
                        <a:pt x="17724" y="20959"/>
                        <a:pt x="17864" y="21117"/>
                        <a:pt x="18044" y="21117"/>
                      </a:cubicBezTo>
                      <a:cubicBezTo>
                        <a:pt x="18051" y="21117"/>
                        <a:pt x="18058" y="21115"/>
                        <a:pt x="18065" y="21115"/>
                      </a:cubicBezTo>
                      <a:cubicBezTo>
                        <a:pt x="18653" y="21074"/>
                        <a:pt x="19661" y="20774"/>
                        <a:pt x="19824" y="19223"/>
                      </a:cubicBezTo>
                      <a:cubicBezTo>
                        <a:pt x="20054" y="17045"/>
                        <a:pt x="18279" y="11691"/>
                        <a:pt x="12450" y="5862"/>
                      </a:cubicBezTo>
                      <a:cubicBezTo>
                        <a:pt x="8717" y="2130"/>
                        <a:pt x="5176" y="0"/>
                        <a:pt x="27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2"/>
                <p:cNvSpPr/>
                <p:nvPr/>
              </p:nvSpPr>
              <p:spPr>
                <a:xfrm>
                  <a:off x="7164406" y="2867211"/>
                  <a:ext cx="127867" cy="19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4" h="9784" extrusionOk="0">
                      <a:moveTo>
                        <a:pt x="5683" y="0"/>
                      </a:moveTo>
                      <a:cubicBezTo>
                        <a:pt x="5590" y="0"/>
                        <a:pt x="5495" y="31"/>
                        <a:pt x="5412" y="98"/>
                      </a:cubicBezTo>
                      <a:lnTo>
                        <a:pt x="167" y="4374"/>
                      </a:lnTo>
                      <a:cubicBezTo>
                        <a:pt x="60" y="4459"/>
                        <a:pt x="1" y="4591"/>
                        <a:pt x="7" y="4727"/>
                      </a:cubicBezTo>
                      <a:lnTo>
                        <a:pt x="189" y="9367"/>
                      </a:lnTo>
                      <a:cubicBezTo>
                        <a:pt x="198" y="9617"/>
                        <a:pt x="406" y="9784"/>
                        <a:pt x="625" y="9784"/>
                      </a:cubicBezTo>
                      <a:cubicBezTo>
                        <a:pt x="717" y="9784"/>
                        <a:pt x="812" y="9754"/>
                        <a:pt x="895" y="9688"/>
                      </a:cubicBezTo>
                      <a:lnTo>
                        <a:pt x="6322" y="5327"/>
                      </a:lnTo>
                      <a:cubicBezTo>
                        <a:pt x="6434" y="5237"/>
                        <a:pt x="6493" y="5097"/>
                        <a:pt x="6483" y="4954"/>
                      </a:cubicBezTo>
                      <a:lnTo>
                        <a:pt x="6119" y="401"/>
                      </a:lnTo>
                      <a:cubicBezTo>
                        <a:pt x="6099" y="158"/>
                        <a:pt x="5896" y="0"/>
                        <a:pt x="5683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2"/>
                <p:cNvSpPr/>
                <p:nvPr/>
              </p:nvSpPr>
              <p:spPr>
                <a:xfrm>
                  <a:off x="7158459" y="2861304"/>
                  <a:ext cx="139878" cy="204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4" h="10384" extrusionOk="0">
                      <a:moveTo>
                        <a:pt x="5986" y="601"/>
                      </a:moveTo>
                      <a:cubicBezTo>
                        <a:pt x="6005" y="601"/>
                        <a:pt x="6024" y="605"/>
                        <a:pt x="6041" y="613"/>
                      </a:cubicBezTo>
                      <a:cubicBezTo>
                        <a:pt x="6088" y="631"/>
                        <a:pt x="6118" y="675"/>
                        <a:pt x="6121" y="724"/>
                      </a:cubicBezTo>
                      <a:lnTo>
                        <a:pt x="6486" y="5277"/>
                      </a:lnTo>
                      <a:cubicBezTo>
                        <a:pt x="6488" y="5321"/>
                        <a:pt x="6471" y="5364"/>
                        <a:pt x="6436" y="5392"/>
                      </a:cubicBezTo>
                      <a:lnTo>
                        <a:pt x="1009" y="9753"/>
                      </a:lnTo>
                      <a:cubicBezTo>
                        <a:pt x="984" y="9774"/>
                        <a:pt x="955" y="9783"/>
                        <a:pt x="926" y="9783"/>
                      </a:cubicBezTo>
                      <a:cubicBezTo>
                        <a:pt x="859" y="9783"/>
                        <a:pt x="795" y="9731"/>
                        <a:pt x="792" y="9655"/>
                      </a:cubicBezTo>
                      <a:lnTo>
                        <a:pt x="610" y="5014"/>
                      </a:lnTo>
                      <a:cubicBezTo>
                        <a:pt x="608" y="4973"/>
                        <a:pt x="626" y="4932"/>
                        <a:pt x="659" y="4906"/>
                      </a:cubicBezTo>
                      <a:lnTo>
                        <a:pt x="5904" y="632"/>
                      </a:lnTo>
                      <a:cubicBezTo>
                        <a:pt x="5926" y="612"/>
                        <a:pt x="5956" y="601"/>
                        <a:pt x="5986" y="601"/>
                      </a:cubicBezTo>
                      <a:close/>
                      <a:moveTo>
                        <a:pt x="5988" y="0"/>
                      </a:moveTo>
                      <a:cubicBezTo>
                        <a:pt x="5822" y="0"/>
                        <a:pt x="5657" y="57"/>
                        <a:pt x="5524" y="166"/>
                      </a:cubicBezTo>
                      <a:lnTo>
                        <a:pt x="279" y="4440"/>
                      </a:lnTo>
                      <a:cubicBezTo>
                        <a:pt x="100" y="4586"/>
                        <a:pt x="0" y="4807"/>
                        <a:pt x="9" y="5038"/>
                      </a:cubicBezTo>
                      <a:lnTo>
                        <a:pt x="190" y="9678"/>
                      </a:lnTo>
                      <a:cubicBezTo>
                        <a:pt x="201" y="9955"/>
                        <a:pt x="367" y="10202"/>
                        <a:pt x="619" y="10317"/>
                      </a:cubicBezTo>
                      <a:cubicBezTo>
                        <a:pt x="715" y="10361"/>
                        <a:pt x="820" y="10384"/>
                        <a:pt x="925" y="10384"/>
                      </a:cubicBezTo>
                      <a:cubicBezTo>
                        <a:pt x="1092" y="10384"/>
                        <a:pt x="1255" y="10327"/>
                        <a:pt x="1385" y="10221"/>
                      </a:cubicBezTo>
                      <a:lnTo>
                        <a:pt x="6812" y="5861"/>
                      </a:lnTo>
                      <a:cubicBezTo>
                        <a:pt x="7002" y="5709"/>
                        <a:pt x="7104" y="5472"/>
                        <a:pt x="7085" y="5229"/>
                      </a:cubicBezTo>
                      <a:lnTo>
                        <a:pt x="6720" y="677"/>
                      </a:lnTo>
                      <a:cubicBezTo>
                        <a:pt x="6698" y="404"/>
                        <a:pt x="6527" y="167"/>
                        <a:pt x="6276" y="59"/>
                      </a:cubicBezTo>
                      <a:cubicBezTo>
                        <a:pt x="6184" y="20"/>
                        <a:pt x="6086" y="0"/>
                        <a:pt x="5988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2"/>
                <p:cNvSpPr/>
                <p:nvPr/>
              </p:nvSpPr>
              <p:spPr>
                <a:xfrm>
                  <a:off x="7214911" y="610304"/>
                  <a:ext cx="15004" cy="132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7391" extrusionOk="0">
                      <a:moveTo>
                        <a:pt x="460" y="0"/>
                      </a:moveTo>
                      <a:cubicBezTo>
                        <a:pt x="296" y="0"/>
                        <a:pt x="160" y="134"/>
                        <a:pt x="160" y="299"/>
                      </a:cubicBezTo>
                      <a:cubicBezTo>
                        <a:pt x="0" y="22203"/>
                        <a:pt x="0" y="44674"/>
                        <a:pt x="160" y="67091"/>
                      </a:cubicBezTo>
                      <a:cubicBezTo>
                        <a:pt x="162" y="67256"/>
                        <a:pt x="296" y="67390"/>
                        <a:pt x="460" y="67390"/>
                      </a:cubicBezTo>
                      <a:lnTo>
                        <a:pt x="463" y="67389"/>
                      </a:lnTo>
                      <a:cubicBezTo>
                        <a:pt x="629" y="67388"/>
                        <a:pt x="762" y="67253"/>
                        <a:pt x="762" y="67087"/>
                      </a:cubicBezTo>
                      <a:cubicBezTo>
                        <a:pt x="600" y="44673"/>
                        <a:pt x="600" y="22203"/>
                        <a:pt x="762" y="302"/>
                      </a:cubicBezTo>
                      <a:cubicBezTo>
                        <a:pt x="762" y="136"/>
                        <a:pt x="629" y="1"/>
                        <a:pt x="463" y="0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2"/>
                <p:cNvSpPr/>
                <p:nvPr/>
              </p:nvSpPr>
              <p:spPr>
                <a:xfrm>
                  <a:off x="7217962" y="1925222"/>
                  <a:ext cx="12031" cy="985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0073" extrusionOk="0">
                      <a:moveTo>
                        <a:pt x="305" y="1"/>
                      </a:moveTo>
                      <a:cubicBezTo>
                        <a:pt x="137" y="1"/>
                        <a:pt x="1" y="140"/>
                        <a:pt x="5" y="308"/>
                      </a:cubicBezTo>
                      <a:lnTo>
                        <a:pt x="5" y="49772"/>
                      </a:lnTo>
                      <a:cubicBezTo>
                        <a:pt x="5" y="49938"/>
                        <a:pt x="139" y="50072"/>
                        <a:pt x="305" y="50072"/>
                      </a:cubicBezTo>
                      <a:cubicBezTo>
                        <a:pt x="471" y="50072"/>
                        <a:pt x="607" y="49938"/>
                        <a:pt x="605" y="49772"/>
                      </a:cubicBezTo>
                      <a:lnTo>
                        <a:pt x="605" y="308"/>
                      </a:lnTo>
                      <a:cubicBezTo>
                        <a:pt x="610" y="140"/>
                        <a:pt x="47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2"/>
                <p:cNvSpPr/>
                <p:nvPr/>
              </p:nvSpPr>
              <p:spPr>
                <a:xfrm>
                  <a:off x="6573450" y="610737"/>
                  <a:ext cx="14256" cy="203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03154" extrusionOk="0">
                      <a:moveTo>
                        <a:pt x="303" y="1"/>
                      </a:moveTo>
                      <a:cubicBezTo>
                        <a:pt x="107" y="5"/>
                        <a:pt x="1" y="136"/>
                        <a:pt x="1" y="302"/>
                      </a:cubicBezTo>
                      <a:cubicBezTo>
                        <a:pt x="122" y="34194"/>
                        <a:pt x="122" y="68696"/>
                        <a:pt x="1" y="102852"/>
                      </a:cubicBezTo>
                      <a:cubicBezTo>
                        <a:pt x="0" y="103018"/>
                        <a:pt x="135" y="103154"/>
                        <a:pt x="301" y="103154"/>
                      </a:cubicBezTo>
                      <a:cubicBezTo>
                        <a:pt x="467" y="103154"/>
                        <a:pt x="601" y="103020"/>
                        <a:pt x="603" y="102855"/>
                      </a:cubicBezTo>
                      <a:cubicBezTo>
                        <a:pt x="724" y="68697"/>
                        <a:pt x="724" y="34192"/>
                        <a:pt x="603" y="299"/>
                      </a:cubicBezTo>
                      <a:cubicBezTo>
                        <a:pt x="601" y="135"/>
                        <a:pt x="467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ACFF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2"/>
                <p:cNvSpPr/>
                <p:nvPr/>
              </p:nvSpPr>
              <p:spPr>
                <a:xfrm>
                  <a:off x="6318070" y="3778720"/>
                  <a:ext cx="267134" cy="210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7" h="10704" extrusionOk="0">
                      <a:moveTo>
                        <a:pt x="3106" y="1"/>
                      </a:moveTo>
                      <a:cubicBezTo>
                        <a:pt x="2133" y="1704"/>
                        <a:pt x="1025" y="3606"/>
                        <a:pt x="0" y="5349"/>
                      </a:cubicBezTo>
                      <a:cubicBezTo>
                        <a:pt x="1849" y="5653"/>
                        <a:pt x="4615" y="6343"/>
                        <a:pt x="6321" y="7866"/>
                      </a:cubicBezTo>
                      <a:cubicBezTo>
                        <a:pt x="7461" y="8884"/>
                        <a:pt x="8258" y="9882"/>
                        <a:pt x="8806" y="10704"/>
                      </a:cubicBezTo>
                      <a:cubicBezTo>
                        <a:pt x="10233" y="9835"/>
                        <a:pt x="11831" y="8912"/>
                        <a:pt x="13567" y="7988"/>
                      </a:cubicBezTo>
                      <a:cubicBezTo>
                        <a:pt x="12603" y="6119"/>
                        <a:pt x="10740" y="3213"/>
                        <a:pt x="7890" y="1691"/>
                      </a:cubicBezTo>
                      <a:cubicBezTo>
                        <a:pt x="5287" y="304"/>
                        <a:pt x="3851" y="10"/>
                        <a:pt x="310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2"/>
                <p:cNvSpPr/>
                <p:nvPr/>
              </p:nvSpPr>
              <p:spPr>
                <a:xfrm>
                  <a:off x="6310864" y="3772813"/>
                  <a:ext cx="281094" cy="222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6" h="11304" extrusionOk="0">
                      <a:moveTo>
                        <a:pt x="3642" y="608"/>
                      </a:moveTo>
                      <a:cubicBezTo>
                        <a:pt x="4405" y="660"/>
                        <a:pt x="5769" y="1006"/>
                        <a:pt x="8113" y="2257"/>
                      </a:cubicBezTo>
                      <a:cubicBezTo>
                        <a:pt x="10701" y="3636"/>
                        <a:pt x="12468" y="6178"/>
                        <a:pt x="13528" y="8164"/>
                      </a:cubicBezTo>
                      <a:cubicBezTo>
                        <a:pt x="12110" y="8924"/>
                        <a:pt x="10677" y="9742"/>
                        <a:pt x="9260" y="10598"/>
                      </a:cubicBezTo>
                      <a:cubicBezTo>
                        <a:pt x="8601" y="9652"/>
                        <a:pt x="7804" y="8760"/>
                        <a:pt x="6888" y="7942"/>
                      </a:cubicBezTo>
                      <a:cubicBezTo>
                        <a:pt x="5279" y="6505"/>
                        <a:pt x="2792" y="5786"/>
                        <a:pt x="844" y="5427"/>
                      </a:cubicBezTo>
                      <a:cubicBezTo>
                        <a:pt x="1931" y="3578"/>
                        <a:pt x="2871" y="1959"/>
                        <a:pt x="3642" y="608"/>
                      </a:cubicBezTo>
                      <a:close/>
                      <a:moveTo>
                        <a:pt x="3476" y="1"/>
                      </a:moveTo>
                      <a:cubicBezTo>
                        <a:pt x="3367" y="1"/>
                        <a:pt x="3267" y="58"/>
                        <a:pt x="3211" y="152"/>
                      </a:cubicBezTo>
                      <a:cubicBezTo>
                        <a:pt x="2373" y="1622"/>
                        <a:pt x="1329" y="3419"/>
                        <a:pt x="107" y="5497"/>
                      </a:cubicBezTo>
                      <a:cubicBezTo>
                        <a:pt x="0" y="5680"/>
                        <a:pt x="109" y="5911"/>
                        <a:pt x="318" y="5946"/>
                      </a:cubicBezTo>
                      <a:cubicBezTo>
                        <a:pt x="2236" y="6262"/>
                        <a:pt x="4865" y="6942"/>
                        <a:pt x="6487" y="8390"/>
                      </a:cubicBezTo>
                      <a:cubicBezTo>
                        <a:pt x="7442" y="9244"/>
                        <a:pt x="8262" y="10177"/>
                        <a:pt x="8922" y="11171"/>
                      </a:cubicBezTo>
                      <a:cubicBezTo>
                        <a:pt x="8978" y="11254"/>
                        <a:pt x="9071" y="11304"/>
                        <a:pt x="9172" y="11304"/>
                      </a:cubicBezTo>
                      <a:cubicBezTo>
                        <a:pt x="9227" y="11304"/>
                        <a:pt x="9281" y="11288"/>
                        <a:pt x="9328" y="11260"/>
                      </a:cubicBezTo>
                      <a:cubicBezTo>
                        <a:pt x="10902" y="10303"/>
                        <a:pt x="12498" y="9392"/>
                        <a:pt x="14074" y="8554"/>
                      </a:cubicBezTo>
                      <a:cubicBezTo>
                        <a:pt x="14220" y="8477"/>
                        <a:pt x="14275" y="8297"/>
                        <a:pt x="14199" y="8151"/>
                      </a:cubicBezTo>
                      <a:cubicBezTo>
                        <a:pt x="13119" y="6056"/>
                        <a:pt x="11235" y="3241"/>
                        <a:pt x="8397" y="1727"/>
                      </a:cubicBezTo>
                      <a:cubicBezTo>
                        <a:pt x="5755" y="318"/>
                        <a:pt x="4262" y="10"/>
                        <a:pt x="347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2"/>
                <p:cNvSpPr/>
                <p:nvPr/>
              </p:nvSpPr>
              <p:spPr>
                <a:xfrm>
                  <a:off x="6312459" y="3740620"/>
                  <a:ext cx="311260" cy="27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8" h="14016" extrusionOk="0">
                      <a:moveTo>
                        <a:pt x="8801" y="1"/>
                      </a:moveTo>
                      <a:lnTo>
                        <a:pt x="1" y="10593"/>
                      </a:lnTo>
                      <a:lnTo>
                        <a:pt x="5379" y="14015"/>
                      </a:lnTo>
                      <a:lnTo>
                        <a:pt x="15808" y="3585"/>
                      </a:lnTo>
                      <a:lnTo>
                        <a:pt x="8801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2"/>
                <p:cNvSpPr/>
                <p:nvPr/>
              </p:nvSpPr>
              <p:spPr>
                <a:xfrm>
                  <a:off x="6305646" y="3734694"/>
                  <a:ext cx="325102" cy="2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1" h="14617" extrusionOk="0">
                      <a:moveTo>
                        <a:pt x="9225" y="679"/>
                      </a:moveTo>
                      <a:lnTo>
                        <a:pt x="15651" y="3965"/>
                      </a:lnTo>
                      <a:lnTo>
                        <a:pt x="5682" y="13933"/>
                      </a:lnTo>
                      <a:lnTo>
                        <a:pt x="796" y="10823"/>
                      </a:lnTo>
                      <a:lnTo>
                        <a:pt x="9225" y="679"/>
                      </a:lnTo>
                      <a:close/>
                      <a:moveTo>
                        <a:pt x="9148" y="1"/>
                      </a:moveTo>
                      <a:cubicBezTo>
                        <a:pt x="9060" y="1"/>
                        <a:pt x="8975" y="39"/>
                        <a:pt x="8916" y="110"/>
                      </a:cubicBezTo>
                      <a:lnTo>
                        <a:pt x="116" y="10702"/>
                      </a:lnTo>
                      <a:cubicBezTo>
                        <a:pt x="1" y="10841"/>
                        <a:pt x="33" y="11050"/>
                        <a:pt x="186" y="11147"/>
                      </a:cubicBezTo>
                      <a:lnTo>
                        <a:pt x="5564" y="14570"/>
                      </a:lnTo>
                      <a:cubicBezTo>
                        <a:pt x="5611" y="14601"/>
                        <a:pt x="5668" y="14616"/>
                        <a:pt x="5725" y="14616"/>
                      </a:cubicBezTo>
                      <a:cubicBezTo>
                        <a:pt x="5804" y="14616"/>
                        <a:pt x="5880" y="14585"/>
                        <a:pt x="5937" y="14528"/>
                      </a:cubicBezTo>
                      <a:lnTo>
                        <a:pt x="16367" y="4099"/>
                      </a:lnTo>
                      <a:cubicBezTo>
                        <a:pt x="16511" y="3955"/>
                        <a:pt x="16473" y="3712"/>
                        <a:pt x="16292" y="3619"/>
                      </a:cubicBezTo>
                      <a:lnTo>
                        <a:pt x="9284" y="34"/>
                      </a:lnTo>
                      <a:cubicBezTo>
                        <a:pt x="9241" y="12"/>
                        <a:pt x="9194" y="1"/>
                        <a:pt x="914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2"/>
                <p:cNvSpPr/>
                <p:nvPr/>
              </p:nvSpPr>
              <p:spPr>
                <a:xfrm>
                  <a:off x="6364874" y="3776968"/>
                  <a:ext cx="201094" cy="18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9345" extrusionOk="0">
                      <a:moveTo>
                        <a:pt x="6628" y="1"/>
                      </a:moveTo>
                      <a:lnTo>
                        <a:pt x="1" y="7824"/>
                      </a:lnTo>
                      <a:lnTo>
                        <a:pt x="2608" y="9345"/>
                      </a:lnTo>
                      <a:lnTo>
                        <a:pt x="10213" y="1631"/>
                      </a:lnTo>
                      <a:lnTo>
                        <a:pt x="662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2"/>
                <p:cNvSpPr/>
                <p:nvPr/>
              </p:nvSpPr>
              <p:spPr>
                <a:xfrm>
                  <a:off x="6357982" y="3771061"/>
                  <a:ext cx="215094" cy="195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4" h="9945" extrusionOk="0">
                      <a:moveTo>
                        <a:pt x="7060" y="670"/>
                      </a:moveTo>
                      <a:lnTo>
                        <a:pt x="10047" y="2027"/>
                      </a:lnTo>
                      <a:lnTo>
                        <a:pt x="2908" y="9267"/>
                      </a:lnTo>
                      <a:lnTo>
                        <a:pt x="812" y="8044"/>
                      </a:lnTo>
                      <a:lnTo>
                        <a:pt x="7060" y="670"/>
                      </a:lnTo>
                      <a:close/>
                      <a:moveTo>
                        <a:pt x="6977" y="0"/>
                      </a:moveTo>
                      <a:cubicBezTo>
                        <a:pt x="6891" y="0"/>
                        <a:pt x="6807" y="38"/>
                        <a:pt x="6748" y="108"/>
                      </a:cubicBezTo>
                      <a:lnTo>
                        <a:pt x="122" y="7929"/>
                      </a:lnTo>
                      <a:cubicBezTo>
                        <a:pt x="1" y="8072"/>
                        <a:pt x="38" y="8289"/>
                        <a:pt x="199" y="8382"/>
                      </a:cubicBezTo>
                      <a:lnTo>
                        <a:pt x="2806" y="9903"/>
                      </a:lnTo>
                      <a:cubicBezTo>
                        <a:pt x="2852" y="9931"/>
                        <a:pt x="2905" y="9945"/>
                        <a:pt x="2958" y="9945"/>
                      </a:cubicBezTo>
                      <a:cubicBezTo>
                        <a:pt x="3039" y="9945"/>
                        <a:pt x="3116" y="9913"/>
                        <a:pt x="3173" y="9855"/>
                      </a:cubicBezTo>
                      <a:lnTo>
                        <a:pt x="10777" y="2141"/>
                      </a:lnTo>
                      <a:cubicBezTo>
                        <a:pt x="10923" y="1993"/>
                        <a:pt x="10877" y="1744"/>
                        <a:pt x="10687" y="1657"/>
                      </a:cubicBezTo>
                      <a:lnTo>
                        <a:pt x="7102" y="28"/>
                      </a:lnTo>
                      <a:cubicBezTo>
                        <a:pt x="7062" y="9"/>
                        <a:pt x="7019" y="0"/>
                        <a:pt x="69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2"/>
                <p:cNvSpPr/>
                <p:nvPr/>
              </p:nvSpPr>
              <p:spPr>
                <a:xfrm>
                  <a:off x="5227441" y="3795477"/>
                  <a:ext cx="119361" cy="251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69" extrusionOk="0">
                      <a:moveTo>
                        <a:pt x="2135" y="0"/>
                      </a:moveTo>
                      <a:cubicBezTo>
                        <a:pt x="1745" y="0"/>
                        <a:pt x="1353" y="156"/>
                        <a:pt x="989" y="487"/>
                      </a:cubicBezTo>
                      <a:cubicBezTo>
                        <a:pt x="0" y="1389"/>
                        <a:pt x="598" y="3432"/>
                        <a:pt x="829" y="4525"/>
                      </a:cubicBezTo>
                      <a:cubicBezTo>
                        <a:pt x="1241" y="6471"/>
                        <a:pt x="1544" y="8442"/>
                        <a:pt x="2225" y="10320"/>
                      </a:cubicBezTo>
                      <a:cubicBezTo>
                        <a:pt x="2497" y="11071"/>
                        <a:pt x="2820" y="12512"/>
                        <a:pt x="3758" y="12710"/>
                      </a:cubicBezTo>
                      <a:cubicBezTo>
                        <a:pt x="3946" y="12750"/>
                        <a:pt x="4121" y="12769"/>
                        <a:pt x="4282" y="12769"/>
                      </a:cubicBezTo>
                      <a:cubicBezTo>
                        <a:pt x="5523" y="12769"/>
                        <a:pt x="5965" y="11636"/>
                        <a:pt x="6000" y="10113"/>
                      </a:cubicBezTo>
                      <a:cubicBezTo>
                        <a:pt x="6061" y="7350"/>
                        <a:pt x="4780" y="3301"/>
                        <a:pt x="4493" y="2424"/>
                      </a:cubicBezTo>
                      <a:cubicBezTo>
                        <a:pt x="3994" y="895"/>
                        <a:pt x="3070" y="0"/>
                        <a:pt x="2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2"/>
                <p:cNvSpPr/>
                <p:nvPr/>
              </p:nvSpPr>
              <p:spPr>
                <a:xfrm>
                  <a:off x="5222913" y="3789550"/>
                  <a:ext cx="129777" cy="26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1" h="13371" extrusionOk="0">
                      <a:moveTo>
                        <a:pt x="2368" y="602"/>
                      </a:moveTo>
                      <a:cubicBezTo>
                        <a:pt x="2472" y="602"/>
                        <a:pt x="2576" y="616"/>
                        <a:pt x="2676" y="642"/>
                      </a:cubicBezTo>
                      <a:cubicBezTo>
                        <a:pt x="3397" y="832"/>
                        <a:pt x="4055" y="1647"/>
                        <a:pt x="4438" y="2818"/>
                      </a:cubicBezTo>
                      <a:cubicBezTo>
                        <a:pt x="4802" y="3937"/>
                        <a:pt x="5988" y="7789"/>
                        <a:pt x="5929" y="10407"/>
                      </a:cubicBezTo>
                      <a:cubicBezTo>
                        <a:pt x="5905" y="11484"/>
                        <a:pt x="5677" y="12200"/>
                        <a:pt x="5253" y="12537"/>
                      </a:cubicBezTo>
                      <a:cubicBezTo>
                        <a:pt x="5055" y="12692"/>
                        <a:pt x="4811" y="12769"/>
                        <a:pt x="4514" y="12769"/>
                      </a:cubicBezTo>
                      <a:cubicBezTo>
                        <a:pt x="4372" y="12769"/>
                        <a:pt x="4218" y="12752"/>
                        <a:pt x="4051" y="12717"/>
                      </a:cubicBezTo>
                      <a:cubicBezTo>
                        <a:pt x="3419" y="12583"/>
                        <a:pt x="3099" y="11607"/>
                        <a:pt x="2865" y="10895"/>
                      </a:cubicBezTo>
                      <a:cubicBezTo>
                        <a:pt x="2820" y="10758"/>
                        <a:pt x="2778" y="10631"/>
                        <a:pt x="2738" y="10519"/>
                      </a:cubicBezTo>
                      <a:cubicBezTo>
                        <a:pt x="2215" y="9077"/>
                        <a:pt x="1910" y="7543"/>
                        <a:pt x="1616" y="6061"/>
                      </a:cubicBezTo>
                      <a:cubicBezTo>
                        <a:pt x="1530" y="5628"/>
                        <a:pt x="1445" y="5196"/>
                        <a:pt x="1353" y="4765"/>
                      </a:cubicBezTo>
                      <a:lnTo>
                        <a:pt x="1271" y="4395"/>
                      </a:lnTo>
                      <a:cubicBezTo>
                        <a:pt x="1030" y="3322"/>
                        <a:pt x="663" y="1702"/>
                        <a:pt x="1422" y="1010"/>
                      </a:cubicBezTo>
                      <a:cubicBezTo>
                        <a:pt x="1718" y="739"/>
                        <a:pt x="2041" y="602"/>
                        <a:pt x="2368" y="602"/>
                      </a:cubicBezTo>
                      <a:close/>
                      <a:moveTo>
                        <a:pt x="2370" y="0"/>
                      </a:moveTo>
                      <a:cubicBezTo>
                        <a:pt x="1894" y="0"/>
                        <a:pt x="1425" y="193"/>
                        <a:pt x="1017" y="565"/>
                      </a:cubicBezTo>
                      <a:cubicBezTo>
                        <a:pt x="0" y="1492"/>
                        <a:pt x="413" y="3318"/>
                        <a:pt x="685" y="4526"/>
                      </a:cubicBezTo>
                      <a:lnTo>
                        <a:pt x="765" y="4888"/>
                      </a:lnTo>
                      <a:cubicBezTo>
                        <a:pt x="855" y="5317"/>
                        <a:pt x="941" y="5748"/>
                        <a:pt x="1027" y="6177"/>
                      </a:cubicBezTo>
                      <a:cubicBezTo>
                        <a:pt x="1326" y="7683"/>
                        <a:pt x="1634" y="9238"/>
                        <a:pt x="2173" y="10723"/>
                      </a:cubicBezTo>
                      <a:cubicBezTo>
                        <a:pt x="2212" y="10829"/>
                        <a:pt x="2251" y="10952"/>
                        <a:pt x="2293" y="11082"/>
                      </a:cubicBezTo>
                      <a:cubicBezTo>
                        <a:pt x="2573" y="11933"/>
                        <a:pt x="2956" y="13100"/>
                        <a:pt x="3926" y="13305"/>
                      </a:cubicBezTo>
                      <a:cubicBezTo>
                        <a:pt x="4119" y="13347"/>
                        <a:pt x="4316" y="13369"/>
                        <a:pt x="4513" y="13370"/>
                      </a:cubicBezTo>
                      <a:cubicBezTo>
                        <a:pt x="4948" y="13370"/>
                        <a:pt x="5322" y="13249"/>
                        <a:pt x="5625" y="13006"/>
                      </a:cubicBezTo>
                      <a:cubicBezTo>
                        <a:pt x="6197" y="12555"/>
                        <a:pt x="6500" y="11684"/>
                        <a:pt x="6530" y="10420"/>
                      </a:cubicBezTo>
                      <a:cubicBezTo>
                        <a:pt x="6590" y="7706"/>
                        <a:pt x="5381" y="3772"/>
                        <a:pt x="5009" y="2631"/>
                      </a:cubicBezTo>
                      <a:cubicBezTo>
                        <a:pt x="4557" y="1243"/>
                        <a:pt x="3762" y="307"/>
                        <a:pt x="2829" y="60"/>
                      </a:cubicBezTo>
                      <a:cubicBezTo>
                        <a:pt x="2677" y="20"/>
                        <a:pt x="2523" y="0"/>
                        <a:pt x="237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2"/>
                <p:cNvSpPr/>
                <p:nvPr/>
              </p:nvSpPr>
              <p:spPr>
                <a:xfrm>
                  <a:off x="5189046" y="3890461"/>
                  <a:ext cx="89629" cy="188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9590" extrusionOk="0">
                      <a:moveTo>
                        <a:pt x="1603" y="0"/>
                      </a:moveTo>
                      <a:cubicBezTo>
                        <a:pt x="1310" y="0"/>
                        <a:pt x="1015" y="118"/>
                        <a:pt x="742" y="367"/>
                      </a:cubicBezTo>
                      <a:cubicBezTo>
                        <a:pt x="0" y="1044"/>
                        <a:pt x="448" y="2578"/>
                        <a:pt x="621" y="3398"/>
                      </a:cubicBezTo>
                      <a:cubicBezTo>
                        <a:pt x="931" y="4859"/>
                        <a:pt x="1160" y="6339"/>
                        <a:pt x="1671" y="7750"/>
                      </a:cubicBezTo>
                      <a:cubicBezTo>
                        <a:pt x="1875" y="8314"/>
                        <a:pt x="2118" y="9397"/>
                        <a:pt x="2822" y="9545"/>
                      </a:cubicBezTo>
                      <a:cubicBezTo>
                        <a:pt x="2964" y="9575"/>
                        <a:pt x="3095" y="9589"/>
                        <a:pt x="3216" y="9589"/>
                      </a:cubicBezTo>
                      <a:cubicBezTo>
                        <a:pt x="4147" y="9589"/>
                        <a:pt x="4479" y="8738"/>
                        <a:pt x="4504" y="7596"/>
                      </a:cubicBezTo>
                      <a:cubicBezTo>
                        <a:pt x="4552" y="5519"/>
                        <a:pt x="3588" y="2479"/>
                        <a:pt x="3373" y="1820"/>
                      </a:cubicBezTo>
                      <a:cubicBezTo>
                        <a:pt x="2999" y="673"/>
                        <a:pt x="2305" y="0"/>
                        <a:pt x="160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2"/>
                <p:cNvSpPr/>
                <p:nvPr/>
              </p:nvSpPr>
              <p:spPr>
                <a:xfrm>
                  <a:off x="5184025" y="3884554"/>
                  <a:ext cx="100557" cy="200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7" h="10190" extrusionOk="0">
                      <a:moveTo>
                        <a:pt x="1856" y="600"/>
                      </a:moveTo>
                      <a:cubicBezTo>
                        <a:pt x="1929" y="600"/>
                        <a:pt x="2001" y="611"/>
                        <a:pt x="2073" y="630"/>
                      </a:cubicBezTo>
                      <a:cubicBezTo>
                        <a:pt x="2588" y="766"/>
                        <a:pt x="3064" y="1359"/>
                        <a:pt x="3342" y="2215"/>
                      </a:cubicBezTo>
                      <a:cubicBezTo>
                        <a:pt x="3615" y="3052"/>
                        <a:pt x="4503" y="5934"/>
                        <a:pt x="4459" y="7888"/>
                      </a:cubicBezTo>
                      <a:cubicBezTo>
                        <a:pt x="4442" y="8661"/>
                        <a:pt x="4276" y="9195"/>
                        <a:pt x="3979" y="9430"/>
                      </a:cubicBezTo>
                      <a:cubicBezTo>
                        <a:pt x="3846" y="9536"/>
                        <a:pt x="3678" y="9588"/>
                        <a:pt x="3472" y="9588"/>
                      </a:cubicBezTo>
                      <a:cubicBezTo>
                        <a:pt x="3370" y="9588"/>
                        <a:pt x="3259" y="9576"/>
                        <a:pt x="3139" y="9551"/>
                      </a:cubicBezTo>
                      <a:cubicBezTo>
                        <a:pt x="2707" y="9459"/>
                        <a:pt x="2473" y="8750"/>
                        <a:pt x="2304" y="8232"/>
                      </a:cubicBezTo>
                      <a:cubicBezTo>
                        <a:pt x="2269" y="8128"/>
                        <a:pt x="2239" y="8032"/>
                        <a:pt x="2208" y="7948"/>
                      </a:cubicBezTo>
                      <a:cubicBezTo>
                        <a:pt x="1818" y="6870"/>
                        <a:pt x="1589" y="5722"/>
                        <a:pt x="1368" y="4610"/>
                      </a:cubicBezTo>
                      <a:cubicBezTo>
                        <a:pt x="1304" y="4285"/>
                        <a:pt x="1239" y="3960"/>
                        <a:pt x="1170" y="3637"/>
                      </a:cubicBezTo>
                      <a:lnTo>
                        <a:pt x="1110" y="3359"/>
                      </a:lnTo>
                      <a:cubicBezTo>
                        <a:pt x="931" y="2571"/>
                        <a:pt x="663" y="1379"/>
                        <a:pt x="1200" y="888"/>
                      </a:cubicBezTo>
                      <a:cubicBezTo>
                        <a:pt x="1410" y="697"/>
                        <a:pt x="1629" y="600"/>
                        <a:pt x="1856" y="600"/>
                      </a:cubicBezTo>
                      <a:close/>
                      <a:moveTo>
                        <a:pt x="1860" y="1"/>
                      </a:moveTo>
                      <a:cubicBezTo>
                        <a:pt x="1484" y="1"/>
                        <a:pt x="1116" y="153"/>
                        <a:pt x="796" y="445"/>
                      </a:cubicBezTo>
                      <a:cubicBezTo>
                        <a:pt x="0" y="1170"/>
                        <a:pt x="316" y="2568"/>
                        <a:pt x="524" y="3492"/>
                      </a:cubicBezTo>
                      <a:lnTo>
                        <a:pt x="583" y="3762"/>
                      </a:lnTo>
                      <a:cubicBezTo>
                        <a:pt x="651" y="4084"/>
                        <a:pt x="715" y="4406"/>
                        <a:pt x="779" y="4727"/>
                      </a:cubicBezTo>
                      <a:cubicBezTo>
                        <a:pt x="1004" y="5861"/>
                        <a:pt x="1237" y="7032"/>
                        <a:pt x="1642" y="8153"/>
                      </a:cubicBezTo>
                      <a:cubicBezTo>
                        <a:pt x="1672" y="8232"/>
                        <a:pt x="1700" y="8322"/>
                        <a:pt x="1732" y="8420"/>
                      </a:cubicBezTo>
                      <a:cubicBezTo>
                        <a:pt x="1936" y="9038"/>
                        <a:pt x="2243" y="9975"/>
                        <a:pt x="3014" y="10139"/>
                      </a:cubicBezTo>
                      <a:cubicBezTo>
                        <a:pt x="3165" y="10171"/>
                        <a:pt x="3318" y="10189"/>
                        <a:pt x="3472" y="10190"/>
                      </a:cubicBezTo>
                      <a:cubicBezTo>
                        <a:pt x="3816" y="10190"/>
                        <a:pt x="4111" y="10093"/>
                        <a:pt x="4353" y="9902"/>
                      </a:cubicBezTo>
                      <a:cubicBezTo>
                        <a:pt x="4807" y="9542"/>
                        <a:pt x="5038" y="8889"/>
                        <a:pt x="5060" y="7903"/>
                      </a:cubicBezTo>
                      <a:cubicBezTo>
                        <a:pt x="5107" y="5853"/>
                        <a:pt x="4195" y="2887"/>
                        <a:pt x="3915" y="2028"/>
                      </a:cubicBezTo>
                      <a:cubicBezTo>
                        <a:pt x="3567" y="962"/>
                        <a:pt x="2951" y="240"/>
                        <a:pt x="2226" y="49"/>
                      </a:cubicBezTo>
                      <a:cubicBezTo>
                        <a:pt x="2104" y="17"/>
                        <a:pt x="1981" y="1"/>
                        <a:pt x="186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2"/>
                <p:cNvSpPr/>
                <p:nvPr/>
              </p:nvSpPr>
              <p:spPr>
                <a:xfrm>
                  <a:off x="5473803" y="3860276"/>
                  <a:ext cx="189142" cy="25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13032" extrusionOk="0">
                      <a:moveTo>
                        <a:pt x="295" y="0"/>
                      </a:moveTo>
                      <a:lnTo>
                        <a:pt x="295" y="0"/>
                      </a:lnTo>
                      <a:cubicBezTo>
                        <a:pt x="295" y="0"/>
                        <a:pt x="1" y="5292"/>
                        <a:pt x="687" y="5684"/>
                      </a:cubicBezTo>
                      <a:cubicBezTo>
                        <a:pt x="1374" y="6075"/>
                        <a:pt x="3922" y="6762"/>
                        <a:pt x="4216" y="6860"/>
                      </a:cubicBezTo>
                      <a:cubicBezTo>
                        <a:pt x="4510" y="6959"/>
                        <a:pt x="4313" y="7350"/>
                        <a:pt x="3922" y="8722"/>
                      </a:cubicBezTo>
                      <a:cubicBezTo>
                        <a:pt x="3529" y="10094"/>
                        <a:pt x="3922" y="11956"/>
                        <a:pt x="5098" y="12643"/>
                      </a:cubicBezTo>
                      <a:cubicBezTo>
                        <a:pt x="5537" y="12899"/>
                        <a:pt x="5935" y="13032"/>
                        <a:pt x="6266" y="13032"/>
                      </a:cubicBezTo>
                      <a:cubicBezTo>
                        <a:pt x="6823" y="13032"/>
                        <a:pt x="7192" y="12657"/>
                        <a:pt x="7253" y="11858"/>
                      </a:cubicBezTo>
                      <a:cubicBezTo>
                        <a:pt x="7352" y="10585"/>
                        <a:pt x="9606" y="6958"/>
                        <a:pt x="8919" y="5880"/>
                      </a:cubicBezTo>
                      <a:cubicBezTo>
                        <a:pt x="8234" y="4802"/>
                        <a:pt x="7155" y="3724"/>
                        <a:pt x="4999" y="3430"/>
                      </a:cubicBezTo>
                      <a:cubicBezTo>
                        <a:pt x="2843" y="3136"/>
                        <a:pt x="295" y="0"/>
                        <a:pt x="2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2"/>
                <p:cNvSpPr/>
                <p:nvPr/>
              </p:nvSpPr>
              <p:spPr>
                <a:xfrm>
                  <a:off x="5469865" y="3854330"/>
                  <a:ext cx="194557" cy="268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" h="13635" extrusionOk="0">
                      <a:moveTo>
                        <a:pt x="761" y="1063"/>
                      </a:moveTo>
                      <a:cubicBezTo>
                        <a:pt x="1630" y="2006"/>
                        <a:pt x="3476" y="3801"/>
                        <a:pt x="5160" y="4029"/>
                      </a:cubicBezTo>
                      <a:cubicBezTo>
                        <a:pt x="7354" y="4327"/>
                        <a:pt x="8326" y="5493"/>
                        <a:pt x="8867" y="6342"/>
                      </a:cubicBezTo>
                      <a:cubicBezTo>
                        <a:pt x="9206" y="6873"/>
                        <a:pt x="8482" y="8572"/>
                        <a:pt x="7955" y="9813"/>
                      </a:cubicBezTo>
                      <a:cubicBezTo>
                        <a:pt x="7548" y="10771"/>
                        <a:pt x="7196" y="11598"/>
                        <a:pt x="7154" y="12136"/>
                      </a:cubicBezTo>
                      <a:cubicBezTo>
                        <a:pt x="7132" y="12436"/>
                        <a:pt x="7047" y="12821"/>
                        <a:pt x="6771" y="12966"/>
                      </a:cubicBezTo>
                      <a:cubicBezTo>
                        <a:pt x="6687" y="13010"/>
                        <a:pt x="6585" y="13032"/>
                        <a:pt x="6468" y="13032"/>
                      </a:cubicBezTo>
                      <a:cubicBezTo>
                        <a:pt x="6194" y="13032"/>
                        <a:pt x="5841" y="12913"/>
                        <a:pt x="5449" y="12685"/>
                      </a:cubicBezTo>
                      <a:cubicBezTo>
                        <a:pt x="4393" y="12069"/>
                        <a:pt x="4060" y="10338"/>
                        <a:pt x="4411" y="9107"/>
                      </a:cubicBezTo>
                      <a:cubicBezTo>
                        <a:pt x="4488" y="8840"/>
                        <a:pt x="4555" y="8610"/>
                        <a:pt x="4615" y="8413"/>
                      </a:cubicBezTo>
                      <a:cubicBezTo>
                        <a:pt x="4879" y="7532"/>
                        <a:pt x="5025" y="7049"/>
                        <a:pt x="4512" y="6877"/>
                      </a:cubicBezTo>
                      <a:cubicBezTo>
                        <a:pt x="4449" y="6856"/>
                        <a:pt x="4289" y="6810"/>
                        <a:pt x="4067" y="6746"/>
                      </a:cubicBezTo>
                      <a:cubicBezTo>
                        <a:pt x="3314" y="6528"/>
                        <a:pt x="1551" y="6018"/>
                        <a:pt x="1050" y="5734"/>
                      </a:cubicBezTo>
                      <a:cubicBezTo>
                        <a:pt x="759" y="5449"/>
                        <a:pt x="681" y="3220"/>
                        <a:pt x="761" y="1063"/>
                      </a:cubicBezTo>
                      <a:close/>
                      <a:moveTo>
                        <a:pt x="497" y="0"/>
                      </a:moveTo>
                      <a:cubicBezTo>
                        <a:pt x="349" y="0"/>
                        <a:pt x="204" y="110"/>
                        <a:pt x="195" y="286"/>
                      </a:cubicBezTo>
                      <a:cubicBezTo>
                        <a:pt x="81" y="2331"/>
                        <a:pt x="0" y="5826"/>
                        <a:pt x="738" y="6246"/>
                      </a:cubicBezTo>
                      <a:cubicBezTo>
                        <a:pt x="1244" y="6535"/>
                        <a:pt x="2556" y="6935"/>
                        <a:pt x="3899" y="7322"/>
                      </a:cubicBezTo>
                      <a:cubicBezTo>
                        <a:pt x="4054" y="7367"/>
                        <a:pt x="4176" y="7403"/>
                        <a:pt x="4254" y="7427"/>
                      </a:cubicBezTo>
                      <a:cubicBezTo>
                        <a:pt x="4239" y="7574"/>
                        <a:pt x="4141" y="7900"/>
                        <a:pt x="4039" y="8240"/>
                      </a:cubicBezTo>
                      <a:cubicBezTo>
                        <a:pt x="3979" y="8441"/>
                        <a:pt x="3909" y="8672"/>
                        <a:pt x="3832" y="8941"/>
                      </a:cubicBezTo>
                      <a:cubicBezTo>
                        <a:pt x="3421" y="10383"/>
                        <a:pt x="3806" y="12422"/>
                        <a:pt x="5146" y="13203"/>
                      </a:cubicBezTo>
                      <a:cubicBezTo>
                        <a:pt x="5636" y="13489"/>
                        <a:pt x="6081" y="13635"/>
                        <a:pt x="6467" y="13635"/>
                      </a:cubicBezTo>
                      <a:cubicBezTo>
                        <a:pt x="6681" y="13635"/>
                        <a:pt x="6878" y="13590"/>
                        <a:pt x="7050" y="13500"/>
                      </a:cubicBezTo>
                      <a:cubicBezTo>
                        <a:pt x="7336" y="13349"/>
                        <a:pt x="7690" y="12999"/>
                        <a:pt x="7753" y="12184"/>
                      </a:cubicBezTo>
                      <a:cubicBezTo>
                        <a:pt x="7786" y="11744"/>
                        <a:pt x="8136" y="10921"/>
                        <a:pt x="8507" y="10049"/>
                      </a:cubicBezTo>
                      <a:cubicBezTo>
                        <a:pt x="9182" y="8461"/>
                        <a:pt x="9880" y="6819"/>
                        <a:pt x="9373" y="6021"/>
                      </a:cubicBezTo>
                      <a:cubicBezTo>
                        <a:pt x="8768" y="5070"/>
                        <a:pt x="7681" y="3767"/>
                        <a:pt x="5240" y="3435"/>
                      </a:cubicBezTo>
                      <a:cubicBezTo>
                        <a:pt x="3228" y="3160"/>
                        <a:pt x="753" y="143"/>
                        <a:pt x="728" y="112"/>
                      </a:cubicBezTo>
                      <a:cubicBezTo>
                        <a:pt x="666" y="35"/>
                        <a:pt x="581" y="0"/>
                        <a:pt x="4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2"/>
                <p:cNvSpPr/>
                <p:nvPr/>
              </p:nvSpPr>
              <p:spPr>
                <a:xfrm>
                  <a:off x="5305296" y="3778425"/>
                  <a:ext cx="119361" cy="25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70" extrusionOk="0">
                      <a:moveTo>
                        <a:pt x="2135" y="0"/>
                      </a:moveTo>
                      <a:cubicBezTo>
                        <a:pt x="1744" y="0"/>
                        <a:pt x="1353" y="156"/>
                        <a:pt x="989" y="488"/>
                      </a:cubicBezTo>
                      <a:cubicBezTo>
                        <a:pt x="1" y="1390"/>
                        <a:pt x="598" y="3433"/>
                        <a:pt x="829" y="4526"/>
                      </a:cubicBezTo>
                      <a:cubicBezTo>
                        <a:pt x="1240" y="6472"/>
                        <a:pt x="1544" y="8442"/>
                        <a:pt x="2225" y="10320"/>
                      </a:cubicBezTo>
                      <a:cubicBezTo>
                        <a:pt x="2498" y="11072"/>
                        <a:pt x="2820" y="12512"/>
                        <a:pt x="3758" y="12710"/>
                      </a:cubicBezTo>
                      <a:cubicBezTo>
                        <a:pt x="3947" y="12750"/>
                        <a:pt x="4121" y="12769"/>
                        <a:pt x="4282" y="12769"/>
                      </a:cubicBezTo>
                      <a:cubicBezTo>
                        <a:pt x="5523" y="12769"/>
                        <a:pt x="5964" y="11637"/>
                        <a:pt x="5999" y="10114"/>
                      </a:cubicBezTo>
                      <a:cubicBezTo>
                        <a:pt x="6062" y="7350"/>
                        <a:pt x="4779" y="3301"/>
                        <a:pt x="4493" y="2425"/>
                      </a:cubicBezTo>
                      <a:cubicBezTo>
                        <a:pt x="3994" y="896"/>
                        <a:pt x="3069" y="0"/>
                        <a:pt x="2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2"/>
                <p:cNvSpPr/>
                <p:nvPr/>
              </p:nvSpPr>
              <p:spPr>
                <a:xfrm>
                  <a:off x="5300767" y="3772518"/>
                  <a:ext cx="129777" cy="26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1" h="13370" extrusionOk="0">
                      <a:moveTo>
                        <a:pt x="2368" y="601"/>
                      </a:moveTo>
                      <a:cubicBezTo>
                        <a:pt x="2473" y="601"/>
                        <a:pt x="2576" y="616"/>
                        <a:pt x="2677" y="643"/>
                      </a:cubicBezTo>
                      <a:cubicBezTo>
                        <a:pt x="3397" y="833"/>
                        <a:pt x="4055" y="1646"/>
                        <a:pt x="4438" y="2819"/>
                      </a:cubicBezTo>
                      <a:cubicBezTo>
                        <a:pt x="4802" y="3935"/>
                        <a:pt x="5988" y="7788"/>
                        <a:pt x="5929" y="10407"/>
                      </a:cubicBezTo>
                      <a:cubicBezTo>
                        <a:pt x="5905" y="11483"/>
                        <a:pt x="5677" y="12199"/>
                        <a:pt x="5253" y="12536"/>
                      </a:cubicBezTo>
                      <a:cubicBezTo>
                        <a:pt x="5056" y="12692"/>
                        <a:pt x="4813" y="12770"/>
                        <a:pt x="4516" y="12770"/>
                      </a:cubicBezTo>
                      <a:cubicBezTo>
                        <a:pt x="4373" y="12770"/>
                        <a:pt x="4218" y="12752"/>
                        <a:pt x="4050" y="12716"/>
                      </a:cubicBezTo>
                      <a:cubicBezTo>
                        <a:pt x="3420" y="12582"/>
                        <a:pt x="3099" y="11607"/>
                        <a:pt x="2865" y="10894"/>
                      </a:cubicBezTo>
                      <a:cubicBezTo>
                        <a:pt x="2820" y="10758"/>
                        <a:pt x="2779" y="10630"/>
                        <a:pt x="2738" y="10518"/>
                      </a:cubicBezTo>
                      <a:cubicBezTo>
                        <a:pt x="2217" y="9078"/>
                        <a:pt x="1912" y="7545"/>
                        <a:pt x="1617" y="6063"/>
                      </a:cubicBezTo>
                      <a:cubicBezTo>
                        <a:pt x="1531" y="5630"/>
                        <a:pt x="1445" y="5196"/>
                        <a:pt x="1353" y="4764"/>
                      </a:cubicBezTo>
                      <a:lnTo>
                        <a:pt x="1272" y="4394"/>
                      </a:lnTo>
                      <a:cubicBezTo>
                        <a:pt x="1030" y="3321"/>
                        <a:pt x="663" y="1702"/>
                        <a:pt x="1422" y="1009"/>
                      </a:cubicBezTo>
                      <a:cubicBezTo>
                        <a:pt x="1719" y="739"/>
                        <a:pt x="2041" y="601"/>
                        <a:pt x="2368" y="601"/>
                      </a:cubicBezTo>
                      <a:close/>
                      <a:moveTo>
                        <a:pt x="2370" y="0"/>
                      </a:moveTo>
                      <a:cubicBezTo>
                        <a:pt x="1894" y="0"/>
                        <a:pt x="1426" y="193"/>
                        <a:pt x="1017" y="565"/>
                      </a:cubicBezTo>
                      <a:cubicBezTo>
                        <a:pt x="1" y="1493"/>
                        <a:pt x="413" y="3318"/>
                        <a:pt x="685" y="4526"/>
                      </a:cubicBezTo>
                      <a:lnTo>
                        <a:pt x="765" y="4888"/>
                      </a:lnTo>
                      <a:cubicBezTo>
                        <a:pt x="857" y="5318"/>
                        <a:pt x="942" y="5748"/>
                        <a:pt x="1027" y="6180"/>
                      </a:cubicBezTo>
                      <a:cubicBezTo>
                        <a:pt x="1326" y="7683"/>
                        <a:pt x="1636" y="9239"/>
                        <a:pt x="2173" y="10722"/>
                      </a:cubicBezTo>
                      <a:cubicBezTo>
                        <a:pt x="2212" y="10829"/>
                        <a:pt x="2251" y="10951"/>
                        <a:pt x="2294" y="11081"/>
                      </a:cubicBezTo>
                      <a:cubicBezTo>
                        <a:pt x="2573" y="11933"/>
                        <a:pt x="2956" y="13099"/>
                        <a:pt x="3926" y="13305"/>
                      </a:cubicBezTo>
                      <a:cubicBezTo>
                        <a:pt x="4120" y="13346"/>
                        <a:pt x="4316" y="13367"/>
                        <a:pt x="4513" y="13370"/>
                      </a:cubicBezTo>
                      <a:cubicBezTo>
                        <a:pt x="4948" y="13370"/>
                        <a:pt x="5321" y="13249"/>
                        <a:pt x="5625" y="13007"/>
                      </a:cubicBezTo>
                      <a:cubicBezTo>
                        <a:pt x="6197" y="12554"/>
                        <a:pt x="6500" y="11684"/>
                        <a:pt x="6530" y="10421"/>
                      </a:cubicBezTo>
                      <a:cubicBezTo>
                        <a:pt x="6590" y="7705"/>
                        <a:pt x="5381" y="3772"/>
                        <a:pt x="5009" y="2631"/>
                      </a:cubicBezTo>
                      <a:cubicBezTo>
                        <a:pt x="4557" y="1244"/>
                        <a:pt x="3763" y="307"/>
                        <a:pt x="2831" y="61"/>
                      </a:cubicBezTo>
                      <a:cubicBezTo>
                        <a:pt x="2677" y="20"/>
                        <a:pt x="2523" y="0"/>
                        <a:pt x="237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2"/>
                <p:cNvSpPr/>
                <p:nvPr/>
              </p:nvSpPr>
              <p:spPr>
                <a:xfrm>
                  <a:off x="5397819" y="3800183"/>
                  <a:ext cx="119361" cy="25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12770" extrusionOk="0">
                      <a:moveTo>
                        <a:pt x="2134" y="0"/>
                      </a:moveTo>
                      <a:cubicBezTo>
                        <a:pt x="1744" y="0"/>
                        <a:pt x="1352" y="156"/>
                        <a:pt x="989" y="488"/>
                      </a:cubicBezTo>
                      <a:cubicBezTo>
                        <a:pt x="0" y="1390"/>
                        <a:pt x="598" y="3432"/>
                        <a:pt x="829" y="4526"/>
                      </a:cubicBezTo>
                      <a:cubicBezTo>
                        <a:pt x="1240" y="6470"/>
                        <a:pt x="1544" y="8441"/>
                        <a:pt x="2225" y="10320"/>
                      </a:cubicBezTo>
                      <a:cubicBezTo>
                        <a:pt x="2497" y="11072"/>
                        <a:pt x="2820" y="12513"/>
                        <a:pt x="3758" y="12711"/>
                      </a:cubicBezTo>
                      <a:cubicBezTo>
                        <a:pt x="3946" y="12750"/>
                        <a:pt x="4121" y="12769"/>
                        <a:pt x="4281" y="12769"/>
                      </a:cubicBezTo>
                      <a:cubicBezTo>
                        <a:pt x="5523" y="12769"/>
                        <a:pt x="5965" y="11636"/>
                        <a:pt x="5999" y="10114"/>
                      </a:cubicBezTo>
                      <a:cubicBezTo>
                        <a:pt x="6061" y="7349"/>
                        <a:pt x="4780" y="3301"/>
                        <a:pt x="4493" y="2424"/>
                      </a:cubicBezTo>
                      <a:cubicBezTo>
                        <a:pt x="3994" y="896"/>
                        <a:pt x="3069" y="0"/>
                        <a:pt x="2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2"/>
                <p:cNvSpPr/>
                <p:nvPr/>
              </p:nvSpPr>
              <p:spPr>
                <a:xfrm>
                  <a:off x="5393270" y="3794256"/>
                  <a:ext cx="129796" cy="26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13370" extrusionOk="0">
                      <a:moveTo>
                        <a:pt x="2369" y="602"/>
                      </a:moveTo>
                      <a:cubicBezTo>
                        <a:pt x="2472" y="602"/>
                        <a:pt x="2577" y="616"/>
                        <a:pt x="2676" y="643"/>
                      </a:cubicBezTo>
                      <a:cubicBezTo>
                        <a:pt x="3397" y="832"/>
                        <a:pt x="4056" y="1646"/>
                        <a:pt x="4438" y="2818"/>
                      </a:cubicBezTo>
                      <a:cubicBezTo>
                        <a:pt x="4803" y="3938"/>
                        <a:pt x="5989" y="7792"/>
                        <a:pt x="5930" y="10408"/>
                      </a:cubicBezTo>
                      <a:cubicBezTo>
                        <a:pt x="5905" y="11484"/>
                        <a:pt x="5678" y="12201"/>
                        <a:pt x="5253" y="12536"/>
                      </a:cubicBezTo>
                      <a:cubicBezTo>
                        <a:pt x="5056" y="12692"/>
                        <a:pt x="4814" y="12770"/>
                        <a:pt x="4517" y="12770"/>
                      </a:cubicBezTo>
                      <a:cubicBezTo>
                        <a:pt x="4374" y="12770"/>
                        <a:pt x="4219" y="12752"/>
                        <a:pt x="4050" y="12716"/>
                      </a:cubicBezTo>
                      <a:cubicBezTo>
                        <a:pt x="3420" y="12583"/>
                        <a:pt x="3099" y="11608"/>
                        <a:pt x="2865" y="10895"/>
                      </a:cubicBezTo>
                      <a:cubicBezTo>
                        <a:pt x="2820" y="10758"/>
                        <a:pt x="2778" y="10631"/>
                        <a:pt x="2738" y="10518"/>
                      </a:cubicBezTo>
                      <a:cubicBezTo>
                        <a:pt x="2216" y="9078"/>
                        <a:pt x="1911" y="7543"/>
                        <a:pt x="1616" y="6061"/>
                      </a:cubicBezTo>
                      <a:cubicBezTo>
                        <a:pt x="1531" y="5628"/>
                        <a:pt x="1444" y="5196"/>
                        <a:pt x="1353" y="4764"/>
                      </a:cubicBezTo>
                      <a:lnTo>
                        <a:pt x="1272" y="4397"/>
                      </a:lnTo>
                      <a:cubicBezTo>
                        <a:pt x="1029" y="3324"/>
                        <a:pt x="664" y="1703"/>
                        <a:pt x="1423" y="1010"/>
                      </a:cubicBezTo>
                      <a:cubicBezTo>
                        <a:pt x="1718" y="740"/>
                        <a:pt x="2041" y="602"/>
                        <a:pt x="2368" y="602"/>
                      </a:cubicBezTo>
                      <a:close/>
                      <a:moveTo>
                        <a:pt x="2369" y="0"/>
                      </a:moveTo>
                      <a:cubicBezTo>
                        <a:pt x="1893" y="0"/>
                        <a:pt x="1425" y="193"/>
                        <a:pt x="1017" y="566"/>
                      </a:cubicBezTo>
                      <a:cubicBezTo>
                        <a:pt x="0" y="1493"/>
                        <a:pt x="413" y="3319"/>
                        <a:pt x="685" y="4528"/>
                      </a:cubicBezTo>
                      <a:lnTo>
                        <a:pt x="765" y="4887"/>
                      </a:lnTo>
                      <a:cubicBezTo>
                        <a:pt x="856" y="5318"/>
                        <a:pt x="942" y="5747"/>
                        <a:pt x="1027" y="6177"/>
                      </a:cubicBezTo>
                      <a:cubicBezTo>
                        <a:pt x="1326" y="7682"/>
                        <a:pt x="1635" y="9238"/>
                        <a:pt x="2172" y="10722"/>
                      </a:cubicBezTo>
                      <a:cubicBezTo>
                        <a:pt x="2211" y="10830"/>
                        <a:pt x="2250" y="10951"/>
                        <a:pt x="2294" y="11081"/>
                      </a:cubicBezTo>
                      <a:cubicBezTo>
                        <a:pt x="2573" y="11934"/>
                        <a:pt x="2956" y="13100"/>
                        <a:pt x="3926" y="13304"/>
                      </a:cubicBezTo>
                      <a:cubicBezTo>
                        <a:pt x="4119" y="13347"/>
                        <a:pt x="4316" y="13368"/>
                        <a:pt x="4514" y="13370"/>
                      </a:cubicBezTo>
                      <a:cubicBezTo>
                        <a:pt x="4949" y="13370"/>
                        <a:pt x="5321" y="13249"/>
                        <a:pt x="5626" y="13007"/>
                      </a:cubicBezTo>
                      <a:cubicBezTo>
                        <a:pt x="6197" y="12554"/>
                        <a:pt x="6501" y="11684"/>
                        <a:pt x="6529" y="10421"/>
                      </a:cubicBezTo>
                      <a:cubicBezTo>
                        <a:pt x="6591" y="7709"/>
                        <a:pt x="5382" y="3773"/>
                        <a:pt x="5009" y="2631"/>
                      </a:cubicBezTo>
                      <a:cubicBezTo>
                        <a:pt x="4557" y="1244"/>
                        <a:pt x="3762" y="307"/>
                        <a:pt x="2830" y="61"/>
                      </a:cubicBezTo>
                      <a:cubicBezTo>
                        <a:pt x="2677" y="20"/>
                        <a:pt x="2522" y="0"/>
                        <a:pt x="23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6234664" y="4064659"/>
                  <a:ext cx="190245" cy="261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2" h="13300" extrusionOk="0">
                      <a:moveTo>
                        <a:pt x="7147" y="0"/>
                      </a:moveTo>
                      <a:cubicBezTo>
                        <a:pt x="6326" y="0"/>
                        <a:pt x="5413" y="557"/>
                        <a:pt x="4636" y="1636"/>
                      </a:cubicBezTo>
                      <a:cubicBezTo>
                        <a:pt x="4048" y="2451"/>
                        <a:pt x="1375" y="6237"/>
                        <a:pt x="528" y="9296"/>
                      </a:cubicBezTo>
                      <a:cubicBezTo>
                        <a:pt x="0" y="11199"/>
                        <a:pt x="179" y="12820"/>
                        <a:pt x="2006" y="13269"/>
                      </a:cubicBezTo>
                      <a:cubicBezTo>
                        <a:pt x="2091" y="13290"/>
                        <a:pt x="2175" y="13300"/>
                        <a:pt x="2257" y="13300"/>
                      </a:cubicBezTo>
                      <a:cubicBezTo>
                        <a:pt x="3180" y="13300"/>
                        <a:pt x="3905" y="12056"/>
                        <a:pt x="4394" y="11426"/>
                      </a:cubicBezTo>
                      <a:cubicBezTo>
                        <a:pt x="5723" y="9712"/>
                        <a:pt x="6691" y="7707"/>
                        <a:pt x="7763" y="5785"/>
                      </a:cubicBezTo>
                      <a:cubicBezTo>
                        <a:pt x="8364" y="4704"/>
                        <a:pt x="9662" y="2769"/>
                        <a:pt x="8928" y="1282"/>
                      </a:cubicBezTo>
                      <a:cubicBezTo>
                        <a:pt x="8503" y="420"/>
                        <a:pt x="7860" y="0"/>
                        <a:pt x="71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6231769" y="4058732"/>
                  <a:ext cx="198357" cy="27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13903" extrusionOk="0">
                      <a:moveTo>
                        <a:pt x="7290" y="602"/>
                      </a:moveTo>
                      <a:cubicBezTo>
                        <a:pt x="7333" y="602"/>
                        <a:pt x="7375" y="604"/>
                        <a:pt x="7416" y="607"/>
                      </a:cubicBezTo>
                      <a:cubicBezTo>
                        <a:pt x="7991" y="655"/>
                        <a:pt x="8472" y="1039"/>
                        <a:pt x="8806" y="1716"/>
                      </a:cubicBezTo>
                      <a:cubicBezTo>
                        <a:pt x="9394" y="2906"/>
                        <a:pt x="8467" y="4514"/>
                        <a:pt x="7854" y="5578"/>
                      </a:cubicBezTo>
                      <a:cubicBezTo>
                        <a:pt x="7779" y="5707"/>
                        <a:pt x="7709" y="5829"/>
                        <a:pt x="7646" y="5941"/>
                      </a:cubicBezTo>
                      <a:cubicBezTo>
                        <a:pt x="7409" y="6367"/>
                        <a:pt x="7176" y="6798"/>
                        <a:pt x="6943" y="7228"/>
                      </a:cubicBezTo>
                      <a:cubicBezTo>
                        <a:pt x="6148" y="8703"/>
                        <a:pt x="5324" y="10228"/>
                        <a:pt x="4304" y="11543"/>
                      </a:cubicBezTo>
                      <a:cubicBezTo>
                        <a:pt x="4225" y="11646"/>
                        <a:pt x="4138" y="11764"/>
                        <a:pt x="4047" y="11891"/>
                      </a:cubicBezTo>
                      <a:cubicBezTo>
                        <a:pt x="3610" y="12495"/>
                        <a:pt x="3025" y="13299"/>
                        <a:pt x="2398" y="13299"/>
                      </a:cubicBezTo>
                      <a:cubicBezTo>
                        <a:pt x="2341" y="13299"/>
                        <a:pt x="2283" y="13293"/>
                        <a:pt x="2226" y="13279"/>
                      </a:cubicBezTo>
                      <a:cubicBezTo>
                        <a:pt x="1639" y="13135"/>
                        <a:pt x="1234" y="12862"/>
                        <a:pt x="991" y="12446"/>
                      </a:cubicBezTo>
                      <a:cubicBezTo>
                        <a:pt x="633" y="11836"/>
                        <a:pt x="624" y="10904"/>
                        <a:pt x="964" y="9678"/>
                      </a:cubicBezTo>
                      <a:cubicBezTo>
                        <a:pt x="1770" y="6773"/>
                        <a:pt x="4278" y="3153"/>
                        <a:pt x="5027" y="2112"/>
                      </a:cubicBezTo>
                      <a:cubicBezTo>
                        <a:pt x="5724" y="1145"/>
                        <a:pt x="6544" y="602"/>
                        <a:pt x="7290" y="602"/>
                      </a:cubicBezTo>
                      <a:close/>
                      <a:moveTo>
                        <a:pt x="7294" y="1"/>
                      </a:moveTo>
                      <a:cubicBezTo>
                        <a:pt x="6344" y="1"/>
                        <a:pt x="5353" y="632"/>
                        <a:pt x="4539" y="1761"/>
                      </a:cubicBezTo>
                      <a:cubicBezTo>
                        <a:pt x="3775" y="2821"/>
                        <a:pt x="1217" y="6516"/>
                        <a:pt x="384" y="9516"/>
                      </a:cubicBezTo>
                      <a:cubicBezTo>
                        <a:pt x="0" y="10905"/>
                        <a:pt x="30" y="11993"/>
                        <a:pt x="472" y="12749"/>
                      </a:cubicBezTo>
                      <a:cubicBezTo>
                        <a:pt x="798" y="13305"/>
                        <a:pt x="1339" y="13679"/>
                        <a:pt x="2082" y="13862"/>
                      </a:cubicBezTo>
                      <a:cubicBezTo>
                        <a:pt x="2188" y="13888"/>
                        <a:pt x="2297" y="13902"/>
                        <a:pt x="2406" y="13902"/>
                      </a:cubicBezTo>
                      <a:cubicBezTo>
                        <a:pt x="3333" y="13902"/>
                        <a:pt x="4046" y="12918"/>
                        <a:pt x="4534" y="12243"/>
                      </a:cubicBezTo>
                      <a:cubicBezTo>
                        <a:pt x="4621" y="12123"/>
                        <a:pt x="4702" y="12010"/>
                        <a:pt x="4778" y="11911"/>
                      </a:cubicBezTo>
                      <a:cubicBezTo>
                        <a:pt x="5829" y="10557"/>
                        <a:pt x="6665" y="9011"/>
                        <a:pt x="7472" y="7514"/>
                      </a:cubicBezTo>
                      <a:cubicBezTo>
                        <a:pt x="7704" y="7086"/>
                        <a:pt x="7934" y="6657"/>
                        <a:pt x="8172" y="6232"/>
                      </a:cubicBezTo>
                      <a:lnTo>
                        <a:pt x="8374" y="5877"/>
                      </a:lnTo>
                      <a:cubicBezTo>
                        <a:pt x="9051" y="4703"/>
                        <a:pt x="10073" y="2928"/>
                        <a:pt x="9344" y="1450"/>
                      </a:cubicBezTo>
                      <a:cubicBezTo>
                        <a:pt x="8919" y="585"/>
                        <a:pt x="8252" y="73"/>
                        <a:pt x="7466" y="8"/>
                      </a:cubicBezTo>
                      <a:cubicBezTo>
                        <a:pt x="7409" y="3"/>
                        <a:pt x="7351" y="1"/>
                        <a:pt x="729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6327029" y="4148006"/>
                  <a:ext cx="142871" cy="19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" h="9989" extrusionOk="0">
                      <a:moveTo>
                        <a:pt x="5368" y="1"/>
                      </a:moveTo>
                      <a:cubicBezTo>
                        <a:pt x="4751" y="1"/>
                        <a:pt x="4066" y="418"/>
                        <a:pt x="3482" y="1229"/>
                      </a:cubicBezTo>
                      <a:cubicBezTo>
                        <a:pt x="3041" y="1842"/>
                        <a:pt x="1033" y="4685"/>
                        <a:pt x="397" y="6981"/>
                      </a:cubicBezTo>
                      <a:cubicBezTo>
                        <a:pt x="1" y="8410"/>
                        <a:pt x="136" y="9628"/>
                        <a:pt x="1508" y="9966"/>
                      </a:cubicBezTo>
                      <a:cubicBezTo>
                        <a:pt x="1571" y="9981"/>
                        <a:pt x="1634" y="9989"/>
                        <a:pt x="1695" y="9989"/>
                      </a:cubicBezTo>
                      <a:cubicBezTo>
                        <a:pt x="2388" y="9989"/>
                        <a:pt x="2933" y="9055"/>
                        <a:pt x="3300" y="8581"/>
                      </a:cubicBezTo>
                      <a:cubicBezTo>
                        <a:pt x="4299" y="7294"/>
                        <a:pt x="5026" y="5789"/>
                        <a:pt x="5829" y="4346"/>
                      </a:cubicBezTo>
                      <a:cubicBezTo>
                        <a:pt x="6282" y="3534"/>
                        <a:pt x="7256" y="2080"/>
                        <a:pt x="6706" y="963"/>
                      </a:cubicBezTo>
                      <a:cubicBezTo>
                        <a:pt x="6386" y="316"/>
                        <a:pt x="5903" y="1"/>
                        <a:pt x="53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2"/>
                <p:cNvSpPr/>
                <p:nvPr/>
              </p:nvSpPr>
              <p:spPr>
                <a:xfrm>
                  <a:off x="6323347" y="4142099"/>
                  <a:ext cx="152145" cy="208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7" h="10590" extrusionOk="0">
                      <a:moveTo>
                        <a:pt x="5548" y="601"/>
                      </a:moveTo>
                      <a:cubicBezTo>
                        <a:pt x="5579" y="601"/>
                        <a:pt x="5610" y="602"/>
                        <a:pt x="5641" y="605"/>
                      </a:cubicBezTo>
                      <a:cubicBezTo>
                        <a:pt x="6045" y="638"/>
                        <a:pt x="6385" y="912"/>
                        <a:pt x="6623" y="1396"/>
                      </a:cubicBezTo>
                      <a:cubicBezTo>
                        <a:pt x="7047" y="2253"/>
                        <a:pt x="6363" y="3440"/>
                        <a:pt x="5911" y="4225"/>
                      </a:cubicBezTo>
                      <a:lnTo>
                        <a:pt x="5754" y="4499"/>
                      </a:lnTo>
                      <a:cubicBezTo>
                        <a:pt x="5575" y="4820"/>
                        <a:pt x="5400" y="5145"/>
                        <a:pt x="5224" y="5469"/>
                      </a:cubicBezTo>
                      <a:cubicBezTo>
                        <a:pt x="4629" y="6574"/>
                        <a:pt x="4011" y="7714"/>
                        <a:pt x="3250" y="8696"/>
                      </a:cubicBezTo>
                      <a:cubicBezTo>
                        <a:pt x="3190" y="8773"/>
                        <a:pt x="3126" y="8863"/>
                        <a:pt x="3056" y="8959"/>
                      </a:cubicBezTo>
                      <a:cubicBezTo>
                        <a:pt x="2737" y="9400"/>
                        <a:pt x="2307" y="9985"/>
                        <a:pt x="1873" y="9985"/>
                      </a:cubicBezTo>
                      <a:cubicBezTo>
                        <a:pt x="1838" y="9985"/>
                        <a:pt x="1802" y="9981"/>
                        <a:pt x="1767" y="9973"/>
                      </a:cubicBezTo>
                      <a:cubicBezTo>
                        <a:pt x="1346" y="9870"/>
                        <a:pt x="1058" y="9677"/>
                        <a:pt x="886" y="9382"/>
                      </a:cubicBezTo>
                      <a:cubicBezTo>
                        <a:pt x="628" y="8941"/>
                        <a:pt x="624" y="8262"/>
                        <a:pt x="873" y="7361"/>
                      </a:cubicBezTo>
                      <a:lnTo>
                        <a:pt x="874" y="7361"/>
                      </a:lnTo>
                      <a:cubicBezTo>
                        <a:pt x="1474" y="5194"/>
                        <a:pt x="3352" y="2483"/>
                        <a:pt x="3913" y="1704"/>
                      </a:cubicBezTo>
                      <a:cubicBezTo>
                        <a:pt x="4413" y="1010"/>
                        <a:pt x="5017" y="601"/>
                        <a:pt x="5548" y="601"/>
                      </a:cubicBezTo>
                      <a:close/>
                      <a:moveTo>
                        <a:pt x="5561" y="0"/>
                      </a:moveTo>
                      <a:cubicBezTo>
                        <a:pt x="4827" y="0"/>
                        <a:pt x="4052" y="483"/>
                        <a:pt x="3425" y="1353"/>
                      </a:cubicBezTo>
                      <a:cubicBezTo>
                        <a:pt x="2850" y="2152"/>
                        <a:pt x="922" y="4937"/>
                        <a:pt x="293" y="7201"/>
                      </a:cubicBezTo>
                      <a:cubicBezTo>
                        <a:pt x="0" y="8264"/>
                        <a:pt x="24" y="9100"/>
                        <a:pt x="368" y="9687"/>
                      </a:cubicBezTo>
                      <a:cubicBezTo>
                        <a:pt x="623" y="10121"/>
                        <a:pt x="1045" y="10414"/>
                        <a:pt x="1624" y="10556"/>
                      </a:cubicBezTo>
                      <a:cubicBezTo>
                        <a:pt x="1709" y="10578"/>
                        <a:pt x="1798" y="10589"/>
                        <a:pt x="1887" y="10589"/>
                      </a:cubicBezTo>
                      <a:cubicBezTo>
                        <a:pt x="2618" y="10589"/>
                        <a:pt x="3166" y="9831"/>
                        <a:pt x="3542" y="9311"/>
                      </a:cubicBezTo>
                      <a:cubicBezTo>
                        <a:pt x="3607" y="9221"/>
                        <a:pt x="3669" y="9137"/>
                        <a:pt x="3725" y="9065"/>
                      </a:cubicBezTo>
                      <a:cubicBezTo>
                        <a:pt x="4517" y="8044"/>
                        <a:pt x="5145" y="6880"/>
                        <a:pt x="5753" y="5754"/>
                      </a:cubicBezTo>
                      <a:cubicBezTo>
                        <a:pt x="5927" y="5433"/>
                        <a:pt x="6102" y="5111"/>
                        <a:pt x="6280" y="4792"/>
                      </a:cubicBezTo>
                      <a:lnTo>
                        <a:pt x="6431" y="4525"/>
                      </a:lnTo>
                      <a:cubicBezTo>
                        <a:pt x="6947" y="3630"/>
                        <a:pt x="7726" y="2277"/>
                        <a:pt x="7162" y="1130"/>
                      </a:cubicBezTo>
                      <a:cubicBezTo>
                        <a:pt x="6830" y="456"/>
                        <a:pt x="6307" y="57"/>
                        <a:pt x="5690" y="5"/>
                      </a:cubicBezTo>
                      <a:cubicBezTo>
                        <a:pt x="5647" y="2"/>
                        <a:pt x="5604" y="0"/>
                        <a:pt x="556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2"/>
                <p:cNvSpPr/>
                <p:nvPr/>
              </p:nvSpPr>
              <p:spPr>
                <a:xfrm>
                  <a:off x="5947386" y="3986785"/>
                  <a:ext cx="236378" cy="22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5" h="11445" extrusionOk="0">
                      <a:moveTo>
                        <a:pt x="12004" y="0"/>
                      </a:moveTo>
                      <a:cubicBezTo>
                        <a:pt x="12004" y="0"/>
                        <a:pt x="9345" y="1548"/>
                        <a:pt x="7107" y="1548"/>
                      </a:cubicBezTo>
                      <a:cubicBezTo>
                        <a:pt x="6708" y="1548"/>
                        <a:pt x="6323" y="1499"/>
                        <a:pt x="5968" y="1383"/>
                      </a:cubicBezTo>
                      <a:cubicBezTo>
                        <a:pt x="5227" y="1141"/>
                        <a:pt x="4573" y="1039"/>
                        <a:pt x="3990" y="1039"/>
                      </a:cubicBezTo>
                      <a:cubicBezTo>
                        <a:pt x="2729" y="1039"/>
                        <a:pt x="1805" y="1517"/>
                        <a:pt x="1071" y="2088"/>
                      </a:cubicBezTo>
                      <a:cubicBezTo>
                        <a:pt x="1" y="2922"/>
                        <a:pt x="1153" y="8031"/>
                        <a:pt x="834" y="9475"/>
                      </a:cubicBezTo>
                      <a:cubicBezTo>
                        <a:pt x="547" y="10779"/>
                        <a:pt x="1217" y="11444"/>
                        <a:pt x="2420" y="11444"/>
                      </a:cubicBezTo>
                      <a:cubicBezTo>
                        <a:pt x="2549" y="11444"/>
                        <a:pt x="2683" y="11437"/>
                        <a:pt x="2824" y="11422"/>
                      </a:cubicBezTo>
                      <a:cubicBezTo>
                        <a:pt x="4276" y="11263"/>
                        <a:pt x="5299" y="9423"/>
                        <a:pt x="5344" y="7722"/>
                      </a:cubicBezTo>
                      <a:cubicBezTo>
                        <a:pt x="5387" y="6082"/>
                        <a:pt x="5319" y="5533"/>
                        <a:pt x="5618" y="5533"/>
                      </a:cubicBezTo>
                      <a:cubicBezTo>
                        <a:pt x="5629" y="5533"/>
                        <a:pt x="5641" y="5533"/>
                        <a:pt x="5653" y="5535"/>
                      </a:cubicBezTo>
                      <a:cubicBezTo>
                        <a:pt x="5966" y="5572"/>
                        <a:pt x="8473" y="6036"/>
                        <a:pt x="9507" y="6036"/>
                      </a:cubicBezTo>
                      <a:cubicBezTo>
                        <a:pt x="9586" y="6036"/>
                        <a:pt x="9658" y="6033"/>
                        <a:pt x="9718" y="6027"/>
                      </a:cubicBezTo>
                      <a:cubicBezTo>
                        <a:pt x="10564" y="5943"/>
                        <a:pt x="12004" y="1"/>
                        <a:pt x="120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2"/>
                <p:cNvSpPr/>
                <p:nvPr/>
              </p:nvSpPr>
              <p:spPr>
                <a:xfrm>
                  <a:off x="5950379" y="3980858"/>
                  <a:ext cx="240080" cy="237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3" h="12047" extrusionOk="0">
                      <a:moveTo>
                        <a:pt x="11397" y="882"/>
                      </a:moveTo>
                      <a:lnTo>
                        <a:pt x="11397" y="882"/>
                      </a:lnTo>
                      <a:cubicBezTo>
                        <a:pt x="10769" y="3323"/>
                        <a:pt x="9926" y="5837"/>
                        <a:pt x="9538" y="6028"/>
                      </a:cubicBezTo>
                      <a:cubicBezTo>
                        <a:pt x="9485" y="6033"/>
                        <a:pt x="9421" y="6036"/>
                        <a:pt x="9350" y="6036"/>
                      </a:cubicBezTo>
                      <a:cubicBezTo>
                        <a:pt x="8576" y="6036"/>
                        <a:pt x="6826" y="5746"/>
                        <a:pt x="6043" y="5617"/>
                      </a:cubicBezTo>
                      <a:cubicBezTo>
                        <a:pt x="5790" y="5575"/>
                        <a:pt x="5609" y="5545"/>
                        <a:pt x="5536" y="5537"/>
                      </a:cubicBezTo>
                      <a:cubicBezTo>
                        <a:pt x="5513" y="5534"/>
                        <a:pt x="5490" y="5533"/>
                        <a:pt x="5469" y="5533"/>
                      </a:cubicBezTo>
                      <a:cubicBezTo>
                        <a:pt x="5322" y="5533"/>
                        <a:pt x="5220" y="5591"/>
                        <a:pt x="5158" y="5645"/>
                      </a:cubicBezTo>
                      <a:cubicBezTo>
                        <a:pt x="4927" y="5847"/>
                        <a:pt x="4922" y="6201"/>
                        <a:pt x="4908" y="7150"/>
                      </a:cubicBezTo>
                      <a:cubicBezTo>
                        <a:pt x="4904" y="7395"/>
                        <a:pt x="4901" y="7682"/>
                        <a:pt x="4891" y="8015"/>
                      </a:cubicBezTo>
                      <a:cubicBezTo>
                        <a:pt x="4851" y="9547"/>
                        <a:pt x="3937" y="11283"/>
                        <a:pt x="2639" y="11424"/>
                      </a:cubicBezTo>
                      <a:cubicBezTo>
                        <a:pt x="2511" y="11438"/>
                        <a:pt x="2389" y="11444"/>
                        <a:pt x="2273" y="11444"/>
                      </a:cubicBezTo>
                      <a:cubicBezTo>
                        <a:pt x="1768" y="11444"/>
                        <a:pt x="1378" y="11315"/>
                        <a:pt x="1156" y="11069"/>
                      </a:cubicBezTo>
                      <a:cubicBezTo>
                        <a:pt x="916" y="10801"/>
                        <a:pt x="855" y="10388"/>
                        <a:pt x="975" y="9840"/>
                      </a:cubicBezTo>
                      <a:cubicBezTo>
                        <a:pt x="1108" y="9241"/>
                        <a:pt x="1015" y="8164"/>
                        <a:pt x="907" y="6917"/>
                      </a:cubicBezTo>
                      <a:cubicBezTo>
                        <a:pt x="766" y="5281"/>
                        <a:pt x="573" y="3040"/>
                        <a:pt x="1104" y="2626"/>
                      </a:cubicBezTo>
                      <a:cubicBezTo>
                        <a:pt x="1695" y="2165"/>
                        <a:pt x="2558" y="1643"/>
                        <a:pt x="3846" y="1643"/>
                      </a:cubicBezTo>
                      <a:cubicBezTo>
                        <a:pt x="4391" y="1643"/>
                        <a:pt x="5012" y="1738"/>
                        <a:pt x="5722" y="1968"/>
                      </a:cubicBezTo>
                      <a:cubicBezTo>
                        <a:pt x="6109" y="2094"/>
                        <a:pt x="6526" y="2148"/>
                        <a:pt x="6956" y="2148"/>
                      </a:cubicBezTo>
                      <a:cubicBezTo>
                        <a:pt x="8619" y="2148"/>
                        <a:pt x="10464" y="1349"/>
                        <a:pt x="11397" y="882"/>
                      </a:cubicBezTo>
                      <a:close/>
                      <a:moveTo>
                        <a:pt x="11851" y="0"/>
                      </a:moveTo>
                      <a:cubicBezTo>
                        <a:pt x="11801" y="0"/>
                        <a:pt x="11750" y="13"/>
                        <a:pt x="11700" y="42"/>
                      </a:cubicBezTo>
                      <a:cubicBezTo>
                        <a:pt x="11670" y="60"/>
                        <a:pt x="9080" y="1550"/>
                        <a:pt x="6960" y="1550"/>
                      </a:cubicBezTo>
                      <a:cubicBezTo>
                        <a:pt x="6590" y="1550"/>
                        <a:pt x="6234" y="1505"/>
                        <a:pt x="5909" y="1398"/>
                      </a:cubicBezTo>
                      <a:cubicBezTo>
                        <a:pt x="5126" y="1142"/>
                        <a:pt x="4437" y="1039"/>
                        <a:pt x="3831" y="1039"/>
                      </a:cubicBezTo>
                      <a:cubicBezTo>
                        <a:pt x="2382" y="1039"/>
                        <a:pt x="1404" y="1631"/>
                        <a:pt x="736" y="2152"/>
                      </a:cubicBezTo>
                      <a:cubicBezTo>
                        <a:pt x="0" y="2724"/>
                        <a:pt x="89" y="4431"/>
                        <a:pt x="309" y="6969"/>
                      </a:cubicBezTo>
                      <a:cubicBezTo>
                        <a:pt x="408" y="8117"/>
                        <a:pt x="501" y="9202"/>
                        <a:pt x="389" y="9711"/>
                      </a:cubicBezTo>
                      <a:cubicBezTo>
                        <a:pt x="184" y="10640"/>
                        <a:pt x="451" y="11181"/>
                        <a:pt x="709" y="11470"/>
                      </a:cubicBezTo>
                      <a:cubicBezTo>
                        <a:pt x="1051" y="11851"/>
                        <a:pt x="1583" y="12046"/>
                        <a:pt x="2266" y="12046"/>
                      </a:cubicBezTo>
                      <a:cubicBezTo>
                        <a:pt x="2412" y="12045"/>
                        <a:pt x="2558" y="12037"/>
                        <a:pt x="2704" y="12021"/>
                      </a:cubicBezTo>
                      <a:cubicBezTo>
                        <a:pt x="4366" y="11840"/>
                        <a:pt x="5446" y="9809"/>
                        <a:pt x="5492" y="8031"/>
                      </a:cubicBezTo>
                      <a:cubicBezTo>
                        <a:pt x="5501" y="7697"/>
                        <a:pt x="5505" y="7408"/>
                        <a:pt x="5509" y="7159"/>
                      </a:cubicBezTo>
                      <a:cubicBezTo>
                        <a:pt x="5515" y="6714"/>
                        <a:pt x="5521" y="6321"/>
                        <a:pt x="5553" y="6147"/>
                      </a:cubicBezTo>
                      <a:cubicBezTo>
                        <a:pt x="5642" y="6161"/>
                        <a:pt x="5777" y="6183"/>
                        <a:pt x="5944" y="6211"/>
                      </a:cubicBezTo>
                      <a:cubicBezTo>
                        <a:pt x="7309" y="6437"/>
                        <a:pt x="8650" y="6637"/>
                        <a:pt x="9368" y="6637"/>
                      </a:cubicBezTo>
                      <a:cubicBezTo>
                        <a:pt x="9453" y="6637"/>
                        <a:pt x="9529" y="6634"/>
                        <a:pt x="9596" y="6628"/>
                      </a:cubicBezTo>
                      <a:cubicBezTo>
                        <a:pt x="10470" y="6541"/>
                        <a:pt x="11463" y="3179"/>
                        <a:pt x="12144" y="372"/>
                      </a:cubicBezTo>
                      <a:cubicBezTo>
                        <a:pt x="12192" y="171"/>
                        <a:pt x="12033" y="0"/>
                        <a:pt x="1185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2"/>
                <p:cNvSpPr/>
                <p:nvPr/>
              </p:nvSpPr>
              <p:spPr>
                <a:xfrm>
                  <a:off x="6193196" y="3960558"/>
                  <a:ext cx="190264" cy="26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" h="13301" extrusionOk="0">
                      <a:moveTo>
                        <a:pt x="7148" y="1"/>
                      </a:moveTo>
                      <a:cubicBezTo>
                        <a:pt x="6327" y="1"/>
                        <a:pt x="5415" y="557"/>
                        <a:pt x="4637" y="1636"/>
                      </a:cubicBezTo>
                      <a:cubicBezTo>
                        <a:pt x="4049" y="2451"/>
                        <a:pt x="1376" y="6237"/>
                        <a:pt x="528" y="9296"/>
                      </a:cubicBezTo>
                      <a:cubicBezTo>
                        <a:pt x="0" y="11198"/>
                        <a:pt x="179" y="12820"/>
                        <a:pt x="2008" y="13269"/>
                      </a:cubicBezTo>
                      <a:cubicBezTo>
                        <a:pt x="2093" y="13290"/>
                        <a:pt x="2176" y="13300"/>
                        <a:pt x="2258" y="13300"/>
                      </a:cubicBezTo>
                      <a:cubicBezTo>
                        <a:pt x="3180" y="13300"/>
                        <a:pt x="3905" y="12056"/>
                        <a:pt x="4394" y="11426"/>
                      </a:cubicBezTo>
                      <a:cubicBezTo>
                        <a:pt x="5724" y="9712"/>
                        <a:pt x="6692" y="7707"/>
                        <a:pt x="7763" y="5786"/>
                      </a:cubicBezTo>
                      <a:cubicBezTo>
                        <a:pt x="8365" y="4704"/>
                        <a:pt x="9662" y="2769"/>
                        <a:pt x="8930" y="1282"/>
                      </a:cubicBezTo>
                      <a:cubicBezTo>
                        <a:pt x="8504" y="420"/>
                        <a:pt x="7861" y="1"/>
                        <a:pt x="714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2"/>
                <p:cNvSpPr/>
                <p:nvPr/>
              </p:nvSpPr>
              <p:spPr>
                <a:xfrm>
                  <a:off x="6190302" y="3954631"/>
                  <a:ext cx="198377" cy="27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13903" extrusionOk="0">
                      <a:moveTo>
                        <a:pt x="7286" y="601"/>
                      </a:moveTo>
                      <a:cubicBezTo>
                        <a:pt x="7330" y="601"/>
                        <a:pt x="7373" y="603"/>
                        <a:pt x="7417" y="606"/>
                      </a:cubicBezTo>
                      <a:cubicBezTo>
                        <a:pt x="7992" y="655"/>
                        <a:pt x="8472" y="1038"/>
                        <a:pt x="8806" y="1716"/>
                      </a:cubicBezTo>
                      <a:cubicBezTo>
                        <a:pt x="9393" y="2907"/>
                        <a:pt x="8467" y="4514"/>
                        <a:pt x="7854" y="5578"/>
                      </a:cubicBezTo>
                      <a:cubicBezTo>
                        <a:pt x="7779" y="5707"/>
                        <a:pt x="7709" y="5828"/>
                        <a:pt x="7647" y="5940"/>
                      </a:cubicBezTo>
                      <a:cubicBezTo>
                        <a:pt x="7410" y="6366"/>
                        <a:pt x="7178" y="6796"/>
                        <a:pt x="6946" y="7226"/>
                      </a:cubicBezTo>
                      <a:cubicBezTo>
                        <a:pt x="6149" y="8701"/>
                        <a:pt x="5325" y="10227"/>
                        <a:pt x="4304" y="11543"/>
                      </a:cubicBezTo>
                      <a:cubicBezTo>
                        <a:pt x="4225" y="11645"/>
                        <a:pt x="4138" y="11763"/>
                        <a:pt x="4047" y="11890"/>
                      </a:cubicBezTo>
                      <a:cubicBezTo>
                        <a:pt x="3610" y="12494"/>
                        <a:pt x="3025" y="13299"/>
                        <a:pt x="2397" y="13299"/>
                      </a:cubicBezTo>
                      <a:cubicBezTo>
                        <a:pt x="2340" y="13299"/>
                        <a:pt x="2283" y="13293"/>
                        <a:pt x="2226" y="13279"/>
                      </a:cubicBezTo>
                      <a:cubicBezTo>
                        <a:pt x="1639" y="13134"/>
                        <a:pt x="1236" y="12861"/>
                        <a:pt x="992" y="12446"/>
                      </a:cubicBezTo>
                      <a:cubicBezTo>
                        <a:pt x="634" y="11835"/>
                        <a:pt x="625" y="10904"/>
                        <a:pt x="964" y="9677"/>
                      </a:cubicBezTo>
                      <a:cubicBezTo>
                        <a:pt x="1769" y="6773"/>
                        <a:pt x="4278" y="3152"/>
                        <a:pt x="5028" y="2112"/>
                      </a:cubicBezTo>
                      <a:cubicBezTo>
                        <a:pt x="5723" y="1146"/>
                        <a:pt x="6537" y="601"/>
                        <a:pt x="7286" y="601"/>
                      </a:cubicBezTo>
                      <a:close/>
                      <a:moveTo>
                        <a:pt x="7294" y="1"/>
                      </a:moveTo>
                      <a:cubicBezTo>
                        <a:pt x="6346" y="1"/>
                        <a:pt x="5353" y="632"/>
                        <a:pt x="4540" y="1761"/>
                      </a:cubicBezTo>
                      <a:cubicBezTo>
                        <a:pt x="3775" y="2821"/>
                        <a:pt x="1218" y="6516"/>
                        <a:pt x="386" y="9517"/>
                      </a:cubicBezTo>
                      <a:cubicBezTo>
                        <a:pt x="0" y="10905"/>
                        <a:pt x="30" y="11992"/>
                        <a:pt x="473" y="12749"/>
                      </a:cubicBezTo>
                      <a:cubicBezTo>
                        <a:pt x="798" y="13305"/>
                        <a:pt x="1340" y="13679"/>
                        <a:pt x="2082" y="13862"/>
                      </a:cubicBezTo>
                      <a:cubicBezTo>
                        <a:pt x="2188" y="13888"/>
                        <a:pt x="2297" y="13902"/>
                        <a:pt x="2406" y="13902"/>
                      </a:cubicBezTo>
                      <a:cubicBezTo>
                        <a:pt x="3334" y="13902"/>
                        <a:pt x="4046" y="12917"/>
                        <a:pt x="4534" y="12242"/>
                      </a:cubicBezTo>
                      <a:cubicBezTo>
                        <a:pt x="4622" y="12122"/>
                        <a:pt x="4703" y="12009"/>
                        <a:pt x="4779" y="11912"/>
                      </a:cubicBezTo>
                      <a:cubicBezTo>
                        <a:pt x="5830" y="10556"/>
                        <a:pt x="6666" y="9008"/>
                        <a:pt x="7475" y="7512"/>
                      </a:cubicBezTo>
                      <a:cubicBezTo>
                        <a:pt x="7705" y="7084"/>
                        <a:pt x="7936" y="6656"/>
                        <a:pt x="8172" y="6232"/>
                      </a:cubicBezTo>
                      <a:lnTo>
                        <a:pt x="8375" y="5878"/>
                      </a:lnTo>
                      <a:cubicBezTo>
                        <a:pt x="9052" y="4704"/>
                        <a:pt x="10075" y="2929"/>
                        <a:pt x="9346" y="1451"/>
                      </a:cubicBezTo>
                      <a:cubicBezTo>
                        <a:pt x="8919" y="586"/>
                        <a:pt x="8253" y="73"/>
                        <a:pt x="7466" y="8"/>
                      </a:cubicBezTo>
                      <a:cubicBezTo>
                        <a:pt x="7409" y="3"/>
                        <a:pt x="7352" y="1"/>
                        <a:pt x="729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2"/>
                <p:cNvSpPr/>
                <p:nvPr/>
              </p:nvSpPr>
              <p:spPr>
                <a:xfrm>
                  <a:off x="6089568" y="3937697"/>
                  <a:ext cx="190264" cy="26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3" h="13301" extrusionOk="0">
                      <a:moveTo>
                        <a:pt x="7147" y="0"/>
                      </a:moveTo>
                      <a:cubicBezTo>
                        <a:pt x="6326" y="0"/>
                        <a:pt x="5413" y="556"/>
                        <a:pt x="4636" y="1635"/>
                      </a:cubicBezTo>
                      <a:cubicBezTo>
                        <a:pt x="4049" y="2451"/>
                        <a:pt x="1376" y="6238"/>
                        <a:pt x="528" y="9295"/>
                      </a:cubicBezTo>
                      <a:cubicBezTo>
                        <a:pt x="0" y="11198"/>
                        <a:pt x="179" y="12819"/>
                        <a:pt x="2006" y="13270"/>
                      </a:cubicBezTo>
                      <a:cubicBezTo>
                        <a:pt x="2091" y="13290"/>
                        <a:pt x="2175" y="13300"/>
                        <a:pt x="2257" y="13300"/>
                      </a:cubicBezTo>
                      <a:cubicBezTo>
                        <a:pt x="3180" y="13300"/>
                        <a:pt x="3905" y="12055"/>
                        <a:pt x="4394" y="11425"/>
                      </a:cubicBezTo>
                      <a:cubicBezTo>
                        <a:pt x="5723" y="9713"/>
                        <a:pt x="6691" y="7708"/>
                        <a:pt x="7763" y="5785"/>
                      </a:cubicBezTo>
                      <a:cubicBezTo>
                        <a:pt x="8365" y="4704"/>
                        <a:pt x="9662" y="2769"/>
                        <a:pt x="8928" y="1281"/>
                      </a:cubicBezTo>
                      <a:cubicBezTo>
                        <a:pt x="8503" y="420"/>
                        <a:pt x="7860" y="0"/>
                        <a:pt x="71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2"/>
                <p:cNvSpPr/>
                <p:nvPr/>
              </p:nvSpPr>
              <p:spPr>
                <a:xfrm>
                  <a:off x="6086674" y="3931790"/>
                  <a:ext cx="198357" cy="27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13902" extrusionOk="0">
                      <a:moveTo>
                        <a:pt x="7284" y="600"/>
                      </a:moveTo>
                      <a:cubicBezTo>
                        <a:pt x="7328" y="600"/>
                        <a:pt x="7373" y="602"/>
                        <a:pt x="7417" y="606"/>
                      </a:cubicBezTo>
                      <a:cubicBezTo>
                        <a:pt x="7992" y="654"/>
                        <a:pt x="8472" y="1037"/>
                        <a:pt x="8806" y="1715"/>
                      </a:cubicBezTo>
                      <a:cubicBezTo>
                        <a:pt x="9393" y="2906"/>
                        <a:pt x="8467" y="4514"/>
                        <a:pt x="7854" y="5577"/>
                      </a:cubicBezTo>
                      <a:cubicBezTo>
                        <a:pt x="7779" y="5706"/>
                        <a:pt x="7709" y="5827"/>
                        <a:pt x="7647" y="5940"/>
                      </a:cubicBezTo>
                      <a:cubicBezTo>
                        <a:pt x="7409" y="6366"/>
                        <a:pt x="7177" y="6796"/>
                        <a:pt x="6945" y="7226"/>
                      </a:cubicBezTo>
                      <a:cubicBezTo>
                        <a:pt x="6148" y="8701"/>
                        <a:pt x="5324" y="10226"/>
                        <a:pt x="4304" y="11542"/>
                      </a:cubicBezTo>
                      <a:cubicBezTo>
                        <a:pt x="4225" y="11644"/>
                        <a:pt x="4138" y="11763"/>
                        <a:pt x="4047" y="11890"/>
                      </a:cubicBezTo>
                      <a:cubicBezTo>
                        <a:pt x="3611" y="12493"/>
                        <a:pt x="3028" y="13299"/>
                        <a:pt x="2398" y="13299"/>
                      </a:cubicBezTo>
                      <a:cubicBezTo>
                        <a:pt x="2341" y="13299"/>
                        <a:pt x="2283" y="13292"/>
                        <a:pt x="2226" y="13278"/>
                      </a:cubicBezTo>
                      <a:cubicBezTo>
                        <a:pt x="1639" y="13135"/>
                        <a:pt x="1235" y="12862"/>
                        <a:pt x="991" y="12446"/>
                      </a:cubicBezTo>
                      <a:cubicBezTo>
                        <a:pt x="633" y="11834"/>
                        <a:pt x="624" y="10903"/>
                        <a:pt x="964" y="9676"/>
                      </a:cubicBezTo>
                      <a:cubicBezTo>
                        <a:pt x="1769" y="6772"/>
                        <a:pt x="4278" y="3151"/>
                        <a:pt x="5027" y="2111"/>
                      </a:cubicBezTo>
                      <a:cubicBezTo>
                        <a:pt x="5722" y="1147"/>
                        <a:pt x="6531" y="600"/>
                        <a:pt x="7284" y="600"/>
                      </a:cubicBezTo>
                      <a:close/>
                      <a:moveTo>
                        <a:pt x="7283" y="0"/>
                      </a:moveTo>
                      <a:cubicBezTo>
                        <a:pt x="6342" y="0"/>
                        <a:pt x="5349" y="636"/>
                        <a:pt x="4540" y="1761"/>
                      </a:cubicBezTo>
                      <a:cubicBezTo>
                        <a:pt x="3775" y="2821"/>
                        <a:pt x="1217" y="6516"/>
                        <a:pt x="386" y="9516"/>
                      </a:cubicBezTo>
                      <a:cubicBezTo>
                        <a:pt x="0" y="10904"/>
                        <a:pt x="30" y="11992"/>
                        <a:pt x="473" y="12749"/>
                      </a:cubicBezTo>
                      <a:cubicBezTo>
                        <a:pt x="798" y="13305"/>
                        <a:pt x="1340" y="13680"/>
                        <a:pt x="2082" y="13861"/>
                      </a:cubicBezTo>
                      <a:cubicBezTo>
                        <a:pt x="2188" y="13887"/>
                        <a:pt x="2297" y="13902"/>
                        <a:pt x="2406" y="13902"/>
                      </a:cubicBezTo>
                      <a:cubicBezTo>
                        <a:pt x="3333" y="13902"/>
                        <a:pt x="4046" y="12916"/>
                        <a:pt x="4534" y="12243"/>
                      </a:cubicBezTo>
                      <a:cubicBezTo>
                        <a:pt x="4622" y="12122"/>
                        <a:pt x="4703" y="12009"/>
                        <a:pt x="4778" y="11911"/>
                      </a:cubicBezTo>
                      <a:cubicBezTo>
                        <a:pt x="5829" y="10557"/>
                        <a:pt x="6665" y="9010"/>
                        <a:pt x="7473" y="7512"/>
                      </a:cubicBezTo>
                      <a:cubicBezTo>
                        <a:pt x="7705" y="7084"/>
                        <a:pt x="7935" y="6657"/>
                        <a:pt x="8172" y="6233"/>
                      </a:cubicBezTo>
                      <a:lnTo>
                        <a:pt x="8375" y="5877"/>
                      </a:lnTo>
                      <a:cubicBezTo>
                        <a:pt x="9052" y="4702"/>
                        <a:pt x="10074" y="2928"/>
                        <a:pt x="9346" y="1449"/>
                      </a:cubicBezTo>
                      <a:cubicBezTo>
                        <a:pt x="8919" y="584"/>
                        <a:pt x="8251" y="72"/>
                        <a:pt x="7466" y="8"/>
                      </a:cubicBezTo>
                      <a:cubicBezTo>
                        <a:pt x="7405" y="3"/>
                        <a:pt x="7344" y="0"/>
                        <a:pt x="728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2"/>
                <p:cNvSpPr/>
                <p:nvPr/>
              </p:nvSpPr>
              <p:spPr>
                <a:xfrm>
                  <a:off x="4933785" y="3759444"/>
                  <a:ext cx="1341007" cy="97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06" h="49296" extrusionOk="0">
                      <a:moveTo>
                        <a:pt x="0" y="0"/>
                      </a:moveTo>
                      <a:lnTo>
                        <a:pt x="10704" y="29265"/>
                      </a:lnTo>
                      <a:lnTo>
                        <a:pt x="68105" y="49295"/>
                      </a:lnTo>
                      <a:lnTo>
                        <a:pt x="64816" y="213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2"/>
                <p:cNvSpPr/>
                <p:nvPr/>
              </p:nvSpPr>
              <p:spPr>
                <a:xfrm>
                  <a:off x="4927444" y="3753517"/>
                  <a:ext cx="1353609" cy="982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6" h="49898" extrusionOk="0">
                      <a:moveTo>
                        <a:pt x="818" y="780"/>
                      </a:moveTo>
                      <a:lnTo>
                        <a:pt x="64862" y="21868"/>
                      </a:lnTo>
                      <a:lnTo>
                        <a:pt x="68073" y="49154"/>
                      </a:lnTo>
                      <a:lnTo>
                        <a:pt x="11260" y="29329"/>
                      </a:lnTo>
                      <a:lnTo>
                        <a:pt x="818" y="780"/>
                      </a:lnTo>
                      <a:close/>
                      <a:moveTo>
                        <a:pt x="320" y="1"/>
                      </a:moveTo>
                      <a:cubicBezTo>
                        <a:pt x="240" y="1"/>
                        <a:pt x="163" y="33"/>
                        <a:pt x="106" y="93"/>
                      </a:cubicBezTo>
                      <a:cubicBezTo>
                        <a:pt x="27" y="176"/>
                        <a:pt x="1" y="297"/>
                        <a:pt x="40" y="404"/>
                      </a:cubicBezTo>
                      <a:lnTo>
                        <a:pt x="10744" y="29670"/>
                      </a:lnTo>
                      <a:cubicBezTo>
                        <a:pt x="10775" y="29754"/>
                        <a:pt x="10842" y="29821"/>
                        <a:pt x="10928" y="29849"/>
                      </a:cubicBezTo>
                      <a:lnTo>
                        <a:pt x="68327" y="49881"/>
                      </a:lnTo>
                      <a:cubicBezTo>
                        <a:pt x="68359" y="49891"/>
                        <a:pt x="68393" y="49897"/>
                        <a:pt x="68427" y="49897"/>
                      </a:cubicBezTo>
                      <a:cubicBezTo>
                        <a:pt x="68607" y="49897"/>
                        <a:pt x="68746" y="49740"/>
                        <a:pt x="68726" y="49562"/>
                      </a:cubicBezTo>
                      <a:lnTo>
                        <a:pt x="65437" y="21609"/>
                      </a:lnTo>
                      <a:cubicBezTo>
                        <a:pt x="65424" y="21493"/>
                        <a:pt x="65343" y="21394"/>
                        <a:pt x="65233" y="21359"/>
                      </a:cubicBezTo>
                      <a:lnTo>
                        <a:pt x="417" y="17"/>
                      </a:lnTo>
                      <a:cubicBezTo>
                        <a:pt x="385" y="6"/>
                        <a:pt x="352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1" name="Google Shape;421;p32"/>
              <p:cNvGrpSpPr/>
              <p:nvPr/>
            </p:nvGrpSpPr>
            <p:grpSpPr>
              <a:xfrm>
                <a:off x="4866130" y="1140950"/>
                <a:ext cx="3577378" cy="3177375"/>
                <a:chOff x="4866130" y="1140950"/>
                <a:chExt cx="3577378" cy="3177375"/>
              </a:xfrm>
            </p:grpSpPr>
            <p:grpSp>
              <p:nvGrpSpPr>
                <p:cNvPr id="422" name="Google Shape;422;p32"/>
                <p:cNvGrpSpPr/>
                <p:nvPr/>
              </p:nvGrpSpPr>
              <p:grpSpPr>
                <a:xfrm>
                  <a:off x="7218455" y="3425403"/>
                  <a:ext cx="627776" cy="773482"/>
                  <a:chOff x="7218455" y="3425403"/>
                  <a:chExt cx="627776" cy="773482"/>
                </a:xfrm>
              </p:grpSpPr>
              <p:sp>
                <p:nvSpPr>
                  <p:cNvPr id="423" name="Google Shape;423;p32"/>
                  <p:cNvSpPr/>
                  <p:nvPr/>
                </p:nvSpPr>
                <p:spPr>
                  <a:xfrm>
                    <a:off x="7474976" y="3425403"/>
                    <a:ext cx="37125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8"/>
                          <a:pt x="18855" y="302"/>
                        </a:cubicBezTo>
                        <a:cubicBezTo>
                          <a:pt x="18855" y="135"/>
                          <a:pt x="18720" y="1"/>
                          <a:pt x="18554" y="1"/>
                        </a:cubicBezTo>
                        <a:cubicBezTo>
                          <a:pt x="18552" y="1"/>
                          <a:pt x="18550" y="1"/>
                          <a:pt x="1854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2"/>
                  <p:cNvSpPr/>
                  <p:nvPr/>
                </p:nvSpPr>
                <p:spPr>
                  <a:xfrm>
                    <a:off x="7218455" y="3425403"/>
                    <a:ext cx="1372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9"/>
                          <a:pt x="6971" y="465"/>
                          <a:pt x="6971" y="302"/>
                        </a:cubicBezTo>
                        <a:cubicBezTo>
                          <a:pt x="6971" y="139"/>
                          <a:pt x="6841" y="5"/>
                          <a:pt x="6677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2"/>
                  <p:cNvSpPr/>
                  <p:nvPr/>
                </p:nvSpPr>
                <p:spPr>
                  <a:xfrm>
                    <a:off x="7771389" y="3490912"/>
                    <a:ext cx="74842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3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3494" y="602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1"/>
                        </a:cubicBezTo>
                        <a:cubicBezTo>
                          <a:pt x="3801" y="135"/>
                          <a:pt x="3666" y="1"/>
                          <a:pt x="3500" y="1"/>
                        </a:cubicBezTo>
                        <a:cubicBezTo>
                          <a:pt x="3498" y="1"/>
                          <a:pt x="3496" y="1"/>
                          <a:pt x="3494" y="1"/>
                        </a:cubicBezTo>
                        <a:lnTo>
                          <a:pt x="309" y="1"/>
                        </a:lnTo>
                        <a:cubicBezTo>
                          <a:pt x="307" y="1"/>
                          <a:pt x="305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2"/>
                  <p:cNvSpPr/>
                  <p:nvPr/>
                </p:nvSpPr>
                <p:spPr>
                  <a:xfrm>
                    <a:off x="7594672" y="3490912"/>
                    <a:ext cx="13753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3" extrusionOk="0">
                        <a:moveTo>
                          <a:pt x="302" y="1"/>
                        </a:moveTo>
                        <a:cubicBezTo>
                          <a:pt x="136" y="1"/>
                          <a:pt x="0" y="135"/>
                          <a:pt x="0" y="301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2"/>
                        </a:cubicBezTo>
                        <a:lnTo>
                          <a:pt x="6678" y="602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1"/>
                        </a:cubicBezTo>
                        <a:cubicBezTo>
                          <a:pt x="6985" y="135"/>
                          <a:pt x="6850" y="1"/>
                          <a:pt x="6684" y="1"/>
                        </a:cubicBezTo>
                        <a:cubicBezTo>
                          <a:pt x="6682" y="1"/>
                          <a:pt x="6680" y="1"/>
                          <a:pt x="6678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4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2"/>
                  <p:cNvSpPr/>
                  <p:nvPr/>
                </p:nvSpPr>
                <p:spPr>
                  <a:xfrm>
                    <a:off x="7218455" y="3490912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5073" y="602"/>
                        </a:lnTo>
                        <a:cubicBezTo>
                          <a:pt x="15236" y="599"/>
                          <a:pt x="15367" y="465"/>
                          <a:pt x="15367" y="301"/>
                        </a:cubicBezTo>
                        <a:cubicBezTo>
                          <a:pt x="15367" y="138"/>
                          <a:pt x="15236" y="5"/>
                          <a:pt x="15073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2"/>
                  <p:cNvSpPr/>
                  <p:nvPr/>
                </p:nvSpPr>
                <p:spPr>
                  <a:xfrm>
                    <a:off x="7514868" y="3556420"/>
                    <a:ext cx="331363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9" h="603" extrusionOk="0">
                        <a:moveTo>
                          <a:pt x="300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3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16522" y="602"/>
                        </a:lnTo>
                        <a:cubicBezTo>
                          <a:pt x="16524" y="602"/>
                          <a:pt x="16526" y="602"/>
                          <a:pt x="16528" y="602"/>
                        </a:cubicBezTo>
                        <a:cubicBezTo>
                          <a:pt x="16694" y="602"/>
                          <a:pt x="16829" y="467"/>
                          <a:pt x="16829" y="301"/>
                        </a:cubicBezTo>
                        <a:cubicBezTo>
                          <a:pt x="16829" y="135"/>
                          <a:pt x="16695" y="1"/>
                          <a:pt x="16530" y="1"/>
                        </a:cubicBezTo>
                        <a:cubicBezTo>
                          <a:pt x="16527" y="1"/>
                          <a:pt x="16524" y="1"/>
                          <a:pt x="16522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3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32"/>
                  <p:cNvSpPr/>
                  <p:nvPr/>
                </p:nvSpPr>
                <p:spPr>
                  <a:xfrm>
                    <a:off x="7218455" y="3556420"/>
                    <a:ext cx="239864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3" extrusionOk="0">
                        <a:moveTo>
                          <a:pt x="299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1888" y="602"/>
                        </a:lnTo>
                        <a:cubicBezTo>
                          <a:pt x="12052" y="597"/>
                          <a:pt x="12182" y="464"/>
                          <a:pt x="12182" y="301"/>
                        </a:cubicBezTo>
                        <a:cubicBezTo>
                          <a:pt x="12182" y="137"/>
                          <a:pt x="12052" y="4"/>
                          <a:pt x="1188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32"/>
                  <p:cNvSpPr/>
                  <p:nvPr/>
                </p:nvSpPr>
                <p:spPr>
                  <a:xfrm>
                    <a:off x="7697434" y="3621909"/>
                    <a:ext cx="148660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0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7250" y="602"/>
                        </a:lnTo>
                        <a:cubicBezTo>
                          <a:pt x="7416" y="602"/>
                          <a:pt x="7550" y="467"/>
                          <a:pt x="7550" y="301"/>
                        </a:cubicBezTo>
                        <a:cubicBezTo>
                          <a:pt x="7550" y="135"/>
                          <a:pt x="7416" y="1"/>
                          <a:pt x="7250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32"/>
                  <p:cNvSpPr/>
                  <p:nvPr/>
                </p:nvSpPr>
                <p:spPr>
                  <a:xfrm>
                    <a:off x="7355399" y="3621909"/>
                    <a:ext cx="29688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8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14777" y="602"/>
                        </a:lnTo>
                        <a:cubicBezTo>
                          <a:pt x="14943" y="602"/>
                          <a:pt x="15077" y="467"/>
                          <a:pt x="15077" y="301"/>
                        </a:cubicBezTo>
                        <a:cubicBezTo>
                          <a:pt x="15077" y="135"/>
                          <a:pt x="14943" y="1"/>
                          <a:pt x="14777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32"/>
                  <p:cNvSpPr/>
                  <p:nvPr/>
                </p:nvSpPr>
                <p:spPr>
                  <a:xfrm>
                    <a:off x="7218593" y="3621909"/>
                    <a:ext cx="8596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66" h="602" extrusionOk="0">
                        <a:moveTo>
                          <a:pt x="301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5" y="602"/>
                          <a:pt x="301" y="602"/>
                        </a:cubicBezTo>
                        <a:lnTo>
                          <a:pt x="4064" y="602"/>
                        </a:lnTo>
                        <a:cubicBezTo>
                          <a:pt x="4230" y="602"/>
                          <a:pt x="4365" y="467"/>
                          <a:pt x="4365" y="301"/>
                        </a:cubicBezTo>
                        <a:cubicBezTo>
                          <a:pt x="4365" y="135"/>
                          <a:pt x="4230" y="1"/>
                          <a:pt x="406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32"/>
                  <p:cNvSpPr/>
                  <p:nvPr/>
                </p:nvSpPr>
                <p:spPr>
                  <a:xfrm>
                    <a:off x="7474976" y="3679227"/>
                    <a:ext cx="37125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0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7"/>
                          <a:pt x="18855" y="300"/>
                        </a:cubicBezTo>
                        <a:cubicBezTo>
                          <a:pt x="18855" y="134"/>
                          <a:pt x="18720" y="0"/>
                          <a:pt x="18554" y="0"/>
                        </a:cubicBezTo>
                        <a:cubicBezTo>
                          <a:pt x="18552" y="0"/>
                          <a:pt x="18550" y="0"/>
                          <a:pt x="18548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32"/>
                  <p:cNvSpPr/>
                  <p:nvPr/>
                </p:nvSpPr>
                <p:spPr>
                  <a:xfrm>
                    <a:off x="7218455" y="3679227"/>
                    <a:ext cx="13727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0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8"/>
                          <a:pt x="6971" y="464"/>
                          <a:pt x="6971" y="300"/>
                        </a:cubicBezTo>
                        <a:cubicBezTo>
                          <a:pt x="6971" y="137"/>
                          <a:pt x="6841" y="4"/>
                          <a:pt x="6677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32"/>
                  <p:cNvSpPr/>
                  <p:nvPr/>
                </p:nvSpPr>
                <p:spPr>
                  <a:xfrm>
                    <a:off x="7771389" y="3744735"/>
                    <a:ext cx="74842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1" extrusionOk="0">
                        <a:moveTo>
                          <a:pt x="300" y="0"/>
                        </a:moveTo>
                        <a:cubicBezTo>
                          <a:pt x="135" y="0"/>
                          <a:pt x="1" y="135"/>
                          <a:pt x="1" y="300"/>
                        </a:cubicBezTo>
                        <a:cubicBezTo>
                          <a:pt x="1" y="466"/>
                          <a:pt x="135" y="600"/>
                          <a:pt x="300" y="600"/>
                        </a:cubicBezTo>
                        <a:cubicBezTo>
                          <a:pt x="303" y="600"/>
                          <a:pt x="306" y="600"/>
                          <a:pt x="309" y="600"/>
                        </a:cubicBezTo>
                        <a:lnTo>
                          <a:pt x="3494" y="600"/>
                        </a:lnTo>
                        <a:cubicBezTo>
                          <a:pt x="3496" y="600"/>
                          <a:pt x="3499" y="600"/>
                          <a:pt x="3502" y="600"/>
                        </a:cubicBezTo>
                        <a:cubicBezTo>
                          <a:pt x="3667" y="600"/>
                          <a:pt x="3801" y="466"/>
                          <a:pt x="3801" y="300"/>
                        </a:cubicBezTo>
                        <a:cubicBezTo>
                          <a:pt x="3801" y="135"/>
                          <a:pt x="3667" y="0"/>
                          <a:pt x="3502" y="0"/>
                        </a:cubicBezTo>
                        <a:cubicBezTo>
                          <a:pt x="3499" y="0"/>
                          <a:pt x="3496" y="0"/>
                          <a:pt x="3494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32"/>
                  <p:cNvSpPr/>
                  <p:nvPr/>
                </p:nvSpPr>
                <p:spPr>
                  <a:xfrm>
                    <a:off x="7594672" y="3744735"/>
                    <a:ext cx="137535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1" extrusionOk="0">
                        <a:moveTo>
                          <a:pt x="300" y="0"/>
                        </a:moveTo>
                        <a:cubicBezTo>
                          <a:pt x="134" y="0"/>
                          <a:pt x="0" y="135"/>
                          <a:pt x="0" y="300"/>
                        </a:cubicBezTo>
                        <a:cubicBezTo>
                          <a:pt x="0" y="466"/>
                          <a:pt x="134" y="600"/>
                          <a:pt x="300" y="600"/>
                        </a:cubicBezTo>
                        <a:cubicBezTo>
                          <a:pt x="303" y="600"/>
                          <a:pt x="306" y="600"/>
                          <a:pt x="309" y="600"/>
                        </a:cubicBezTo>
                        <a:lnTo>
                          <a:pt x="6678" y="600"/>
                        </a:lnTo>
                        <a:cubicBezTo>
                          <a:pt x="6681" y="600"/>
                          <a:pt x="6684" y="600"/>
                          <a:pt x="6686" y="600"/>
                        </a:cubicBezTo>
                        <a:cubicBezTo>
                          <a:pt x="6851" y="600"/>
                          <a:pt x="6985" y="466"/>
                          <a:pt x="6985" y="300"/>
                        </a:cubicBezTo>
                        <a:cubicBezTo>
                          <a:pt x="6985" y="135"/>
                          <a:pt x="6851" y="0"/>
                          <a:pt x="6686" y="0"/>
                        </a:cubicBezTo>
                        <a:cubicBezTo>
                          <a:pt x="6684" y="0"/>
                          <a:pt x="6681" y="0"/>
                          <a:pt x="6678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32"/>
                  <p:cNvSpPr/>
                  <p:nvPr/>
                </p:nvSpPr>
                <p:spPr>
                  <a:xfrm>
                    <a:off x="7218455" y="3744735"/>
                    <a:ext cx="302576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1" extrusionOk="0">
                        <a:moveTo>
                          <a:pt x="299" y="0"/>
                        </a:moveTo>
                        <a:cubicBezTo>
                          <a:pt x="135" y="0"/>
                          <a:pt x="1" y="135"/>
                          <a:pt x="1" y="300"/>
                        </a:cubicBezTo>
                        <a:cubicBezTo>
                          <a:pt x="1" y="466"/>
                          <a:pt x="135" y="600"/>
                          <a:pt x="299" y="600"/>
                        </a:cubicBezTo>
                        <a:cubicBezTo>
                          <a:pt x="302" y="600"/>
                          <a:pt x="305" y="600"/>
                          <a:pt x="308" y="600"/>
                        </a:cubicBezTo>
                        <a:lnTo>
                          <a:pt x="15073" y="600"/>
                        </a:lnTo>
                        <a:cubicBezTo>
                          <a:pt x="15236" y="597"/>
                          <a:pt x="15367" y="464"/>
                          <a:pt x="15367" y="300"/>
                        </a:cubicBezTo>
                        <a:cubicBezTo>
                          <a:pt x="15367" y="137"/>
                          <a:pt x="15236" y="4"/>
                          <a:pt x="15073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2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32"/>
                  <p:cNvSpPr/>
                  <p:nvPr/>
                </p:nvSpPr>
                <p:spPr>
                  <a:xfrm>
                    <a:off x="7514868" y="3810224"/>
                    <a:ext cx="33136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9" h="602" extrusionOk="0">
                        <a:moveTo>
                          <a:pt x="303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3" y="601"/>
                        </a:cubicBezTo>
                        <a:cubicBezTo>
                          <a:pt x="305" y="601"/>
                          <a:pt x="307" y="601"/>
                          <a:pt x="309" y="601"/>
                        </a:cubicBezTo>
                        <a:lnTo>
                          <a:pt x="16522" y="601"/>
                        </a:lnTo>
                        <a:cubicBezTo>
                          <a:pt x="16524" y="601"/>
                          <a:pt x="16526" y="601"/>
                          <a:pt x="16528" y="601"/>
                        </a:cubicBezTo>
                        <a:cubicBezTo>
                          <a:pt x="16694" y="601"/>
                          <a:pt x="16829" y="467"/>
                          <a:pt x="16829" y="301"/>
                        </a:cubicBezTo>
                        <a:cubicBezTo>
                          <a:pt x="16829" y="134"/>
                          <a:pt x="16694" y="0"/>
                          <a:pt x="16528" y="0"/>
                        </a:cubicBezTo>
                        <a:cubicBezTo>
                          <a:pt x="16526" y="0"/>
                          <a:pt x="16524" y="0"/>
                          <a:pt x="16522" y="0"/>
                        </a:cubicBezTo>
                        <a:lnTo>
                          <a:pt x="309" y="0"/>
                        </a:lnTo>
                        <a:cubicBezTo>
                          <a:pt x="307" y="0"/>
                          <a:pt x="305" y="0"/>
                          <a:pt x="30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32"/>
                  <p:cNvSpPr/>
                  <p:nvPr/>
                </p:nvSpPr>
                <p:spPr>
                  <a:xfrm>
                    <a:off x="7218455" y="3810224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1" y="601"/>
                        </a:cubicBezTo>
                        <a:cubicBezTo>
                          <a:pt x="303" y="601"/>
                          <a:pt x="306" y="601"/>
                          <a:pt x="308" y="601"/>
                        </a:cubicBezTo>
                        <a:lnTo>
                          <a:pt x="11888" y="601"/>
                        </a:lnTo>
                        <a:cubicBezTo>
                          <a:pt x="12052" y="598"/>
                          <a:pt x="12182" y="464"/>
                          <a:pt x="12182" y="301"/>
                        </a:cubicBezTo>
                        <a:cubicBezTo>
                          <a:pt x="12182" y="138"/>
                          <a:pt x="12052" y="4"/>
                          <a:pt x="11888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32"/>
                  <p:cNvSpPr/>
                  <p:nvPr/>
                </p:nvSpPr>
                <p:spPr>
                  <a:xfrm>
                    <a:off x="7771389" y="3933228"/>
                    <a:ext cx="748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2" extrusionOk="0">
                        <a:moveTo>
                          <a:pt x="302" y="0"/>
                        </a:moveTo>
                        <a:cubicBezTo>
                          <a:pt x="136" y="0"/>
                          <a:pt x="1" y="134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1"/>
                        </a:cubicBezTo>
                        <a:lnTo>
                          <a:pt x="3494" y="601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2"/>
                        </a:cubicBezTo>
                        <a:cubicBezTo>
                          <a:pt x="3801" y="134"/>
                          <a:pt x="3666" y="0"/>
                          <a:pt x="3500" y="0"/>
                        </a:cubicBezTo>
                        <a:cubicBezTo>
                          <a:pt x="3498" y="0"/>
                          <a:pt x="3496" y="0"/>
                          <a:pt x="3494" y="0"/>
                        </a:cubicBezTo>
                        <a:lnTo>
                          <a:pt x="309" y="0"/>
                        </a:lnTo>
                        <a:cubicBezTo>
                          <a:pt x="307" y="0"/>
                          <a:pt x="305" y="0"/>
                          <a:pt x="30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32"/>
                  <p:cNvSpPr/>
                  <p:nvPr/>
                </p:nvSpPr>
                <p:spPr>
                  <a:xfrm>
                    <a:off x="7594672" y="3933228"/>
                    <a:ext cx="13753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2" extrusionOk="0">
                        <a:moveTo>
                          <a:pt x="302" y="0"/>
                        </a:moveTo>
                        <a:cubicBezTo>
                          <a:pt x="136" y="0"/>
                          <a:pt x="0" y="134"/>
                          <a:pt x="0" y="302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1"/>
                        </a:cubicBezTo>
                        <a:lnTo>
                          <a:pt x="6678" y="601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2"/>
                        </a:cubicBezTo>
                        <a:cubicBezTo>
                          <a:pt x="6985" y="134"/>
                          <a:pt x="6850" y="0"/>
                          <a:pt x="6684" y="0"/>
                        </a:cubicBezTo>
                        <a:cubicBezTo>
                          <a:pt x="6682" y="0"/>
                          <a:pt x="6680" y="0"/>
                          <a:pt x="6678" y="0"/>
                        </a:cubicBezTo>
                        <a:lnTo>
                          <a:pt x="309" y="0"/>
                        </a:lnTo>
                        <a:cubicBezTo>
                          <a:pt x="306" y="0"/>
                          <a:pt x="304" y="0"/>
                          <a:pt x="30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32"/>
                  <p:cNvSpPr/>
                  <p:nvPr/>
                </p:nvSpPr>
                <p:spPr>
                  <a:xfrm>
                    <a:off x="7218455" y="3933228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301" y="0"/>
                        </a:moveTo>
                        <a:cubicBezTo>
                          <a:pt x="136" y="0"/>
                          <a:pt x="1" y="134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1"/>
                        </a:cubicBezTo>
                        <a:lnTo>
                          <a:pt x="15073" y="601"/>
                        </a:lnTo>
                        <a:cubicBezTo>
                          <a:pt x="15236" y="598"/>
                          <a:pt x="15367" y="464"/>
                          <a:pt x="15367" y="302"/>
                        </a:cubicBezTo>
                        <a:cubicBezTo>
                          <a:pt x="15367" y="138"/>
                          <a:pt x="15236" y="4"/>
                          <a:pt x="15073" y="0"/>
                        </a:cubicBezTo>
                        <a:lnTo>
                          <a:pt x="308" y="0"/>
                        </a:lnTo>
                        <a:cubicBezTo>
                          <a:pt x="306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2"/>
                  <p:cNvSpPr/>
                  <p:nvPr/>
                </p:nvSpPr>
                <p:spPr>
                  <a:xfrm>
                    <a:off x="7515006" y="3998736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0"/>
                        </a:moveTo>
                        <a:cubicBezTo>
                          <a:pt x="136" y="0"/>
                          <a:pt x="1" y="134"/>
                          <a:pt x="1" y="301"/>
                        </a:cubicBezTo>
                        <a:cubicBezTo>
                          <a:pt x="1" y="467"/>
                          <a:pt x="136" y="601"/>
                          <a:pt x="302" y="601"/>
                        </a:cubicBezTo>
                        <a:lnTo>
                          <a:pt x="16515" y="601"/>
                        </a:lnTo>
                        <a:cubicBezTo>
                          <a:pt x="16681" y="601"/>
                          <a:pt x="16815" y="467"/>
                          <a:pt x="16815" y="301"/>
                        </a:cubicBezTo>
                        <a:cubicBezTo>
                          <a:pt x="16815" y="134"/>
                          <a:pt x="16681" y="0"/>
                          <a:pt x="16515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2"/>
                  <p:cNvSpPr/>
                  <p:nvPr/>
                </p:nvSpPr>
                <p:spPr>
                  <a:xfrm>
                    <a:off x="7218593" y="3998736"/>
                    <a:ext cx="23988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3" h="602" extrusionOk="0">
                        <a:moveTo>
                          <a:pt x="301" y="0"/>
                        </a:moveTo>
                        <a:cubicBezTo>
                          <a:pt x="135" y="0"/>
                          <a:pt x="1" y="134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11881" y="601"/>
                        </a:lnTo>
                        <a:cubicBezTo>
                          <a:pt x="12047" y="601"/>
                          <a:pt x="12182" y="467"/>
                          <a:pt x="12182" y="301"/>
                        </a:cubicBezTo>
                        <a:cubicBezTo>
                          <a:pt x="12182" y="134"/>
                          <a:pt x="12047" y="0"/>
                          <a:pt x="1188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2"/>
                  <p:cNvSpPr/>
                  <p:nvPr/>
                </p:nvSpPr>
                <p:spPr>
                  <a:xfrm>
                    <a:off x="7697434" y="4064225"/>
                    <a:ext cx="148660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0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7250" y="601"/>
                        </a:lnTo>
                        <a:cubicBezTo>
                          <a:pt x="7416" y="601"/>
                          <a:pt x="7550" y="467"/>
                          <a:pt x="7550" y="301"/>
                        </a:cubicBezTo>
                        <a:cubicBezTo>
                          <a:pt x="7550" y="135"/>
                          <a:pt x="7416" y="0"/>
                          <a:pt x="725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2"/>
                  <p:cNvSpPr/>
                  <p:nvPr/>
                </p:nvSpPr>
                <p:spPr>
                  <a:xfrm>
                    <a:off x="7355399" y="4064225"/>
                    <a:ext cx="29688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8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14777" y="601"/>
                        </a:lnTo>
                        <a:cubicBezTo>
                          <a:pt x="14943" y="601"/>
                          <a:pt x="15077" y="467"/>
                          <a:pt x="15077" y="301"/>
                        </a:cubicBezTo>
                        <a:cubicBezTo>
                          <a:pt x="15077" y="135"/>
                          <a:pt x="14943" y="0"/>
                          <a:pt x="1477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2"/>
                  <p:cNvSpPr/>
                  <p:nvPr/>
                </p:nvSpPr>
                <p:spPr>
                  <a:xfrm>
                    <a:off x="7218593" y="4064225"/>
                    <a:ext cx="8596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66" h="602" extrusionOk="0">
                        <a:moveTo>
                          <a:pt x="301" y="0"/>
                        </a:moveTo>
                        <a:cubicBezTo>
                          <a:pt x="135" y="0"/>
                          <a:pt x="1" y="135"/>
                          <a:pt x="1" y="301"/>
                        </a:cubicBezTo>
                        <a:cubicBezTo>
                          <a:pt x="1" y="467"/>
                          <a:pt x="135" y="601"/>
                          <a:pt x="301" y="601"/>
                        </a:cubicBezTo>
                        <a:lnTo>
                          <a:pt x="4064" y="601"/>
                        </a:lnTo>
                        <a:cubicBezTo>
                          <a:pt x="4230" y="601"/>
                          <a:pt x="4365" y="467"/>
                          <a:pt x="4365" y="301"/>
                        </a:cubicBezTo>
                        <a:cubicBezTo>
                          <a:pt x="4365" y="135"/>
                          <a:pt x="4230" y="0"/>
                          <a:pt x="40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2"/>
                  <p:cNvSpPr/>
                  <p:nvPr/>
                </p:nvSpPr>
                <p:spPr>
                  <a:xfrm>
                    <a:off x="7474976" y="4121523"/>
                    <a:ext cx="371255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5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18548" y="602"/>
                        </a:lnTo>
                        <a:cubicBezTo>
                          <a:pt x="18550" y="602"/>
                          <a:pt x="18552" y="602"/>
                          <a:pt x="18554" y="602"/>
                        </a:cubicBezTo>
                        <a:cubicBezTo>
                          <a:pt x="18720" y="602"/>
                          <a:pt x="18855" y="468"/>
                          <a:pt x="18855" y="302"/>
                        </a:cubicBezTo>
                        <a:cubicBezTo>
                          <a:pt x="18855" y="135"/>
                          <a:pt x="18720" y="1"/>
                          <a:pt x="18554" y="1"/>
                        </a:cubicBezTo>
                        <a:cubicBezTo>
                          <a:pt x="18552" y="1"/>
                          <a:pt x="18550" y="1"/>
                          <a:pt x="18548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2"/>
                  <p:cNvSpPr/>
                  <p:nvPr/>
                </p:nvSpPr>
                <p:spPr>
                  <a:xfrm>
                    <a:off x="7218455" y="4121523"/>
                    <a:ext cx="1372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2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6677" y="602"/>
                        </a:lnTo>
                        <a:cubicBezTo>
                          <a:pt x="6841" y="598"/>
                          <a:pt x="6971" y="464"/>
                          <a:pt x="6971" y="302"/>
                        </a:cubicBezTo>
                        <a:cubicBezTo>
                          <a:pt x="6971" y="138"/>
                          <a:pt x="6841" y="4"/>
                          <a:pt x="6677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2"/>
                  <p:cNvSpPr/>
                  <p:nvPr/>
                </p:nvSpPr>
                <p:spPr>
                  <a:xfrm>
                    <a:off x="7771389" y="4187032"/>
                    <a:ext cx="748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01" h="602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cubicBezTo>
                          <a:pt x="305" y="602"/>
                          <a:pt x="307" y="602"/>
                          <a:pt x="309" y="602"/>
                        </a:cubicBezTo>
                        <a:lnTo>
                          <a:pt x="3494" y="602"/>
                        </a:lnTo>
                        <a:cubicBezTo>
                          <a:pt x="3496" y="602"/>
                          <a:pt x="3498" y="602"/>
                          <a:pt x="3500" y="602"/>
                        </a:cubicBezTo>
                        <a:cubicBezTo>
                          <a:pt x="3666" y="602"/>
                          <a:pt x="3801" y="468"/>
                          <a:pt x="3801" y="301"/>
                        </a:cubicBezTo>
                        <a:cubicBezTo>
                          <a:pt x="3801" y="135"/>
                          <a:pt x="3666" y="1"/>
                          <a:pt x="3500" y="1"/>
                        </a:cubicBezTo>
                        <a:cubicBezTo>
                          <a:pt x="3498" y="1"/>
                          <a:pt x="3496" y="1"/>
                          <a:pt x="3494" y="1"/>
                        </a:cubicBezTo>
                        <a:lnTo>
                          <a:pt x="309" y="1"/>
                        </a:lnTo>
                        <a:cubicBezTo>
                          <a:pt x="307" y="1"/>
                          <a:pt x="305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2"/>
                  <p:cNvSpPr/>
                  <p:nvPr/>
                </p:nvSpPr>
                <p:spPr>
                  <a:xfrm>
                    <a:off x="7594672" y="4187032"/>
                    <a:ext cx="137535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5" h="602" extrusionOk="0">
                        <a:moveTo>
                          <a:pt x="302" y="1"/>
                        </a:moveTo>
                        <a:cubicBezTo>
                          <a:pt x="136" y="1"/>
                          <a:pt x="0" y="135"/>
                          <a:pt x="0" y="301"/>
                        </a:cubicBezTo>
                        <a:cubicBezTo>
                          <a:pt x="0" y="468"/>
                          <a:pt x="136" y="602"/>
                          <a:pt x="302" y="602"/>
                        </a:cubicBezTo>
                        <a:cubicBezTo>
                          <a:pt x="304" y="602"/>
                          <a:pt x="306" y="602"/>
                          <a:pt x="309" y="602"/>
                        </a:cubicBezTo>
                        <a:lnTo>
                          <a:pt x="6678" y="602"/>
                        </a:lnTo>
                        <a:cubicBezTo>
                          <a:pt x="6680" y="602"/>
                          <a:pt x="6682" y="602"/>
                          <a:pt x="6684" y="602"/>
                        </a:cubicBezTo>
                        <a:cubicBezTo>
                          <a:pt x="6850" y="602"/>
                          <a:pt x="6985" y="468"/>
                          <a:pt x="6985" y="301"/>
                        </a:cubicBezTo>
                        <a:cubicBezTo>
                          <a:pt x="6985" y="135"/>
                          <a:pt x="6850" y="1"/>
                          <a:pt x="6684" y="1"/>
                        </a:cubicBezTo>
                        <a:cubicBezTo>
                          <a:pt x="6682" y="1"/>
                          <a:pt x="6680" y="1"/>
                          <a:pt x="6678" y="1"/>
                        </a:cubicBezTo>
                        <a:lnTo>
                          <a:pt x="309" y="1"/>
                        </a:lnTo>
                        <a:cubicBezTo>
                          <a:pt x="306" y="1"/>
                          <a:pt x="304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2"/>
                  <p:cNvSpPr/>
                  <p:nvPr/>
                </p:nvSpPr>
                <p:spPr>
                  <a:xfrm>
                    <a:off x="7218455" y="4187032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6" y="602"/>
                          <a:pt x="308" y="602"/>
                        </a:cubicBezTo>
                        <a:lnTo>
                          <a:pt x="15073" y="602"/>
                        </a:lnTo>
                        <a:cubicBezTo>
                          <a:pt x="15236" y="598"/>
                          <a:pt x="15367" y="464"/>
                          <a:pt x="15367" y="301"/>
                        </a:cubicBezTo>
                        <a:cubicBezTo>
                          <a:pt x="15367" y="138"/>
                          <a:pt x="15236" y="4"/>
                          <a:pt x="15073" y="1"/>
                        </a:cubicBezTo>
                        <a:lnTo>
                          <a:pt x="308" y="1"/>
                        </a:lnTo>
                        <a:cubicBezTo>
                          <a:pt x="306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53" name="Google Shape;453;p32"/>
                <p:cNvSpPr/>
                <p:nvPr/>
              </p:nvSpPr>
              <p:spPr>
                <a:xfrm>
                  <a:off x="7908530" y="3351251"/>
                  <a:ext cx="528952" cy="967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4" h="49115" extrusionOk="0">
                      <a:moveTo>
                        <a:pt x="17545" y="0"/>
                      </a:moveTo>
                      <a:cubicBezTo>
                        <a:pt x="17395" y="0"/>
                        <a:pt x="17268" y="112"/>
                        <a:pt x="17248" y="261"/>
                      </a:cubicBezTo>
                      <a:lnTo>
                        <a:pt x="12403" y="36407"/>
                      </a:lnTo>
                      <a:lnTo>
                        <a:pt x="8449" y="16283"/>
                      </a:lnTo>
                      <a:cubicBezTo>
                        <a:pt x="8421" y="16140"/>
                        <a:pt x="8309" y="16041"/>
                        <a:pt x="8153" y="16041"/>
                      </a:cubicBezTo>
                      <a:cubicBezTo>
                        <a:pt x="8149" y="16041"/>
                        <a:pt x="8146" y="16041"/>
                        <a:pt x="8142" y="16041"/>
                      </a:cubicBezTo>
                      <a:cubicBezTo>
                        <a:pt x="7994" y="16047"/>
                        <a:pt x="7873" y="16161"/>
                        <a:pt x="7856" y="16309"/>
                      </a:cubicBezTo>
                      <a:lnTo>
                        <a:pt x="4871" y="43560"/>
                      </a:lnTo>
                      <a:lnTo>
                        <a:pt x="2961" y="38151"/>
                      </a:lnTo>
                      <a:cubicBezTo>
                        <a:pt x="2920" y="38034"/>
                        <a:pt x="2825" y="37949"/>
                        <a:pt x="2691" y="37949"/>
                      </a:cubicBezTo>
                      <a:cubicBezTo>
                        <a:pt x="2681" y="37949"/>
                        <a:pt x="2670" y="37950"/>
                        <a:pt x="2660" y="37951"/>
                      </a:cubicBezTo>
                      <a:cubicBezTo>
                        <a:pt x="2526" y="37959"/>
                        <a:pt x="2413" y="38055"/>
                        <a:pt x="2385" y="38185"/>
                      </a:cubicBezTo>
                      <a:lnTo>
                        <a:pt x="37" y="48750"/>
                      </a:lnTo>
                      <a:cubicBezTo>
                        <a:pt x="0" y="48912"/>
                        <a:pt x="103" y="49072"/>
                        <a:pt x="265" y="49108"/>
                      </a:cubicBezTo>
                      <a:cubicBezTo>
                        <a:pt x="286" y="49112"/>
                        <a:pt x="308" y="49115"/>
                        <a:pt x="330" y="49115"/>
                      </a:cubicBezTo>
                      <a:cubicBezTo>
                        <a:pt x="331" y="49115"/>
                        <a:pt x="332" y="49115"/>
                        <a:pt x="332" y="49115"/>
                      </a:cubicBezTo>
                      <a:cubicBezTo>
                        <a:pt x="472" y="49115"/>
                        <a:pt x="593" y="49017"/>
                        <a:pt x="624" y="48880"/>
                      </a:cubicBezTo>
                      <a:lnTo>
                        <a:pt x="2744" y="39340"/>
                      </a:lnTo>
                      <a:lnTo>
                        <a:pt x="4743" y="45002"/>
                      </a:lnTo>
                      <a:cubicBezTo>
                        <a:pt x="4785" y="45123"/>
                        <a:pt x="4899" y="45203"/>
                        <a:pt x="5025" y="45203"/>
                      </a:cubicBezTo>
                      <a:cubicBezTo>
                        <a:pt x="5037" y="45203"/>
                        <a:pt x="5049" y="45202"/>
                        <a:pt x="5061" y="45201"/>
                      </a:cubicBezTo>
                      <a:cubicBezTo>
                        <a:pt x="5199" y="45185"/>
                        <a:pt x="5310" y="45074"/>
                        <a:pt x="5325" y="44935"/>
                      </a:cubicBezTo>
                      <a:lnTo>
                        <a:pt x="8239" y="18330"/>
                      </a:lnTo>
                      <a:lnTo>
                        <a:pt x="12164" y="38310"/>
                      </a:lnTo>
                      <a:cubicBezTo>
                        <a:pt x="12192" y="38453"/>
                        <a:pt x="12297" y="38547"/>
                        <a:pt x="12467" y="38552"/>
                      </a:cubicBezTo>
                      <a:cubicBezTo>
                        <a:pt x="12614" y="38547"/>
                        <a:pt x="12736" y="38437"/>
                        <a:pt x="12757" y="38291"/>
                      </a:cubicBezTo>
                      <a:lnTo>
                        <a:pt x="17534" y="2641"/>
                      </a:lnTo>
                      <a:lnTo>
                        <a:pt x="22723" y="44157"/>
                      </a:lnTo>
                      <a:cubicBezTo>
                        <a:pt x="22740" y="44287"/>
                        <a:pt x="22838" y="44391"/>
                        <a:pt x="22966" y="44416"/>
                      </a:cubicBezTo>
                      <a:cubicBezTo>
                        <a:pt x="22985" y="44419"/>
                        <a:pt x="23003" y="44421"/>
                        <a:pt x="23021" y="44421"/>
                      </a:cubicBezTo>
                      <a:cubicBezTo>
                        <a:pt x="23130" y="44421"/>
                        <a:pt x="23232" y="44362"/>
                        <a:pt x="23285" y="44264"/>
                      </a:cubicBezTo>
                      <a:lnTo>
                        <a:pt x="25195" y="40763"/>
                      </a:lnTo>
                      <a:lnTo>
                        <a:pt x="26246" y="48465"/>
                      </a:lnTo>
                      <a:cubicBezTo>
                        <a:pt x="26266" y="48613"/>
                        <a:pt x="26393" y="48725"/>
                        <a:pt x="26537" y="48725"/>
                      </a:cubicBezTo>
                      <a:cubicBezTo>
                        <a:pt x="26553" y="48725"/>
                        <a:pt x="26568" y="48724"/>
                        <a:pt x="26584" y="48721"/>
                      </a:cubicBezTo>
                      <a:cubicBezTo>
                        <a:pt x="26748" y="48700"/>
                        <a:pt x="26863" y="48548"/>
                        <a:pt x="26841" y="48383"/>
                      </a:cubicBezTo>
                      <a:lnTo>
                        <a:pt x="25667" y="39776"/>
                      </a:lnTo>
                      <a:cubicBezTo>
                        <a:pt x="25651" y="39647"/>
                        <a:pt x="25552" y="39544"/>
                        <a:pt x="25424" y="39520"/>
                      </a:cubicBezTo>
                      <a:cubicBezTo>
                        <a:pt x="25406" y="39517"/>
                        <a:pt x="25388" y="39515"/>
                        <a:pt x="25369" y="39515"/>
                      </a:cubicBezTo>
                      <a:cubicBezTo>
                        <a:pt x="25261" y="39515"/>
                        <a:pt x="25159" y="39575"/>
                        <a:pt x="25106" y="39672"/>
                      </a:cubicBezTo>
                      <a:lnTo>
                        <a:pt x="23205" y="43158"/>
                      </a:lnTo>
                      <a:lnTo>
                        <a:pt x="17843" y="263"/>
                      </a:lnTo>
                      <a:cubicBezTo>
                        <a:pt x="17824" y="113"/>
                        <a:pt x="17697" y="0"/>
                        <a:pt x="1754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4" name="Google Shape;454;p32"/>
                <p:cNvGrpSpPr/>
                <p:nvPr/>
              </p:nvGrpSpPr>
              <p:grpSpPr>
                <a:xfrm>
                  <a:off x="7232021" y="2929018"/>
                  <a:ext cx="1211486" cy="416719"/>
                  <a:chOff x="7232021" y="2929018"/>
                  <a:chExt cx="1211486" cy="416719"/>
                </a:xfrm>
              </p:grpSpPr>
              <p:sp>
                <p:nvSpPr>
                  <p:cNvPr id="455" name="Google Shape;455;p32"/>
                  <p:cNvSpPr/>
                  <p:nvPr/>
                </p:nvSpPr>
                <p:spPr>
                  <a:xfrm>
                    <a:off x="7265022" y="2964007"/>
                    <a:ext cx="1149108" cy="346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60" h="17609" extrusionOk="0">
                        <a:moveTo>
                          <a:pt x="58027" y="0"/>
                        </a:moveTo>
                        <a:cubicBezTo>
                          <a:pt x="57948" y="0"/>
                          <a:pt x="57868" y="32"/>
                          <a:pt x="57809" y="94"/>
                        </a:cubicBezTo>
                        <a:lnTo>
                          <a:pt x="44540" y="14115"/>
                        </a:lnTo>
                        <a:lnTo>
                          <a:pt x="32316" y="4883"/>
                        </a:lnTo>
                        <a:cubicBezTo>
                          <a:pt x="32262" y="4843"/>
                          <a:pt x="32198" y="4823"/>
                          <a:pt x="32135" y="4823"/>
                        </a:cubicBezTo>
                        <a:cubicBezTo>
                          <a:pt x="32062" y="4823"/>
                          <a:pt x="31989" y="4850"/>
                          <a:pt x="31932" y="4901"/>
                        </a:cubicBezTo>
                        <a:lnTo>
                          <a:pt x="23755" y="12335"/>
                        </a:lnTo>
                        <a:lnTo>
                          <a:pt x="14058" y="3631"/>
                        </a:lnTo>
                        <a:cubicBezTo>
                          <a:pt x="14001" y="3579"/>
                          <a:pt x="13929" y="3553"/>
                          <a:pt x="13857" y="3553"/>
                        </a:cubicBezTo>
                        <a:cubicBezTo>
                          <a:pt x="13780" y="3553"/>
                          <a:pt x="13703" y="3583"/>
                          <a:pt x="13644" y="3642"/>
                        </a:cubicBezTo>
                        <a:lnTo>
                          <a:pt x="189" y="17097"/>
                        </a:lnTo>
                        <a:cubicBezTo>
                          <a:pt x="1" y="17286"/>
                          <a:pt x="135" y="17609"/>
                          <a:pt x="402" y="17609"/>
                        </a:cubicBezTo>
                        <a:cubicBezTo>
                          <a:pt x="403" y="17609"/>
                          <a:pt x="405" y="17609"/>
                          <a:pt x="406" y="17609"/>
                        </a:cubicBezTo>
                        <a:cubicBezTo>
                          <a:pt x="485" y="17609"/>
                          <a:pt x="560" y="17577"/>
                          <a:pt x="615" y="17521"/>
                        </a:cubicBezTo>
                        <a:lnTo>
                          <a:pt x="13868" y="4268"/>
                        </a:lnTo>
                        <a:lnTo>
                          <a:pt x="23556" y="12964"/>
                        </a:lnTo>
                        <a:cubicBezTo>
                          <a:pt x="23613" y="13015"/>
                          <a:pt x="23685" y="13040"/>
                          <a:pt x="23757" y="13040"/>
                        </a:cubicBezTo>
                        <a:cubicBezTo>
                          <a:pt x="23830" y="13040"/>
                          <a:pt x="23902" y="13014"/>
                          <a:pt x="23959" y="12962"/>
                        </a:cubicBezTo>
                        <a:lnTo>
                          <a:pt x="32152" y="5514"/>
                        </a:lnTo>
                        <a:lnTo>
                          <a:pt x="44392" y="14756"/>
                        </a:lnTo>
                        <a:cubicBezTo>
                          <a:pt x="44446" y="14797"/>
                          <a:pt x="44510" y="14817"/>
                          <a:pt x="44573" y="14817"/>
                        </a:cubicBezTo>
                        <a:cubicBezTo>
                          <a:pt x="44653" y="14817"/>
                          <a:pt x="44733" y="14785"/>
                          <a:pt x="44791" y="14723"/>
                        </a:cubicBezTo>
                        <a:lnTo>
                          <a:pt x="58246" y="508"/>
                        </a:lnTo>
                        <a:cubicBezTo>
                          <a:pt x="58360" y="387"/>
                          <a:pt x="58354" y="196"/>
                          <a:pt x="58234" y="83"/>
                        </a:cubicBezTo>
                        <a:cubicBezTo>
                          <a:pt x="58176" y="28"/>
                          <a:pt x="58101" y="0"/>
                          <a:pt x="58027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2"/>
                  <p:cNvSpPr/>
                  <p:nvPr/>
                </p:nvSpPr>
                <p:spPr>
                  <a:xfrm>
                    <a:off x="7500120" y="3004903"/>
                    <a:ext cx="72735" cy="6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" h="3555" extrusionOk="0">
                        <a:moveTo>
                          <a:pt x="1917" y="1"/>
                        </a:moveTo>
                        <a:cubicBezTo>
                          <a:pt x="1455" y="1"/>
                          <a:pt x="1000" y="181"/>
                          <a:pt x="660" y="522"/>
                        </a:cubicBezTo>
                        <a:cubicBezTo>
                          <a:pt x="152" y="1029"/>
                          <a:pt x="0" y="1794"/>
                          <a:pt x="274" y="2458"/>
                        </a:cubicBezTo>
                        <a:cubicBezTo>
                          <a:pt x="549" y="3122"/>
                          <a:pt x="1198" y="3554"/>
                          <a:pt x="1916" y="3554"/>
                        </a:cubicBezTo>
                        <a:cubicBezTo>
                          <a:pt x="2898" y="3554"/>
                          <a:pt x="3694" y="2759"/>
                          <a:pt x="3694" y="1777"/>
                        </a:cubicBezTo>
                        <a:cubicBezTo>
                          <a:pt x="3694" y="1059"/>
                          <a:pt x="3261" y="411"/>
                          <a:pt x="2597" y="136"/>
                        </a:cubicBezTo>
                        <a:cubicBezTo>
                          <a:pt x="2377" y="45"/>
                          <a:pt x="2146" y="1"/>
                          <a:pt x="191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2"/>
                  <p:cNvSpPr/>
                  <p:nvPr/>
                </p:nvSpPr>
                <p:spPr>
                  <a:xfrm>
                    <a:off x="7496950" y="2998977"/>
                    <a:ext cx="81812" cy="81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" h="4157" extrusionOk="0">
                        <a:moveTo>
                          <a:pt x="2077" y="602"/>
                        </a:moveTo>
                        <a:cubicBezTo>
                          <a:pt x="2893" y="603"/>
                          <a:pt x="3552" y="1264"/>
                          <a:pt x="3554" y="2078"/>
                        </a:cubicBezTo>
                        <a:cubicBezTo>
                          <a:pt x="3554" y="2676"/>
                          <a:pt x="3194" y="3214"/>
                          <a:pt x="2643" y="3443"/>
                        </a:cubicBezTo>
                        <a:cubicBezTo>
                          <a:pt x="2460" y="3519"/>
                          <a:pt x="2268" y="3555"/>
                          <a:pt x="2078" y="3555"/>
                        </a:cubicBezTo>
                        <a:cubicBezTo>
                          <a:pt x="1694" y="3555"/>
                          <a:pt x="1316" y="3405"/>
                          <a:pt x="1033" y="3123"/>
                        </a:cubicBezTo>
                        <a:cubicBezTo>
                          <a:pt x="611" y="2701"/>
                          <a:pt x="485" y="2065"/>
                          <a:pt x="714" y="1514"/>
                        </a:cubicBezTo>
                        <a:cubicBezTo>
                          <a:pt x="942" y="961"/>
                          <a:pt x="1481" y="602"/>
                          <a:pt x="2077" y="602"/>
                        </a:cubicBezTo>
                        <a:close/>
                        <a:moveTo>
                          <a:pt x="2077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5"/>
                          <a:pt x="932" y="4157"/>
                          <a:pt x="2077" y="4157"/>
                        </a:cubicBezTo>
                        <a:cubicBezTo>
                          <a:pt x="3223" y="4157"/>
                          <a:pt x="4155" y="3223"/>
                          <a:pt x="4155" y="2078"/>
                        </a:cubicBezTo>
                        <a:cubicBezTo>
                          <a:pt x="4155" y="933"/>
                          <a:pt x="3224" y="1"/>
                          <a:pt x="2077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2"/>
                  <p:cNvSpPr/>
                  <p:nvPr/>
                </p:nvSpPr>
                <p:spPr>
                  <a:xfrm>
                    <a:off x="7859994" y="3029890"/>
                    <a:ext cx="72755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5" h="3556" extrusionOk="0">
                        <a:moveTo>
                          <a:pt x="1918" y="1"/>
                        </a:moveTo>
                        <a:cubicBezTo>
                          <a:pt x="1456" y="1"/>
                          <a:pt x="1001" y="182"/>
                          <a:pt x="661" y="521"/>
                        </a:cubicBezTo>
                        <a:cubicBezTo>
                          <a:pt x="152" y="1030"/>
                          <a:pt x="0" y="1793"/>
                          <a:pt x="275" y="2457"/>
                        </a:cubicBezTo>
                        <a:cubicBezTo>
                          <a:pt x="550" y="3121"/>
                          <a:pt x="1199" y="3555"/>
                          <a:pt x="1917" y="3555"/>
                        </a:cubicBezTo>
                        <a:cubicBezTo>
                          <a:pt x="2898" y="3555"/>
                          <a:pt x="3694" y="2760"/>
                          <a:pt x="3695" y="1778"/>
                        </a:cubicBezTo>
                        <a:cubicBezTo>
                          <a:pt x="3695" y="1059"/>
                          <a:pt x="3261" y="411"/>
                          <a:pt x="2597" y="136"/>
                        </a:cubicBezTo>
                        <a:cubicBezTo>
                          <a:pt x="2377" y="45"/>
                          <a:pt x="2147" y="1"/>
                          <a:pt x="1918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2"/>
                  <p:cNvSpPr/>
                  <p:nvPr/>
                </p:nvSpPr>
                <p:spPr>
                  <a:xfrm>
                    <a:off x="7856805" y="3023983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9" y="601"/>
                        </a:moveTo>
                        <a:cubicBezTo>
                          <a:pt x="2894" y="602"/>
                          <a:pt x="3554" y="1263"/>
                          <a:pt x="3556" y="2078"/>
                        </a:cubicBezTo>
                        <a:cubicBezTo>
                          <a:pt x="3556" y="2676"/>
                          <a:pt x="3196" y="3214"/>
                          <a:pt x="2644" y="3443"/>
                        </a:cubicBezTo>
                        <a:cubicBezTo>
                          <a:pt x="2461" y="3518"/>
                          <a:pt x="2270" y="3555"/>
                          <a:pt x="2080" y="3555"/>
                        </a:cubicBezTo>
                        <a:cubicBezTo>
                          <a:pt x="1695" y="3555"/>
                          <a:pt x="1317" y="3405"/>
                          <a:pt x="1035" y="3123"/>
                        </a:cubicBezTo>
                        <a:cubicBezTo>
                          <a:pt x="613" y="2699"/>
                          <a:pt x="486" y="2065"/>
                          <a:pt x="715" y="1512"/>
                        </a:cubicBezTo>
                        <a:cubicBezTo>
                          <a:pt x="944" y="961"/>
                          <a:pt x="1482" y="601"/>
                          <a:pt x="2079" y="601"/>
                        </a:cubicBezTo>
                        <a:close/>
                        <a:moveTo>
                          <a:pt x="2079" y="1"/>
                        </a:moveTo>
                        <a:cubicBezTo>
                          <a:pt x="934" y="1"/>
                          <a:pt x="1" y="933"/>
                          <a:pt x="1" y="2078"/>
                        </a:cubicBezTo>
                        <a:cubicBezTo>
                          <a:pt x="1" y="3223"/>
                          <a:pt x="934" y="4155"/>
                          <a:pt x="2079" y="4155"/>
                        </a:cubicBezTo>
                        <a:cubicBezTo>
                          <a:pt x="3225" y="4155"/>
                          <a:pt x="4157" y="3223"/>
                          <a:pt x="4157" y="2078"/>
                        </a:cubicBezTo>
                        <a:cubicBezTo>
                          <a:pt x="4157" y="933"/>
                          <a:pt x="3225" y="1"/>
                          <a:pt x="207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2"/>
                  <p:cNvSpPr/>
                  <p:nvPr/>
                </p:nvSpPr>
                <p:spPr>
                  <a:xfrm>
                    <a:off x="8107655" y="3214838"/>
                    <a:ext cx="70018" cy="6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6" h="3555" extrusionOk="0">
                        <a:moveTo>
                          <a:pt x="1778" y="0"/>
                        </a:moveTo>
                        <a:cubicBezTo>
                          <a:pt x="796" y="0"/>
                          <a:pt x="1" y="796"/>
                          <a:pt x="1" y="1778"/>
                        </a:cubicBezTo>
                        <a:cubicBezTo>
                          <a:pt x="1" y="2759"/>
                          <a:pt x="796" y="3555"/>
                          <a:pt x="1778" y="3555"/>
                        </a:cubicBezTo>
                        <a:cubicBezTo>
                          <a:pt x="2760" y="3555"/>
                          <a:pt x="3555" y="2759"/>
                          <a:pt x="3555" y="1778"/>
                        </a:cubicBezTo>
                        <a:cubicBezTo>
                          <a:pt x="3555" y="796"/>
                          <a:pt x="2760" y="0"/>
                          <a:pt x="1778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2"/>
                  <p:cNvSpPr/>
                  <p:nvPr/>
                </p:nvSpPr>
                <p:spPr>
                  <a:xfrm>
                    <a:off x="8101748" y="3208951"/>
                    <a:ext cx="81832" cy="81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6" h="4154" extrusionOk="0">
                        <a:moveTo>
                          <a:pt x="2078" y="601"/>
                        </a:moveTo>
                        <a:cubicBezTo>
                          <a:pt x="2893" y="602"/>
                          <a:pt x="3553" y="1262"/>
                          <a:pt x="3554" y="2077"/>
                        </a:cubicBezTo>
                        <a:cubicBezTo>
                          <a:pt x="3554" y="2673"/>
                          <a:pt x="3195" y="3213"/>
                          <a:pt x="2644" y="3440"/>
                        </a:cubicBezTo>
                        <a:cubicBezTo>
                          <a:pt x="2460" y="3516"/>
                          <a:pt x="2268" y="3553"/>
                          <a:pt x="2078" y="3553"/>
                        </a:cubicBezTo>
                        <a:cubicBezTo>
                          <a:pt x="1694" y="3553"/>
                          <a:pt x="1316" y="3403"/>
                          <a:pt x="1034" y="3120"/>
                        </a:cubicBezTo>
                        <a:cubicBezTo>
                          <a:pt x="611" y="2698"/>
                          <a:pt x="486" y="2064"/>
                          <a:pt x="715" y="1511"/>
                        </a:cubicBezTo>
                        <a:cubicBezTo>
                          <a:pt x="942" y="960"/>
                          <a:pt x="1482" y="601"/>
                          <a:pt x="2078" y="601"/>
                        </a:cubicBezTo>
                        <a:close/>
                        <a:moveTo>
                          <a:pt x="2078" y="1"/>
                        </a:moveTo>
                        <a:cubicBezTo>
                          <a:pt x="933" y="1"/>
                          <a:pt x="1" y="930"/>
                          <a:pt x="1" y="2077"/>
                        </a:cubicBezTo>
                        <a:cubicBezTo>
                          <a:pt x="1" y="3222"/>
                          <a:pt x="933" y="4154"/>
                          <a:pt x="2078" y="4154"/>
                        </a:cubicBezTo>
                        <a:cubicBezTo>
                          <a:pt x="3223" y="4154"/>
                          <a:pt x="4155" y="3222"/>
                          <a:pt x="4155" y="2077"/>
                        </a:cubicBezTo>
                        <a:cubicBezTo>
                          <a:pt x="4155" y="933"/>
                          <a:pt x="3225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2"/>
                  <p:cNvSpPr/>
                  <p:nvPr/>
                </p:nvSpPr>
                <p:spPr>
                  <a:xfrm>
                    <a:off x="8364826" y="2934925"/>
                    <a:ext cx="72755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5" h="3556" extrusionOk="0">
                        <a:moveTo>
                          <a:pt x="1919" y="0"/>
                        </a:moveTo>
                        <a:cubicBezTo>
                          <a:pt x="1456" y="0"/>
                          <a:pt x="1001" y="181"/>
                          <a:pt x="661" y="521"/>
                        </a:cubicBezTo>
                        <a:cubicBezTo>
                          <a:pt x="153" y="1030"/>
                          <a:pt x="1" y="1793"/>
                          <a:pt x="276" y="2457"/>
                        </a:cubicBezTo>
                        <a:cubicBezTo>
                          <a:pt x="551" y="3121"/>
                          <a:pt x="1198" y="3555"/>
                          <a:pt x="1918" y="3555"/>
                        </a:cubicBezTo>
                        <a:cubicBezTo>
                          <a:pt x="2899" y="3555"/>
                          <a:pt x="3694" y="2759"/>
                          <a:pt x="3694" y="1778"/>
                        </a:cubicBezTo>
                        <a:cubicBezTo>
                          <a:pt x="3694" y="1059"/>
                          <a:pt x="3261" y="411"/>
                          <a:pt x="2598" y="136"/>
                        </a:cubicBezTo>
                        <a:cubicBezTo>
                          <a:pt x="2378" y="45"/>
                          <a:pt x="2147" y="0"/>
                          <a:pt x="191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2"/>
                  <p:cNvSpPr/>
                  <p:nvPr/>
                </p:nvSpPr>
                <p:spPr>
                  <a:xfrm>
                    <a:off x="8361656" y="2929018"/>
                    <a:ext cx="81851" cy="818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5" extrusionOk="0">
                        <a:moveTo>
                          <a:pt x="2079" y="600"/>
                        </a:moveTo>
                        <a:cubicBezTo>
                          <a:pt x="2894" y="603"/>
                          <a:pt x="3554" y="1263"/>
                          <a:pt x="3555" y="2078"/>
                        </a:cubicBezTo>
                        <a:cubicBezTo>
                          <a:pt x="3555" y="2675"/>
                          <a:pt x="3195" y="3214"/>
                          <a:pt x="2643" y="3442"/>
                        </a:cubicBezTo>
                        <a:cubicBezTo>
                          <a:pt x="2461" y="3518"/>
                          <a:pt x="2269" y="3554"/>
                          <a:pt x="2079" y="3554"/>
                        </a:cubicBezTo>
                        <a:cubicBezTo>
                          <a:pt x="1694" y="3554"/>
                          <a:pt x="1316" y="3404"/>
                          <a:pt x="1033" y="3121"/>
                        </a:cubicBezTo>
                        <a:cubicBezTo>
                          <a:pt x="611" y="2699"/>
                          <a:pt x="486" y="2064"/>
                          <a:pt x="714" y="1512"/>
                        </a:cubicBezTo>
                        <a:cubicBezTo>
                          <a:pt x="943" y="961"/>
                          <a:pt x="1482" y="600"/>
                          <a:pt x="2079" y="600"/>
                        </a:cubicBezTo>
                        <a:close/>
                        <a:moveTo>
                          <a:pt x="2079" y="0"/>
                        </a:moveTo>
                        <a:cubicBezTo>
                          <a:pt x="933" y="0"/>
                          <a:pt x="1" y="932"/>
                          <a:pt x="1" y="2078"/>
                        </a:cubicBezTo>
                        <a:cubicBezTo>
                          <a:pt x="1" y="3223"/>
                          <a:pt x="933" y="4155"/>
                          <a:pt x="2079" y="4155"/>
                        </a:cubicBezTo>
                        <a:cubicBezTo>
                          <a:pt x="3223" y="4155"/>
                          <a:pt x="4156" y="3223"/>
                          <a:pt x="4156" y="2078"/>
                        </a:cubicBezTo>
                        <a:cubicBezTo>
                          <a:pt x="4156" y="932"/>
                          <a:pt x="3224" y="0"/>
                          <a:pt x="207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2"/>
                  <p:cNvSpPr/>
                  <p:nvPr/>
                </p:nvSpPr>
                <p:spPr>
                  <a:xfrm>
                    <a:off x="7237948" y="3269813"/>
                    <a:ext cx="69978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4" h="3556" extrusionOk="0">
                        <a:moveTo>
                          <a:pt x="1777" y="1"/>
                        </a:moveTo>
                        <a:cubicBezTo>
                          <a:pt x="796" y="1"/>
                          <a:pt x="1" y="796"/>
                          <a:pt x="1" y="1778"/>
                        </a:cubicBezTo>
                        <a:cubicBezTo>
                          <a:pt x="1" y="2760"/>
                          <a:pt x="796" y="3555"/>
                          <a:pt x="1777" y="3555"/>
                        </a:cubicBezTo>
                        <a:cubicBezTo>
                          <a:pt x="2758" y="3555"/>
                          <a:pt x="3554" y="2760"/>
                          <a:pt x="3554" y="1778"/>
                        </a:cubicBezTo>
                        <a:cubicBezTo>
                          <a:pt x="3554" y="796"/>
                          <a:pt x="2758" y="1"/>
                          <a:pt x="177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2"/>
                  <p:cNvSpPr/>
                  <p:nvPr/>
                </p:nvSpPr>
                <p:spPr>
                  <a:xfrm>
                    <a:off x="7232021" y="3263906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8" y="602"/>
                        </a:moveTo>
                        <a:cubicBezTo>
                          <a:pt x="2893" y="603"/>
                          <a:pt x="3554" y="1263"/>
                          <a:pt x="3555" y="2078"/>
                        </a:cubicBezTo>
                        <a:cubicBezTo>
                          <a:pt x="3555" y="2675"/>
                          <a:pt x="3196" y="3214"/>
                          <a:pt x="2643" y="3443"/>
                        </a:cubicBezTo>
                        <a:cubicBezTo>
                          <a:pt x="2461" y="3518"/>
                          <a:pt x="2269" y="3555"/>
                          <a:pt x="2079" y="3555"/>
                        </a:cubicBezTo>
                        <a:cubicBezTo>
                          <a:pt x="1695" y="3555"/>
                          <a:pt x="1317" y="3405"/>
                          <a:pt x="1034" y="3122"/>
                        </a:cubicBezTo>
                        <a:cubicBezTo>
                          <a:pt x="612" y="2700"/>
                          <a:pt x="485" y="2065"/>
                          <a:pt x="714" y="1512"/>
                        </a:cubicBezTo>
                        <a:cubicBezTo>
                          <a:pt x="943" y="961"/>
                          <a:pt x="1481" y="602"/>
                          <a:pt x="2078" y="602"/>
                        </a:cubicBezTo>
                        <a:close/>
                        <a:moveTo>
                          <a:pt x="2078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3"/>
                          <a:pt x="932" y="4155"/>
                          <a:pt x="2078" y="4155"/>
                        </a:cubicBezTo>
                        <a:cubicBezTo>
                          <a:pt x="3224" y="4155"/>
                          <a:pt x="4156" y="3224"/>
                          <a:pt x="4156" y="2078"/>
                        </a:cubicBezTo>
                        <a:cubicBezTo>
                          <a:pt x="4156" y="933"/>
                          <a:pt x="3224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32"/>
                  <p:cNvSpPr/>
                  <p:nvPr/>
                </p:nvSpPr>
                <p:spPr>
                  <a:xfrm>
                    <a:off x="7697808" y="3169847"/>
                    <a:ext cx="69978" cy="70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4" h="3556" extrusionOk="0">
                        <a:moveTo>
                          <a:pt x="1777" y="1"/>
                        </a:moveTo>
                        <a:cubicBezTo>
                          <a:pt x="796" y="1"/>
                          <a:pt x="1" y="796"/>
                          <a:pt x="1" y="1778"/>
                        </a:cubicBezTo>
                        <a:cubicBezTo>
                          <a:pt x="1" y="2760"/>
                          <a:pt x="796" y="3555"/>
                          <a:pt x="1777" y="3555"/>
                        </a:cubicBezTo>
                        <a:cubicBezTo>
                          <a:pt x="2758" y="3555"/>
                          <a:pt x="3554" y="2760"/>
                          <a:pt x="3554" y="1778"/>
                        </a:cubicBezTo>
                        <a:cubicBezTo>
                          <a:pt x="3554" y="796"/>
                          <a:pt x="2758" y="1"/>
                          <a:pt x="1777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32"/>
                  <p:cNvSpPr/>
                  <p:nvPr/>
                </p:nvSpPr>
                <p:spPr>
                  <a:xfrm>
                    <a:off x="7691881" y="3163940"/>
                    <a:ext cx="81851" cy="8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7" h="4156" extrusionOk="0">
                        <a:moveTo>
                          <a:pt x="2078" y="602"/>
                        </a:moveTo>
                        <a:cubicBezTo>
                          <a:pt x="2893" y="603"/>
                          <a:pt x="3554" y="1263"/>
                          <a:pt x="3555" y="2078"/>
                        </a:cubicBezTo>
                        <a:cubicBezTo>
                          <a:pt x="3555" y="2676"/>
                          <a:pt x="3195" y="3214"/>
                          <a:pt x="2643" y="3441"/>
                        </a:cubicBezTo>
                        <a:cubicBezTo>
                          <a:pt x="2461" y="3517"/>
                          <a:pt x="2269" y="3554"/>
                          <a:pt x="2079" y="3554"/>
                        </a:cubicBezTo>
                        <a:cubicBezTo>
                          <a:pt x="1695" y="3554"/>
                          <a:pt x="1317" y="3404"/>
                          <a:pt x="1034" y="3121"/>
                        </a:cubicBezTo>
                        <a:cubicBezTo>
                          <a:pt x="612" y="2699"/>
                          <a:pt x="485" y="2065"/>
                          <a:pt x="714" y="1512"/>
                        </a:cubicBezTo>
                        <a:cubicBezTo>
                          <a:pt x="943" y="961"/>
                          <a:pt x="1481" y="602"/>
                          <a:pt x="2078" y="602"/>
                        </a:cubicBezTo>
                        <a:close/>
                        <a:moveTo>
                          <a:pt x="2078" y="1"/>
                        </a:moveTo>
                        <a:cubicBezTo>
                          <a:pt x="932" y="1"/>
                          <a:pt x="0" y="933"/>
                          <a:pt x="0" y="2078"/>
                        </a:cubicBezTo>
                        <a:cubicBezTo>
                          <a:pt x="0" y="3223"/>
                          <a:pt x="932" y="4155"/>
                          <a:pt x="2078" y="4155"/>
                        </a:cubicBezTo>
                        <a:cubicBezTo>
                          <a:pt x="3224" y="4155"/>
                          <a:pt x="4156" y="3223"/>
                          <a:pt x="4156" y="2078"/>
                        </a:cubicBezTo>
                        <a:cubicBezTo>
                          <a:pt x="4156" y="933"/>
                          <a:pt x="3224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8" name="Google Shape;468;p32"/>
                <p:cNvGrpSpPr/>
                <p:nvPr/>
              </p:nvGrpSpPr>
              <p:grpSpPr>
                <a:xfrm>
                  <a:off x="4866130" y="1597718"/>
                  <a:ext cx="618424" cy="1349710"/>
                  <a:chOff x="4866130" y="1597718"/>
                  <a:chExt cx="618424" cy="1349710"/>
                </a:xfrm>
              </p:grpSpPr>
              <p:sp>
                <p:nvSpPr>
                  <p:cNvPr id="469" name="Google Shape;469;p32"/>
                  <p:cNvSpPr/>
                  <p:nvPr/>
                </p:nvSpPr>
                <p:spPr>
                  <a:xfrm>
                    <a:off x="5368540" y="2095718"/>
                    <a:ext cx="116013" cy="71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2" h="3618" extrusionOk="0">
                        <a:moveTo>
                          <a:pt x="5549" y="1"/>
                        </a:moveTo>
                        <a:cubicBezTo>
                          <a:pt x="5499" y="1"/>
                          <a:pt x="5448" y="13"/>
                          <a:pt x="5401" y="40"/>
                        </a:cubicBezTo>
                        <a:lnTo>
                          <a:pt x="176" y="3057"/>
                        </a:lnTo>
                        <a:cubicBezTo>
                          <a:pt x="57" y="3125"/>
                          <a:pt x="0" y="3264"/>
                          <a:pt x="36" y="3395"/>
                        </a:cubicBezTo>
                        <a:cubicBezTo>
                          <a:pt x="70" y="3526"/>
                          <a:pt x="189" y="3617"/>
                          <a:pt x="324" y="3617"/>
                        </a:cubicBezTo>
                        <a:cubicBezTo>
                          <a:pt x="325" y="3617"/>
                          <a:pt x="326" y="3617"/>
                          <a:pt x="327" y="3617"/>
                        </a:cubicBezTo>
                        <a:cubicBezTo>
                          <a:pt x="379" y="3617"/>
                          <a:pt x="431" y="3604"/>
                          <a:pt x="476" y="3578"/>
                        </a:cubicBezTo>
                        <a:lnTo>
                          <a:pt x="5702" y="560"/>
                        </a:lnTo>
                        <a:cubicBezTo>
                          <a:pt x="5845" y="476"/>
                          <a:pt x="5892" y="294"/>
                          <a:pt x="5810" y="151"/>
                        </a:cubicBezTo>
                        <a:cubicBezTo>
                          <a:pt x="5754" y="55"/>
                          <a:pt x="5653" y="1"/>
                          <a:pt x="554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2"/>
                  <p:cNvSpPr/>
                  <p:nvPr/>
                </p:nvSpPr>
                <p:spPr>
                  <a:xfrm>
                    <a:off x="4866957" y="1921048"/>
                    <a:ext cx="616829" cy="710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27" h="36079" extrusionOk="0">
                        <a:moveTo>
                          <a:pt x="15663" y="648"/>
                        </a:moveTo>
                        <a:lnTo>
                          <a:pt x="30726" y="9345"/>
                        </a:lnTo>
                        <a:lnTo>
                          <a:pt x="30726" y="26736"/>
                        </a:lnTo>
                        <a:lnTo>
                          <a:pt x="15663" y="35433"/>
                        </a:lnTo>
                        <a:lnTo>
                          <a:pt x="602" y="26736"/>
                        </a:lnTo>
                        <a:lnTo>
                          <a:pt x="602" y="9345"/>
                        </a:lnTo>
                        <a:lnTo>
                          <a:pt x="15663" y="648"/>
                        </a:lnTo>
                        <a:close/>
                        <a:moveTo>
                          <a:pt x="15663" y="1"/>
                        </a:moveTo>
                        <a:cubicBezTo>
                          <a:pt x="15612" y="1"/>
                          <a:pt x="15560" y="14"/>
                          <a:pt x="15514" y="41"/>
                        </a:cubicBezTo>
                        <a:lnTo>
                          <a:pt x="151" y="8911"/>
                        </a:lnTo>
                        <a:cubicBezTo>
                          <a:pt x="58" y="8964"/>
                          <a:pt x="1" y="9064"/>
                          <a:pt x="1" y="9171"/>
                        </a:cubicBezTo>
                        <a:lnTo>
                          <a:pt x="1" y="26910"/>
                        </a:lnTo>
                        <a:cubicBezTo>
                          <a:pt x="1" y="27017"/>
                          <a:pt x="58" y="27117"/>
                          <a:pt x="151" y="27170"/>
                        </a:cubicBezTo>
                        <a:lnTo>
                          <a:pt x="15514" y="36039"/>
                        </a:lnTo>
                        <a:cubicBezTo>
                          <a:pt x="15559" y="36065"/>
                          <a:pt x="15611" y="36079"/>
                          <a:pt x="15663" y="36079"/>
                        </a:cubicBezTo>
                        <a:cubicBezTo>
                          <a:pt x="15717" y="36079"/>
                          <a:pt x="15768" y="36066"/>
                          <a:pt x="15814" y="36040"/>
                        </a:cubicBezTo>
                        <a:lnTo>
                          <a:pt x="31176" y="27170"/>
                        </a:lnTo>
                        <a:cubicBezTo>
                          <a:pt x="31269" y="27117"/>
                          <a:pt x="31327" y="27017"/>
                          <a:pt x="31327" y="26910"/>
                        </a:cubicBezTo>
                        <a:lnTo>
                          <a:pt x="31327" y="9171"/>
                        </a:lnTo>
                        <a:cubicBezTo>
                          <a:pt x="31327" y="9064"/>
                          <a:pt x="31269" y="8964"/>
                          <a:pt x="31176" y="8911"/>
                        </a:cubicBezTo>
                        <a:lnTo>
                          <a:pt x="15814" y="41"/>
                        </a:lnTo>
                        <a:cubicBezTo>
                          <a:pt x="15767" y="14"/>
                          <a:pt x="15715" y="1"/>
                          <a:pt x="15663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2"/>
                  <p:cNvSpPr/>
                  <p:nvPr/>
                </p:nvSpPr>
                <p:spPr>
                  <a:xfrm>
                    <a:off x="4969837" y="2039877"/>
                    <a:ext cx="411048" cy="4727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76" h="24011" extrusionOk="0">
                        <a:moveTo>
                          <a:pt x="10438" y="648"/>
                        </a:moveTo>
                        <a:lnTo>
                          <a:pt x="20274" y="6326"/>
                        </a:lnTo>
                        <a:lnTo>
                          <a:pt x="20274" y="17684"/>
                        </a:lnTo>
                        <a:lnTo>
                          <a:pt x="10438" y="23363"/>
                        </a:lnTo>
                        <a:lnTo>
                          <a:pt x="602" y="17684"/>
                        </a:lnTo>
                        <a:lnTo>
                          <a:pt x="602" y="6326"/>
                        </a:lnTo>
                        <a:lnTo>
                          <a:pt x="10438" y="648"/>
                        </a:lnTo>
                        <a:close/>
                        <a:moveTo>
                          <a:pt x="10438" y="0"/>
                        </a:moveTo>
                        <a:cubicBezTo>
                          <a:pt x="10387" y="0"/>
                          <a:pt x="10335" y="14"/>
                          <a:pt x="10289" y="41"/>
                        </a:cubicBezTo>
                        <a:lnTo>
                          <a:pt x="152" y="5893"/>
                        </a:lnTo>
                        <a:cubicBezTo>
                          <a:pt x="59" y="5947"/>
                          <a:pt x="1" y="6045"/>
                          <a:pt x="2" y="6153"/>
                        </a:cubicBezTo>
                        <a:lnTo>
                          <a:pt x="2" y="17858"/>
                        </a:lnTo>
                        <a:cubicBezTo>
                          <a:pt x="1" y="17965"/>
                          <a:pt x="59" y="18064"/>
                          <a:pt x="152" y="18117"/>
                        </a:cubicBezTo>
                        <a:lnTo>
                          <a:pt x="10289" y="23970"/>
                        </a:lnTo>
                        <a:cubicBezTo>
                          <a:pt x="10334" y="23997"/>
                          <a:pt x="10386" y="24010"/>
                          <a:pt x="10438" y="24010"/>
                        </a:cubicBezTo>
                        <a:cubicBezTo>
                          <a:pt x="10492" y="24010"/>
                          <a:pt x="10543" y="23997"/>
                          <a:pt x="10589" y="23970"/>
                        </a:cubicBezTo>
                        <a:lnTo>
                          <a:pt x="20725" y="18117"/>
                        </a:lnTo>
                        <a:cubicBezTo>
                          <a:pt x="20819" y="18064"/>
                          <a:pt x="20876" y="17965"/>
                          <a:pt x="20876" y="17858"/>
                        </a:cubicBezTo>
                        <a:lnTo>
                          <a:pt x="20876" y="6153"/>
                        </a:lnTo>
                        <a:cubicBezTo>
                          <a:pt x="20876" y="6045"/>
                          <a:pt x="20819" y="5947"/>
                          <a:pt x="20725" y="5893"/>
                        </a:cubicBezTo>
                        <a:lnTo>
                          <a:pt x="10589" y="41"/>
                        </a:lnTo>
                        <a:cubicBezTo>
                          <a:pt x="10542" y="14"/>
                          <a:pt x="10490" y="0"/>
                          <a:pt x="10438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2"/>
                  <p:cNvSpPr/>
                  <p:nvPr/>
                </p:nvSpPr>
                <p:spPr>
                  <a:xfrm>
                    <a:off x="5169454" y="1661730"/>
                    <a:ext cx="11853" cy="271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" h="13772" extrusionOk="0">
                        <a:moveTo>
                          <a:pt x="300" y="0"/>
                        </a:moveTo>
                        <a:cubicBezTo>
                          <a:pt x="137" y="0"/>
                          <a:pt x="4" y="131"/>
                          <a:pt x="0" y="294"/>
                        </a:cubicBezTo>
                        <a:lnTo>
                          <a:pt x="0" y="13472"/>
                        </a:lnTo>
                        <a:cubicBezTo>
                          <a:pt x="0" y="13638"/>
                          <a:pt x="134" y="13772"/>
                          <a:pt x="300" y="13772"/>
                        </a:cubicBezTo>
                        <a:cubicBezTo>
                          <a:pt x="466" y="13772"/>
                          <a:pt x="600" y="13638"/>
                          <a:pt x="601" y="13472"/>
                        </a:cubicBezTo>
                        <a:lnTo>
                          <a:pt x="601" y="294"/>
                        </a:lnTo>
                        <a:cubicBezTo>
                          <a:pt x="598" y="131"/>
                          <a:pt x="464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2"/>
                  <p:cNvSpPr/>
                  <p:nvPr/>
                </p:nvSpPr>
                <p:spPr>
                  <a:xfrm>
                    <a:off x="5124325" y="1603625"/>
                    <a:ext cx="102093" cy="10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5" h="5185" extrusionOk="0">
                        <a:moveTo>
                          <a:pt x="2592" y="0"/>
                        </a:moveTo>
                        <a:cubicBezTo>
                          <a:pt x="1161" y="0"/>
                          <a:pt x="0" y="1161"/>
                          <a:pt x="0" y="2592"/>
                        </a:cubicBezTo>
                        <a:cubicBezTo>
                          <a:pt x="0" y="4023"/>
                          <a:pt x="1161" y="5184"/>
                          <a:pt x="2592" y="5184"/>
                        </a:cubicBezTo>
                        <a:cubicBezTo>
                          <a:pt x="4023" y="5184"/>
                          <a:pt x="5184" y="4023"/>
                          <a:pt x="5184" y="2592"/>
                        </a:cubicBezTo>
                        <a:cubicBezTo>
                          <a:pt x="5184" y="1161"/>
                          <a:pt x="4023" y="0"/>
                          <a:pt x="2592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2"/>
                  <p:cNvSpPr/>
                  <p:nvPr/>
                </p:nvSpPr>
                <p:spPr>
                  <a:xfrm>
                    <a:off x="5118418" y="1597718"/>
                    <a:ext cx="113926" cy="113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6" h="5786" extrusionOk="0">
                        <a:moveTo>
                          <a:pt x="2892" y="602"/>
                        </a:moveTo>
                        <a:cubicBezTo>
                          <a:pt x="4156" y="602"/>
                          <a:pt x="5184" y="1629"/>
                          <a:pt x="5184" y="2893"/>
                        </a:cubicBezTo>
                        <a:cubicBezTo>
                          <a:pt x="5184" y="4156"/>
                          <a:pt x="4156" y="5184"/>
                          <a:pt x="2892" y="5184"/>
                        </a:cubicBezTo>
                        <a:cubicBezTo>
                          <a:pt x="1630" y="5184"/>
                          <a:pt x="602" y="4156"/>
                          <a:pt x="602" y="2893"/>
                        </a:cubicBezTo>
                        <a:cubicBezTo>
                          <a:pt x="602" y="1629"/>
                          <a:pt x="1630" y="602"/>
                          <a:pt x="2892" y="602"/>
                        </a:cubicBezTo>
                        <a:close/>
                        <a:moveTo>
                          <a:pt x="2892" y="0"/>
                        </a:moveTo>
                        <a:cubicBezTo>
                          <a:pt x="1298" y="0"/>
                          <a:pt x="0" y="1299"/>
                          <a:pt x="0" y="2893"/>
                        </a:cubicBezTo>
                        <a:cubicBezTo>
                          <a:pt x="0" y="4488"/>
                          <a:pt x="1298" y="5785"/>
                          <a:pt x="2892" y="5785"/>
                        </a:cubicBezTo>
                        <a:cubicBezTo>
                          <a:pt x="4487" y="5785"/>
                          <a:pt x="5785" y="4488"/>
                          <a:pt x="5785" y="2893"/>
                        </a:cubicBezTo>
                        <a:cubicBezTo>
                          <a:pt x="5785" y="1298"/>
                          <a:pt x="4487" y="0"/>
                          <a:pt x="289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2"/>
                  <p:cNvSpPr/>
                  <p:nvPr/>
                </p:nvSpPr>
                <p:spPr>
                  <a:xfrm>
                    <a:off x="5169375" y="2612108"/>
                    <a:ext cx="11991" cy="271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9" h="13785" extrusionOk="0">
                        <a:moveTo>
                          <a:pt x="304" y="0"/>
                        </a:moveTo>
                        <a:cubicBezTo>
                          <a:pt x="136" y="0"/>
                          <a:pt x="1" y="139"/>
                          <a:pt x="4" y="307"/>
                        </a:cubicBezTo>
                        <a:lnTo>
                          <a:pt x="4" y="13485"/>
                        </a:lnTo>
                        <a:cubicBezTo>
                          <a:pt x="4" y="13651"/>
                          <a:pt x="138" y="13785"/>
                          <a:pt x="304" y="13785"/>
                        </a:cubicBezTo>
                        <a:cubicBezTo>
                          <a:pt x="470" y="13785"/>
                          <a:pt x="605" y="13651"/>
                          <a:pt x="605" y="13485"/>
                        </a:cubicBezTo>
                        <a:lnTo>
                          <a:pt x="605" y="307"/>
                        </a:lnTo>
                        <a:cubicBezTo>
                          <a:pt x="609" y="139"/>
                          <a:pt x="473" y="0"/>
                          <a:pt x="30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2"/>
                  <p:cNvSpPr/>
                  <p:nvPr/>
                </p:nvSpPr>
                <p:spPr>
                  <a:xfrm>
                    <a:off x="5124325" y="2839409"/>
                    <a:ext cx="106090" cy="10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8" h="5185" extrusionOk="0">
                        <a:moveTo>
                          <a:pt x="2592" y="1"/>
                        </a:moveTo>
                        <a:cubicBezTo>
                          <a:pt x="1161" y="1"/>
                          <a:pt x="0" y="1162"/>
                          <a:pt x="0" y="2593"/>
                        </a:cubicBezTo>
                        <a:cubicBezTo>
                          <a:pt x="0" y="3641"/>
                          <a:pt x="632" y="4586"/>
                          <a:pt x="1601" y="4988"/>
                        </a:cubicBezTo>
                        <a:cubicBezTo>
                          <a:pt x="1921" y="5120"/>
                          <a:pt x="2258" y="5185"/>
                          <a:pt x="2591" y="5185"/>
                        </a:cubicBezTo>
                        <a:cubicBezTo>
                          <a:pt x="3266" y="5185"/>
                          <a:pt x="3929" y="4922"/>
                          <a:pt x="4425" y="4426"/>
                        </a:cubicBezTo>
                        <a:cubicBezTo>
                          <a:pt x="5166" y="3685"/>
                          <a:pt x="5388" y="2569"/>
                          <a:pt x="4987" y="1602"/>
                        </a:cubicBezTo>
                        <a:cubicBezTo>
                          <a:pt x="4585" y="633"/>
                          <a:pt x="3640" y="1"/>
                          <a:pt x="2592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BE3FF"/>
                      </a:gs>
                      <a:gs pos="100000">
                        <a:srgbClr val="ACFFD9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2"/>
                  <p:cNvSpPr/>
                  <p:nvPr/>
                </p:nvSpPr>
                <p:spPr>
                  <a:xfrm>
                    <a:off x="5118418" y="2833502"/>
                    <a:ext cx="113926" cy="113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6" h="5786" extrusionOk="0">
                        <a:moveTo>
                          <a:pt x="2892" y="602"/>
                        </a:moveTo>
                        <a:cubicBezTo>
                          <a:pt x="4156" y="602"/>
                          <a:pt x="5184" y="1629"/>
                          <a:pt x="5184" y="2893"/>
                        </a:cubicBezTo>
                        <a:cubicBezTo>
                          <a:pt x="5184" y="4157"/>
                          <a:pt x="4156" y="5185"/>
                          <a:pt x="2892" y="5185"/>
                        </a:cubicBezTo>
                        <a:cubicBezTo>
                          <a:pt x="1630" y="5185"/>
                          <a:pt x="602" y="4157"/>
                          <a:pt x="602" y="2893"/>
                        </a:cubicBezTo>
                        <a:cubicBezTo>
                          <a:pt x="602" y="1629"/>
                          <a:pt x="1630" y="602"/>
                          <a:pt x="2892" y="602"/>
                        </a:cubicBezTo>
                        <a:close/>
                        <a:moveTo>
                          <a:pt x="2892" y="1"/>
                        </a:moveTo>
                        <a:cubicBezTo>
                          <a:pt x="1298" y="1"/>
                          <a:pt x="0" y="1298"/>
                          <a:pt x="0" y="2893"/>
                        </a:cubicBezTo>
                        <a:cubicBezTo>
                          <a:pt x="0" y="4487"/>
                          <a:pt x="1298" y="5786"/>
                          <a:pt x="2892" y="5786"/>
                        </a:cubicBezTo>
                        <a:cubicBezTo>
                          <a:pt x="4487" y="5786"/>
                          <a:pt x="5785" y="4487"/>
                          <a:pt x="5785" y="2893"/>
                        </a:cubicBezTo>
                        <a:cubicBezTo>
                          <a:pt x="5785" y="1298"/>
                          <a:pt x="4487" y="1"/>
                          <a:pt x="289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2"/>
                  <p:cNvSpPr/>
                  <p:nvPr/>
                </p:nvSpPr>
                <p:spPr>
                  <a:xfrm>
                    <a:off x="4866130" y="2095698"/>
                    <a:ext cx="116092" cy="71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6" h="3619" extrusionOk="0">
                        <a:moveTo>
                          <a:pt x="343" y="0"/>
                        </a:moveTo>
                        <a:cubicBezTo>
                          <a:pt x="240" y="0"/>
                          <a:pt x="139" y="54"/>
                          <a:pt x="83" y="151"/>
                        </a:cubicBezTo>
                        <a:cubicBezTo>
                          <a:pt x="0" y="295"/>
                          <a:pt x="49" y="478"/>
                          <a:pt x="193" y="561"/>
                        </a:cubicBezTo>
                        <a:lnTo>
                          <a:pt x="5419" y="3579"/>
                        </a:lnTo>
                        <a:cubicBezTo>
                          <a:pt x="5465" y="3605"/>
                          <a:pt x="5516" y="3618"/>
                          <a:pt x="5569" y="3618"/>
                        </a:cubicBezTo>
                        <a:cubicBezTo>
                          <a:pt x="5570" y="3618"/>
                          <a:pt x="5571" y="3618"/>
                          <a:pt x="5572" y="3618"/>
                        </a:cubicBezTo>
                        <a:cubicBezTo>
                          <a:pt x="5707" y="3618"/>
                          <a:pt x="5824" y="3527"/>
                          <a:pt x="5860" y="3396"/>
                        </a:cubicBezTo>
                        <a:cubicBezTo>
                          <a:pt x="5895" y="3265"/>
                          <a:pt x="5837" y="3126"/>
                          <a:pt x="5720" y="3058"/>
                        </a:cubicBezTo>
                        <a:lnTo>
                          <a:pt x="493" y="41"/>
                        </a:lnTo>
                        <a:cubicBezTo>
                          <a:pt x="446" y="13"/>
                          <a:pt x="394" y="0"/>
                          <a:pt x="343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2"/>
                  <p:cNvSpPr/>
                  <p:nvPr/>
                </p:nvSpPr>
                <p:spPr>
                  <a:xfrm>
                    <a:off x="4978048" y="2272061"/>
                    <a:ext cx="403704" cy="127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3" h="6454" extrusionOk="0">
                        <a:moveTo>
                          <a:pt x="10462" y="0"/>
                        </a:moveTo>
                        <a:cubicBezTo>
                          <a:pt x="10411" y="0"/>
                          <a:pt x="10359" y="13"/>
                          <a:pt x="10313" y="40"/>
                        </a:cubicBezTo>
                        <a:lnTo>
                          <a:pt x="176" y="5893"/>
                        </a:lnTo>
                        <a:cubicBezTo>
                          <a:pt x="58" y="5961"/>
                          <a:pt x="0" y="6100"/>
                          <a:pt x="36" y="6231"/>
                        </a:cubicBezTo>
                        <a:cubicBezTo>
                          <a:pt x="71" y="6362"/>
                          <a:pt x="190" y="6454"/>
                          <a:pt x="326" y="6454"/>
                        </a:cubicBezTo>
                        <a:cubicBezTo>
                          <a:pt x="380" y="6454"/>
                          <a:pt x="431" y="6440"/>
                          <a:pt x="476" y="6414"/>
                        </a:cubicBezTo>
                        <a:lnTo>
                          <a:pt x="10460" y="650"/>
                        </a:lnTo>
                        <a:lnTo>
                          <a:pt x="20004" y="6324"/>
                        </a:lnTo>
                        <a:cubicBezTo>
                          <a:pt x="20053" y="6353"/>
                          <a:pt x="20106" y="6367"/>
                          <a:pt x="20159" y="6367"/>
                        </a:cubicBezTo>
                        <a:cubicBezTo>
                          <a:pt x="20261" y="6367"/>
                          <a:pt x="20362" y="6315"/>
                          <a:pt x="20418" y="6220"/>
                        </a:cubicBezTo>
                        <a:cubicBezTo>
                          <a:pt x="20502" y="6076"/>
                          <a:pt x="20455" y="5892"/>
                          <a:pt x="20311" y="5807"/>
                        </a:cubicBezTo>
                        <a:lnTo>
                          <a:pt x="10616" y="43"/>
                        </a:lnTo>
                        <a:cubicBezTo>
                          <a:pt x="10569" y="14"/>
                          <a:pt x="10515" y="0"/>
                          <a:pt x="1046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2"/>
                  <p:cNvSpPr/>
                  <p:nvPr/>
                </p:nvSpPr>
                <p:spPr>
                  <a:xfrm>
                    <a:off x="5178059" y="2039739"/>
                    <a:ext cx="12011" cy="244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2401" extrusionOk="0">
                        <a:moveTo>
                          <a:pt x="304" y="1"/>
                        </a:moveTo>
                        <a:cubicBezTo>
                          <a:pt x="136" y="1"/>
                          <a:pt x="1" y="139"/>
                          <a:pt x="4" y="308"/>
                        </a:cubicBezTo>
                        <a:lnTo>
                          <a:pt x="4" y="12099"/>
                        </a:lnTo>
                        <a:cubicBezTo>
                          <a:pt x="4" y="12265"/>
                          <a:pt x="138" y="12400"/>
                          <a:pt x="304" y="12400"/>
                        </a:cubicBezTo>
                        <a:cubicBezTo>
                          <a:pt x="470" y="12400"/>
                          <a:pt x="604" y="12265"/>
                          <a:pt x="605" y="12100"/>
                        </a:cubicBezTo>
                        <a:lnTo>
                          <a:pt x="605" y="308"/>
                        </a:lnTo>
                        <a:cubicBezTo>
                          <a:pt x="609" y="139"/>
                          <a:pt x="473" y="1"/>
                          <a:pt x="30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1" name="Google Shape;481;p32"/>
                <p:cNvGrpSpPr/>
                <p:nvPr/>
              </p:nvGrpSpPr>
              <p:grpSpPr>
                <a:xfrm>
                  <a:off x="5312187" y="1140950"/>
                  <a:ext cx="627501" cy="773285"/>
                  <a:chOff x="5312187" y="1140950"/>
                  <a:chExt cx="627501" cy="773285"/>
                </a:xfrm>
              </p:grpSpPr>
              <p:sp>
                <p:nvSpPr>
                  <p:cNvPr id="482" name="Google Shape;482;p32"/>
                  <p:cNvSpPr/>
                  <p:nvPr/>
                </p:nvSpPr>
                <p:spPr>
                  <a:xfrm>
                    <a:off x="5791166" y="1140969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0"/>
                        </a:moveTo>
                        <a:cubicBezTo>
                          <a:pt x="131" y="4"/>
                          <a:pt x="0" y="136"/>
                          <a:pt x="0" y="300"/>
                        </a:cubicBezTo>
                        <a:cubicBezTo>
                          <a:pt x="0" y="464"/>
                          <a:pt x="131" y="596"/>
                          <a:pt x="294" y="601"/>
                        </a:cubicBezTo>
                        <a:lnTo>
                          <a:pt x="7242" y="601"/>
                        </a:lnTo>
                        <a:cubicBezTo>
                          <a:pt x="7406" y="596"/>
                          <a:pt x="7536" y="464"/>
                          <a:pt x="7536" y="300"/>
                        </a:cubicBezTo>
                        <a:cubicBezTo>
                          <a:pt x="7536" y="136"/>
                          <a:pt x="7406" y="4"/>
                          <a:pt x="724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2"/>
                  <p:cNvSpPr/>
                  <p:nvPr/>
                </p:nvSpPr>
                <p:spPr>
                  <a:xfrm>
                    <a:off x="5448875" y="1140950"/>
                    <a:ext cx="297142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3" extrusionOk="0">
                        <a:moveTo>
                          <a:pt x="299" y="1"/>
                        </a:moveTo>
                        <a:cubicBezTo>
                          <a:pt x="134" y="1"/>
                          <a:pt x="0" y="136"/>
                          <a:pt x="0" y="301"/>
                        </a:cubicBezTo>
                        <a:cubicBezTo>
                          <a:pt x="0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7"/>
                          <a:pt x="15090" y="301"/>
                        </a:cubicBezTo>
                        <a:cubicBezTo>
                          <a:pt x="15090" y="136"/>
                          <a:pt x="14956" y="1"/>
                          <a:pt x="14792" y="1"/>
                        </a:cubicBezTo>
                        <a:cubicBezTo>
                          <a:pt x="14789" y="1"/>
                          <a:pt x="14786" y="1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2"/>
                  <p:cNvSpPr/>
                  <p:nvPr/>
                </p:nvSpPr>
                <p:spPr>
                  <a:xfrm>
                    <a:off x="5312305" y="1140969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0"/>
                        </a:moveTo>
                        <a:cubicBezTo>
                          <a:pt x="131" y="4"/>
                          <a:pt x="0" y="136"/>
                          <a:pt x="0" y="300"/>
                        </a:cubicBezTo>
                        <a:cubicBezTo>
                          <a:pt x="0" y="464"/>
                          <a:pt x="131" y="596"/>
                          <a:pt x="294" y="601"/>
                        </a:cubicBezTo>
                        <a:lnTo>
                          <a:pt x="4059" y="601"/>
                        </a:lnTo>
                        <a:cubicBezTo>
                          <a:pt x="4222" y="596"/>
                          <a:pt x="4353" y="464"/>
                          <a:pt x="4353" y="300"/>
                        </a:cubicBezTo>
                        <a:cubicBezTo>
                          <a:pt x="4353" y="136"/>
                          <a:pt x="4222" y="4"/>
                          <a:pt x="40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2"/>
                  <p:cNvSpPr/>
                  <p:nvPr/>
                </p:nvSpPr>
                <p:spPr>
                  <a:xfrm>
                    <a:off x="5568590" y="1198267"/>
                    <a:ext cx="37097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3" extrusionOk="0">
                        <a:moveTo>
                          <a:pt x="301" y="1"/>
                        </a:moveTo>
                        <a:cubicBezTo>
                          <a:pt x="135" y="1"/>
                          <a:pt x="0" y="135"/>
                          <a:pt x="0" y="301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8546" y="602"/>
                        </a:lnTo>
                        <a:cubicBezTo>
                          <a:pt x="18710" y="598"/>
                          <a:pt x="18840" y="464"/>
                          <a:pt x="18840" y="301"/>
                        </a:cubicBezTo>
                        <a:cubicBezTo>
                          <a:pt x="18840" y="138"/>
                          <a:pt x="18710" y="4"/>
                          <a:pt x="18546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2"/>
                  <p:cNvSpPr/>
                  <p:nvPr/>
                </p:nvSpPr>
                <p:spPr>
                  <a:xfrm>
                    <a:off x="5312325" y="1198267"/>
                    <a:ext cx="137259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3" extrusionOk="0">
                        <a:moveTo>
                          <a:pt x="6669" y="1"/>
                        </a:moveTo>
                        <a:cubicBezTo>
                          <a:pt x="6667" y="1"/>
                          <a:pt x="6665" y="1"/>
                          <a:pt x="6663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4"/>
                          <a:pt x="131" y="598"/>
                          <a:pt x="293" y="602"/>
                        </a:cubicBezTo>
                        <a:lnTo>
                          <a:pt x="6663" y="602"/>
                        </a:lnTo>
                        <a:cubicBezTo>
                          <a:pt x="6665" y="602"/>
                          <a:pt x="6667" y="602"/>
                          <a:pt x="6669" y="602"/>
                        </a:cubicBezTo>
                        <a:cubicBezTo>
                          <a:pt x="6836" y="602"/>
                          <a:pt x="6971" y="468"/>
                          <a:pt x="6971" y="301"/>
                        </a:cubicBezTo>
                        <a:cubicBezTo>
                          <a:pt x="6971" y="135"/>
                          <a:pt x="6836" y="1"/>
                          <a:pt x="666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2"/>
                  <p:cNvSpPr/>
                  <p:nvPr/>
                </p:nvSpPr>
                <p:spPr>
                  <a:xfrm>
                    <a:off x="5865003" y="1263776"/>
                    <a:ext cx="7456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3" extrusionOk="0">
                        <a:moveTo>
                          <a:pt x="299" y="1"/>
                        </a:moveTo>
                        <a:cubicBezTo>
                          <a:pt x="135" y="1"/>
                          <a:pt x="1" y="135"/>
                          <a:pt x="1" y="301"/>
                        </a:cubicBezTo>
                        <a:cubicBezTo>
                          <a:pt x="1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3492" y="602"/>
                        </a:lnTo>
                        <a:cubicBezTo>
                          <a:pt x="3656" y="597"/>
                          <a:pt x="3786" y="464"/>
                          <a:pt x="3786" y="301"/>
                        </a:cubicBezTo>
                        <a:cubicBezTo>
                          <a:pt x="3786" y="137"/>
                          <a:pt x="3656" y="4"/>
                          <a:pt x="3492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2" y="1"/>
                          <a:pt x="29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2"/>
                  <p:cNvSpPr/>
                  <p:nvPr/>
                </p:nvSpPr>
                <p:spPr>
                  <a:xfrm>
                    <a:off x="5688542" y="1263776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1"/>
                        </a:cubicBezTo>
                        <a:cubicBezTo>
                          <a:pt x="0" y="464"/>
                          <a:pt x="131" y="597"/>
                          <a:pt x="294" y="602"/>
                        </a:cubicBezTo>
                        <a:lnTo>
                          <a:pt x="6664" y="602"/>
                        </a:lnTo>
                        <a:cubicBezTo>
                          <a:pt x="6827" y="597"/>
                          <a:pt x="6958" y="464"/>
                          <a:pt x="6958" y="301"/>
                        </a:cubicBezTo>
                        <a:cubicBezTo>
                          <a:pt x="6958" y="137"/>
                          <a:pt x="6827" y="4"/>
                          <a:pt x="666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2"/>
                  <p:cNvSpPr/>
                  <p:nvPr/>
                </p:nvSpPr>
                <p:spPr>
                  <a:xfrm>
                    <a:off x="5312325" y="1263776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15068" y="1"/>
                        </a:moveTo>
                        <a:cubicBezTo>
                          <a:pt x="15065" y="1"/>
                          <a:pt x="15062" y="1"/>
                          <a:pt x="15059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7"/>
                          <a:pt x="0" y="301"/>
                        </a:cubicBezTo>
                        <a:cubicBezTo>
                          <a:pt x="0" y="464"/>
                          <a:pt x="131" y="597"/>
                          <a:pt x="293" y="602"/>
                        </a:cubicBezTo>
                        <a:lnTo>
                          <a:pt x="15059" y="602"/>
                        </a:lnTo>
                        <a:cubicBezTo>
                          <a:pt x="15062" y="602"/>
                          <a:pt x="15064" y="602"/>
                          <a:pt x="15066" y="602"/>
                        </a:cubicBezTo>
                        <a:cubicBezTo>
                          <a:pt x="15231" y="602"/>
                          <a:pt x="15366" y="467"/>
                          <a:pt x="15366" y="301"/>
                        </a:cubicBezTo>
                        <a:cubicBezTo>
                          <a:pt x="15366" y="135"/>
                          <a:pt x="15232" y="1"/>
                          <a:pt x="15068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2"/>
                  <p:cNvSpPr/>
                  <p:nvPr/>
                </p:nvSpPr>
                <p:spPr>
                  <a:xfrm>
                    <a:off x="5608600" y="1329265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1"/>
                        </a:moveTo>
                        <a:cubicBezTo>
                          <a:pt x="136" y="1"/>
                          <a:pt x="1" y="136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lnTo>
                          <a:pt x="16514" y="602"/>
                        </a:lnTo>
                        <a:cubicBezTo>
                          <a:pt x="16680" y="602"/>
                          <a:pt x="16814" y="468"/>
                          <a:pt x="16814" y="302"/>
                        </a:cubicBezTo>
                        <a:cubicBezTo>
                          <a:pt x="16814" y="136"/>
                          <a:pt x="16680" y="1"/>
                          <a:pt x="1651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2"/>
                  <p:cNvSpPr/>
                  <p:nvPr/>
                </p:nvSpPr>
                <p:spPr>
                  <a:xfrm>
                    <a:off x="5312187" y="1329265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1"/>
                        </a:moveTo>
                        <a:cubicBezTo>
                          <a:pt x="134" y="1"/>
                          <a:pt x="0" y="136"/>
                          <a:pt x="0" y="302"/>
                        </a:cubicBezTo>
                        <a:cubicBezTo>
                          <a:pt x="0" y="468"/>
                          <a:pt x="134" y="602"/>
                          <a:pt x="300" y="602"/>
                        </a:cubicBezTo>
                        <a:lnTo>
                          <a:pt x="11882" y="602"/>
                        </a:lnTo>
                        <a:cubicBezTo>
                          <a:pt x="12048" y="602"/>
                          <a:pt x="12182" y="468"/>
                          <a:pt x="12182" y="302"/>
                        </a:cubicBezTo>
                        <a:cubicBezTo>
                          <a:pt x="12182" y="136"/>
                          <a:pt x="12048" y="1"/>
                          <a:pt x="1188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2"/>
                  <p:cNvSpPr/>
                  <p:nvPr/>
                </p:nvSpPr>
                <p:spPr>
                  <a:xfrm>
                    <a:off x="5791166" y="1394773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7242" y="602"/>
                        </a:lnTo>
                        <a:cubicBezTo>
                          <a:pt x="7406" y="598"/>
                          <a:pt x="7536" y="464"/>
                          <a:pt x="7536" y="300"/>
                        </a:cubicBezTo>
                        <a:cubicBezTo>
                          <a:pt x="7536" y="137"/>
                          <a:pt x="7406" y="4"/>
                          <a:pt x="72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2"/>
                  <p:cNvSpPr/>
                  <p:nvPr/>
                </p:nvSpPr>
                <p:spPr>
                  <a:xfrm>
                    <a:off x="5448875" y="1394773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7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7"/>
                          <a:pt x="15090" y="300"/>
                        </a:cubicBezTo>
                        <a:cubicBezTo>
                          <a:pt x="15090" y="134"/>
                          <a:pt x="14955" y="0"/>
                          <a:pt x="14789" y="0"/>
                        </a:cubicBezTo>
                        <a:cubicBezTo>
                          <a:pt x="14787" y="0"/>
                          <a:pt x="14785" y="0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2"/>
                  <p:cNvSpPr/>
                  <p:nvPr/>
                </p:nvSpPr>
                <p:spPr>
                  <a:xfrm>
                    <a:off x="5312305" y="1394773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1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4059" y="602"/>
                        </a:lnTo>
                        <a:cubicBezTo>
                          <a:pt x="4222" y="598"/>
                          <a:pt x="4353" y="464"/>
                          <a:pt x="4353" y="300"/>
                        </a:cubicBezTo>
                        <a:cubicBezTo>
                          <a:pt x="4353" y="137"/>
                          <a:pt x="4222" y="4"/>
                          <a:pt x="405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2"/>
                  <p:cNvSpPr/>
                  <p:nvPr/>
                </p:nvSpPr>
                <p:spPr>
                  <a:xfrm>
                    <a:off x="5568590" y="1452091"/>
                    <a:ext cx="370979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1" extrusionOk="0">
                        <a:moveTo>
                          <a:pt x="299" y="0"/>
                        </a:moveTo>
                        <a:cubicBezTo>
                          <a:pt x="134" y="0"/>
                          <a:pt x="0" y="135"/>
                          <a:pt x="0" y="300"/>
                        </a:cubicBezTo>
                        <a:cubicBezTo>
                          <a:pt x="0" y="466"/>
                          <a:pt x="134" y="600"/>
                          <a:pt x="299" y="600"/>
                        </a:cubicBezTo>
                        <a:cubicBezTo>
                          <a:pt x="302" y="600"/>
                          <a:pt x="305" y="600"/>
                          <a:pt x="307" y="600"/>
                        </a:cubicBezTo>
                        <a:lnTo>
                          <a:pt x="18546" y="600"/>
                        </a:lnTo>
                        <a:cubicBezTo>
                          <a:pt x="18710" y="597"/>
                          <a:pt x="18840" y="464"/>
                          <a:pt x="18840" y="300"/>
                        </a:cubicBezTo>
                        <a:cubicBezTo>
                          <a:pt x="18840" y="137"/>
                          <a:pt x="18710" y="4"/>
                          <a:pt x="18546" y="0"/>
                        </a:cubicBezTo>
                        <a:lnTo>
                          <a:pt x="307" y="0"/>
                        </a:lnTo>
                        <a:cubicBezTo>
                          <a:pt x="305" y="0"/>
                          <a:pt x="302" y="0"/>
                          <a:pt x="29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2"/>
                  <p:cNvSpPr/>
                  <p:nvPr/>
                </p:nvSpPr>
                <p:spPr>
                  <a:xfrm>
                    <a:off x="5312325" y="1452091"/>
                    <a:ext cx="137259" cy="11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1" extrusionOk="0">
                        <a:moveTo>
                          <a:pt x="6671" y="0"/>
                        </a:moveTo>
                        <a:cubicBezTo>
                          <a:pt x="6668" y="0"/>
                          <a:pt x="6665" y="0"/>
                          <a:pt x="6663" y="0"/>
                        </a:cubicBezTo>
                        <a:lnTo>
                          <a:pt x="293" y="0"/>
                        </a:ln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7"/>
                          <a:pt x="293" y="600"/>
                        </a:cubicBezTo>
                        <a:lnTo>
                          <a:pt x="6663" y="600"/>
                        </a:lnTo>
                        <a:cubicBezTo>
                          <a:pt x="6665" y="600"/>
                          <a:pt x="6668" y="600"/>
                          <a:pt x="6671" y="600"/>
                        </a:cubicBezTo>
                        <a:cubicBezTo>
                          <a:pt x="6837" y="600"/>
                          <a:pt x="6971" y="466"/>
                          <a:pt x="6971" y="300"/>
                        </a:cubicBezTo>
                        <a:cubicBezTo>
                          <a:pt x="6971" y="135"/>
                          <a:pt x="6837" y="0"/>
                          <a:pt x="667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2"/>
                  <p:cNvSpPr/>
                  <p:nvPr/>
                </p:nvSpPr>
                <p:spPr>
                  <a:xfrm>
                    <a:off x="5865003" y="1517560"/>
                    <a:ext cx="7456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3" extrusionOk="0">
                        <a:moveTo>
                          <a:pt x="301" y="1"/>
                        </a:moveTo>
                        <a:cubicBezTo>
                          <a:pt x="136" y="1"/>
                          <a:pt x="1" y="135"/>
                          <a:pt x="1" y="301"/>
                        </a:cubicBezTo>
                        <a:cubicBezTo>
                          <a:pt x="1" y="468"/>
                          <a:pt x="136" y="602"/>
                          <a:pt x="301" y="602"/>
                        </a:cubicBezTo>
                        <a:cubicBezTo>
                          <a:pt x="303" y="602"/>
                          <a:pt x="305" y="602"/>
                          <a:pt x="308" y="602"/>
                        </a:cubicBezTo>
                        <a:lnTo>
                          <a:pt x="3492" y="602"/>
                        </a:lnTo>
                        <a:cubicBezTo>
                          <a:pt x="3656" y="599"/>
                          <a:pt x="3786" y="465"/>
                          <a:pt x="3786" y="301"/>
                        </a:cubicBezTo>
                        <a:cubicBezTo>
                          <a:pt x="3786" y="139"/>
                          <a:pt x="3656" y="5"/>
                          <a:pt x="3492" y="1"/>
                        </a:cubicBezTo>
                        <a:lnTo>
                          <a:pt x="308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2"/>
                  <p:cNvSpPr/>
                  <p:nvPr/>
                </p:nvSpPr>
                <p:spPr>
                  <a:xfrm>
                    <a:off x="5688542" y="1517580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0"/>
                        </a:moveTo>
                        <a:cubicBezTo>
                          <a:pt x="131" y="4"/>
                          <a:pt x="0" y="138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6664" y="601"/>
                        </a:lnTo>
                        <a:cubicBezTo>
                          <a:pt x="6827" y="598"/>
                          <a:pt x="6958" y="464"/>
                          <a:pt x="6958" y="300"/>
                        </a:cubicBezTo>
                        <a:cubicBezTo>
                          <a:pt x="6958" y="138"/>
                          <a:pt x="6827" y="4"/>
                          <a:pt x="66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2"/>
                  <p:cNvSpPr/>
                  <p:nvPr/>
                </p:nvSpPr>
                <p:spPr>
                  <a:xfrm>
                    <a:off x="5312325" y="1517560"/>
                    <a:ext cx="302576" cy="1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3" extrusionOk="0">
                        <a:moveTo>
                          <a:pt x="15066" y="1"/>
                        </a:moveTo>
                        <a:cubicBezTo>
                          <a:pt x="15064" y="1"/>
                          <a:pt x="15062" y="1"/>
                          <a:pt x="15059" y="1"/>
                        </a:cubicBezTo>
                        <a:lnTo>
                          <a:pt x="293" y="1"/>
                        </a:lnTo>
                        <a:cubicBezTo>
                          <a:pt x="131" y="5"/>
                          <a:pt x="0" y="139"/>
                          <a:pt x="0" y="301"/>
                        </a:cubicBezTo>
                        <a:cubicBezTo>
                          <a:pt x="0" y="465"/>
                          <a:pt x="131" y="599"/>
                          <a:pt x="293" y="602"/>
                        </a:cubicBezTo>
                        <a:lnTo>
                          <a:pt x="15059" y="602"/>
                        </a:lnTo>
                        <a:cubicBezTo>
                          <a:pt x="15062" y="602"/>
                          <a:pt x="15064" y="602"/>
                          <a:pt x="15066" y="602"/>
                        </a:cubicBezTo>
                        <a:cubicBezTo>
                          <a:pt x="15231" y="602"/>
                          <a:pt x="15366" y="468"/>
                          <a:pt x="15366" y="301"/>
                        </a:cubicBezTo>
                        <a:cubicBezTo>
                          <a:pt x="15366" y="135"/>
                          <a:pt x="15231" y="1"/>
                          <a:pt x="15066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2"/>
                  <p:cNvSpPr/>
                  <p:nvPr/>
                </p:nvSpPr>
                <p:spPr>
                  <a:xfrm>
                    <a:off x="5608600" y="1583049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1"/>
                        </a:moveTo>
                        <a:cubicBezTo>
                          <a:pt x="136" y="1"/>
                          <a:pt x="1" y="135"/>
                          <a:pt x="1" y="302"/>
                        </a:cubicBezTo>
                        <a:cubicBezTo>
                          <a:pt x="1" y="468"/>
                          <a:pt x="136" y="602"/>
                          <a:pt x="302" y="602"/>
                        </a:cubicBezTo>
                        <a:lnTo>
                          <a:pt x="16514" y="602"/>
                        </a:lnTo>
                        <a:cubicBezTo>
                          <a:pt x="16680" y="602"/>
                          <a:pt x="16814" y="468"/>
                          <a:pt x="16814" y="302"/>
                        </a:cubicBezTo>
                        <a:cubicBezTo>
                          <a:pt x="16814" y="135"/>
                          <a:pt x="16680" y="1"/>
                          <a:pt x="16514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2"/>
                  <p:cNvSpPr/>
                  <p:nvPr/>
                </p:nvSpPr>
                <p:spPr>
                  <a:xfrm>
                    <a:off x="5312187" y="1583049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1"/>
                        </a:moveTo>
                        <a:cubicBezTo>
                          <a:pt x="134" y="1"/>
                          <a:pt x="0" y="135"/>
                          <a:pt x="0" y="302"/>
                        </a:cubicBezTo>
                        <a:cubicBezTo>
                          <a:pt x="0" y="468"/>
                          <a:pt x="134" y="602"/>
                          <a:pt x="300" y="602"/>
                        </a:cubicBezTo>
                        <a:lnTo>
                          <a:pt x="11882" y="602"/>
                        </a:lnTo>
                        <a:cubicBezTo>
                          <a:pt x="12048" y="602"/>
                          <a:pt x="12182" y="468"/>
                          <a:pt x="12182" y="302"/>
                        </a:cubicBezTo>
                        <a:cubicBezTo>
                          <a:pt x="12182" y="135"/>
                          <a:pt x="12048" y="1"/>
                          <a:pt x="1188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2"/>
                  <p:cNvSpPr/>
                  <p:nvPr/>
                </p:nvSpPr>
                <p:spPr>
                  <a:xfrm>
                    <a:off x="5791166" y="1648558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1"/>
                        </a:moveTo>
                        <a:cubicBezTo>
                          <a:pt x="131" y="4"/>
                          <a:pt x="0" y="138"/>
                          <a:pt x="0" y="302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7242" y="602"/>
                        </a:lnTo>
                        <a:cubicBezTo>
                          <a:pt x="7406" y="598"/>
                          <a:pt x="7536" y="464"/>
                          <a:pt x="7536" y="302"/>
                        </a:cubicBezTo>
                        <a:cubicBezTo>
                          <a:pt x="7536" y="138"/>
                          <a:pt x="7406" y="4"/>
                          <a:pt x="7242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2"/>
                  <p:cNvSpPr/>
                  <p:nvPr/>
                </p:nvSpPr>
                <p:spPr>
                  <a:xfrm>
                    <a:off x="5448875" y="1648558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1"/>
                        </a:moveTo>
                        <a:cubicBezTo>
                          <a:pt x="135" y="1"/>
                          <a:pt x="0" y="135"/>
                          <a:pt x="0" y="302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4783" y="602"/>
                        </a:lnTo>
                        <a:cubicBezTo>
                          <a:pt x="14785" y="602"/>
                          <a:pt x="14787" y="602"/>
                          <a:pt x="14789" y="602"/>
                        </a:cubicBezTo>
                        <a:cubicBezTo>
                          <a:pt x="14955" y="602"/>
                          <a:pt x="15090" y="468"/>
                          <a:pt x="15090" y="302"/>
                        </a:cubicBezTo>
                        <a:cubicBezTo>
                          <a:pt x="15090" y="135"/>
                          <a:pt x="14955" y="1"/>
                          <a:pt x="14789" y="1"/>
                        </a:cubicBezTo>
                        <a:cubicBezTo>
                          <a:pt x="14787" y="1"/>
                          <a:pt x="14785" y="1"/>
                          <a:pt x="14783" y="1"/>
                        </a:cubicBezTo>
                        <a:lnTo>
                          <a:pt x="307" y="1"/>
                        </a:lnTo>
                        <a:cubicBezTo>
                          <a:pt x="305" y="1"/>
                          <a:pt x="303" y="1"/>
                          <a:pt x="301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2"/>
                  <p:cNvSpPr/>
                  <p:nvPr/>
                </p:nvSpPr>
                <p:spPr>
                  <a:xfrm>
                    <a:off x="5312305" y="1648558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1"/>
                        </a:moveTo>
                        <a:cubicBezTo>
                          <a:pt x="131" y="4"/>
                          <a:pt x="0" y="138"/>
                          <a:pt x="0" y="302"/>
                        </a:cubicBezTo>
                        <a:cubicBezTo>
                          <a:pt x="0" y="464"/>
                          <a:pt x="131" y="598"/>
                          <a:pt x="294" y="602"/>
                        </a:cubicBezTo>
                        <a:lnTo>
                          <a:pt x="4059" y="602"/>
                        </a:lnTo>
                        <a:cubicBezTo>
                          <a:pt x="4222" y="598"/>
                          <a:pt x="4353" y="464"/>
                          <a:pt x="4353" y="302"/>
                        </a:cubicBezTo>
                        <a:cubicBezTo>
                          <a:pt x="4353" y="138"/>
                          <a:pt x="4222" y="4"/>
                          <a:pt x="4059" y="1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2"/>
                  <p:cNvSpPr/>
                  <p:nvPr/>
                </p:nvSpPr>
                <p:spPr>
                  <a:xfrm>
                    <a:off x="5568590" y="1705875"/>
                    <a:ext cx="37097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8"/>
                          <a:pt x="135" y="602"/>
                          <a:pt x="301" y="602"/>
                        </a:cubicBezTo>
                        <a:cubicBezTo>
                          <a:pt x="303" y="602"/>
                          <a:pt x="305" y="602"/>
                          <a:pt x="307" y="602"/>
                        </a:cubicBezTo>
                        <a:lnTo>
                          <a:pt x="18546" y="602"/>
                        </a:lnTo>
                        <a:cubicBezTo>
                          <a:pt x="18710" y="598"/>
                          <a:pt x="18840" y="464"/>
                          <a:pt x="18840" y="300"/>
                        </a:cubicBezTo>
                        <a:cubicBezTo>
                          <a:pt x="18840" y="138"/>
                          <a:pt x="18710" y="4"/>
                          <a:pt x="18546" y="1"/>
                        </a:cubicBezTo>
                        <a:lnTo>
                          <a:pt x="307" y="1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2"/>
                  <p:cNvSpPr/>
                  <p:nvPr/>
                </p:nvSpPr>
                <p:spPr>
                  <a:xfrm>
                    <a:off x="5312325" y="1705875"/>
                    <a:ext cx="137259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1" h="602" extrusionOk="0">
                        <a:moveTo>
                          <a:pt x="6669" y="0"/>
                        </a:moveTo>
                        <a:cubicBezTo>
                          <a:pt x="6667" y="0"/>
                          <a:pt x="6665" y="0"/>
                          <a:pt x="6663" y="1"/>
                        </a:cubicBezTo>
                        <a:lnTo>
                          <a:pt x="293" y="1"/>
                        </a:lnTo>
                        <a:cubicBezTo>
                          <a:pt x="131" y="4"/>
                          <a:pt x="0" y="138"/>
                          <a:pt x="0" y="300"/>
                        </a:cubicBezTo>
                        <a:cubicBezTo>
                          <a:pt x="0" y="464"/>
                          <a:pt x="131" y="598"/>
                          <a:pt x="293" y="602"/>
                        </a:cubicBezTo>
                        <a:lnTo>
                          <a:pt x="6663" y="602"/>
                        </a:lnTo>
                        <a:cubicBezTo>
                          <a:pt x="6665" y="602"/>
                          <a:pt x="6667" y="602"/>
                          <a:pt x="6669" y="602"/>
                        </a:cubicBezTo>
                        <a:cubicBezTo>
                          <a:pt x="6836" y="602"/>
                          <a:pt x="6971" y="468"/>
                          <a:pt x="6971" y="300"/>
                        </a:cubicBezTo>
                        <a:cubicBezTo>
                          <a:pt x="6971" y="134"/>
                          <a:pt x="6836" y="0"/>
                          <a:pt x="666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2"/>
                  <p:cNvSpPr/>
                  <p:nvPr/>
                </p:nvSpPr>
                <p:spPr>
                  <a:xfrm>
                    <a:off x="5865003" y="1771364"/>
                    <a:ext cx="7456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7" h="602" extrusionOk="0">
                        <a:moveTo>
                          <a:pt x="301" y="0"/>
                        </a:moveTo>
                        <a:cubicBezTo>
                          <a:pt x="136" y="0"/>
                          <a:pt x="1" y="135"/>
                          <a:pt x="1" y="301"/>
                        </a:cubicBezTo>
                        <a:cubicBezTo>
                          <a:pt x="1" y="468"/>
                          <a:pt x="136" y="601"/>
                          <a:pt x="301" y="601"/>
                        </a:cubicBezTo>
                        <a:cubicBezTo>
                          <a:pt x="303" y="601"/>
                          <a:pt x="305" y="601"/>
                          <a:pt x="308" y="601"/>
                        </a:cubicBezTo>
                        <a:lnTo>
                          <a:pt x="3492" y="601"/>
                        </a:lnTo>
                        <a:cubicBezTo>
                          <a:pt x="3656" y="598"/>
                          <a:pt x="3786" y="465"/>
                          <a:pt x="3786" y="301"/>
                        </a:cubicBezTo>
                        <a:cubicBezTo>
                          <a:pt x="3786" y="138"/>
                          <a:pt x="3656" y="4"/>
                          <a:pt x="3492" y="0"/>
                        </a:cubicBezTo>
                        <a:lnTo>
                          <a:pt x="308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2"/>
                  <p:cNvSpPr/>
                  <p:nvPr/>
                </p:nvSpPr>
                <p:spPr>
                  <a:xfrm>
                    <a:off x="5688542" y="1771364"/>
                    <a:ext cx="137003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58" h="602" extrusionOk="0">
                        <a:moveTo>
                          <a:pt x="294" y="0"/>
                        </a:move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5"/>
                          <a:pt x="131" y="598"/>
                          <a:pt x="294" y="601"/>
                        </a:cubicBezTo>
                        <a:lnTo>
                          <a:pt x="6664" y="601"/>
                        </a:lnTo>
                        <a:cubicBezTo>
                          <a:pt x="6827" y="598"/>
                          <a:pt x="6958" y="465"/>
                          <a:pt x="6958" y="301"/>
                        </a:cubicBezTo>
                        <a:cubicBezTo>
                          <a:pt x="6958" y="138"/>
                          <a:pt x="6827" y="4"/>
                          <a:pt x="666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2"/>
                  <p:cNvSpPr/>
                  <p:nvPr/>
                </p:nvSpPr>
                <p:spPr>
                  <a:xfrm>
                    <a:off x="5312325" y="1771364"/>
                    <a:ext cx="302576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7" h="602" extrusionOk="0">
                        <a:moveTo>
                          <a:pt x="15066" y="0"/>
                        </a:moveTo>
                        <a:cubicBezTo>
                          <a:pt x="15064" y="0"/>
                          <a:pt x="15062" y="0"/>
                          <a:pt x="15059" y="0"/>
                        </a:cubicBezTo>
                        <a:lnTo>
                          <a:pt x="293" y="0"/>
                        </a:lnTo>
                        <a:cubicBezTo>
                          <a:pt x="131" y="4"/>
                          <a:pt x="0" y="138"/>
                          <a:pt x="0" y="301"/>
                        </a:cubicBezTo>
                        <a:cubicBezTo>
                          <a:pt x="0" y="465"/>
                          <a:pt x="131" y="598"/>
                          <a:pt x="293" y="601"/>
                        </a:cubicBezTo>
                        <a:lnTo>
                          <a:pt x="15059" y="601"/>
                        </a:lnTo>
                        <a:cubicBezTo>
                          <a:pt x="15062" y="601"/>
                          <a:pt x="15064" y="601"/>
                          <a:pt x="15066" y="601"/>
                        </a:cubicBezTo>
                        <a:cubicBezTo>
                          <a:pt x="15231" y="601"/>
                          <a:pt x="15366" y="468"/>
                          <a:pt x="15366" y="301"/>
                        </a:cubicBezTo>
                        <a:cubicBezTo>
                          <a:pt x="15366" y="135"/>
                          <a:pt x="15231" y="0"/>
                          <a:pt x="15066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2"/>
                  <p:cNvSpPr/>
                  <p:nvPr/>
                </p:nvSpPr>
                <p:spPr>
                  <a:xfrm>
                    <a:off x="5608600" y="1836873"/>
                    <a:ext cx="331087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15" h="602" extrusionOk="0">
                        <a:moveTo>
                          <a:pt x="302" y="0"/>
                        </a:moveTo>
                        <a:cubicBezTo>
                          <a:pt x="136" y="0"/>
                          <a:pt x="1" y="135"/>
                          <a:pt x="1" y="301"/>
                        </a:cubicBezTo>
                        <a:cubicBezTo>
                          <a:pt x="1" y="467"/>
                          <a:pt x="136" y="601"/>
                          <a:pt x="302" y="601"/>
                        </a:cubicBezTo>
                        <a:lnTo>
                          <a:pt x="16514" y="601"/>
                        </a:lnTo>
                        <a:cubicBezTo>
                          <a:pt x="16680" y="601"/>
                          <a:pt x="16814" y="467"/>
                          <a:pt x="16814" y="301"/>
                        </a:cubicBezTo>
                        <a:cubicBezTo>
                          <a:pt x="16814" y="135"/>
                          <a:pt x="16680" y="0"/>
                          <a:pt x="16514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2"/>
                  <p:cNvSpPr/>
                  <p:nvPr/>
                </p:nvSpPr>
                <p:spPr>
                  <a:xfrm>
                    <a:off x="5312187" y="1836873"/>
                    <a:ext cx="23986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2" h="602" extrusionOk="0">
                        <a:moveTo>
                          <a:pt x="300" y="0"/>
                        </a:moveTo>
                        <a:cubicBezTo>
                          <a:pt x="134" y="0"/>
                          <a:pt x="0" y="135"/>
                          <a:pt x="0" y="301"/>
                        </a:cubicBezTo>
                        <a:cubicBezTo>
                          <a:pt x="0" y="467"/>
                          <a:pt x="134" y="601"/>
                          <a:pt x="300" y="601"/>
                        </a:cubicBezTo>
                        <a:lnTo>
                          <a:pt x="11882" y="601"/>
                        </a:lnTo>
                        <a:cubicBezTo>
                          <a:pt x="12048" y="601"/>
                          <a:pt x="12182" y="467"/>
                          <a:pt x="12182" y="301"/>
                        </a:cubicBezTo>
                        <a:cubicBezTo>
                          <a:pt x="12182" y="135"/>
                          <a:pt x="12048" y="0"/>
                          <a:pt x="1188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2"/>
                  <p:cNvSpPr/>
                  <p:nvPr/>
                </p:nvSpPr>
                <p:spPr>
                  <a:xfrm>
                    <a:off x="5791166" y="1902382"/>
                    <a:ext cx="148404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7" h="602" extrusionOk="0">
                        <a:moveTo>
                          <a:pt x="294" y="0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7242" y="601"/>
                        </a:lnTo>
                        <a:cubicBezTo>
                          <a:pt x="7406" y="598"/>
                          <a:pt x="7536" y="464"/>
                          <a:pt x="7536" y="300"/>
                        </a:cubicBezTo>
                        <a:cubicBezTo>
                          <a:pt x="7536" y="137"/>
                          <a:pt x="7406" y="4"/>
                          <a:pt x="7242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2"/>
                  <p:cNvSpPr/>
                  <p:nvPr/>
                </p:nvSpPr>
                <p:spPr>
                  <a:xfrm>
                    <a:off x="5448875" y="1902382"/>
                    <a:ext cx="297142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91" h="602" extrusionOk="0">
                        <a:moveTo>
                          <a:pt x="301" y="0"/>
                        </a:moveTo>
                        <a:cubicBezTo>
                          <a:pt x="135" y="0"/>
                          <a:pt x="0" y="134"/>
                          <a:pt x="0" y="300"/>
                        </a:cubicBezTo>
                        <a:cubicBezTo>
                          <a:pt x="0" y="466"/>
                          <a:pt x="136" y="601"/>
                          <a:pt x="301" y="601"/>
                        </a:cubicBezTo>
                        <a:cubicBezTo>
                          <a:pt x="303" y="601"/>
                          <a:pt x="305" y="601"/>
                          <a:pt x="307" y="601"/>
                        </a:cubicBezTo>
                        <a:lnTo>
                          <a:pt x="14783" y="601"/>
                        </a:lnTo>
                        <a:cubicBezTo>
                          <a:pt x="14785" y="601"/>
                          <a:pt x="14787" y="601"/>
                          <a:pt x="14789" y="601"/>
                        </a:cubicBezTo>
                        <a:cubicBezTo>
                          <a:pt x="14955" y="601"/>
                          <a:pt x="15090" y="466"/>
                          <a:pt x="15090" y="300"/>
                        </a:cubicBezTo>
                        <a:cubicBezTo>
                          <a:pt x="15090" y="134"/>
                          <a:pt x="14955" y="0"/>
                          <a:pt x="14789" y="0"/>
                        </a:cubicBezTo>
                        <a:cubicBezTo>
                          <a:pt x="14787" y="0"/>
                          <a:pt x="14785" y="0"/>
                          <a:pt x="14783" y="0"/>
                        </a:cubicBezTo>
                        <a:lnTo>
                          <a:pt x="307" y="0"/>
                        </a:lnTo>
                        <a:cubicBezTo>
                          <a:pt x="305" y="0"/>
                          <a:pt x="303" y="0"/>
                          <a:pt x="301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2"/>
                  <p:cNvSpPr/>
                  <p:nvPr/>
                </p:nvSpPr>
                <p:spPr>
                  <a:xfrm>
                    <a:off x="5312305" y="1902382"/>
                    <a:ext cx="85711" cy="118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3" h="602" extrusionOk="0">
                        <a:moveTo>
                          <a:pt x="294" y="0"/>
                        </a:moveTo>
                        <a:cubicBezTo>
                          <a:pt x="131" y="4"/>
                          <a:pt x="0" y="137"/>
                          <a:pt x="0" y="300"/>
                        </a:cubicBezTo>
                        <a:cubicBezTo>
                          <a:pt x="0" y="464"/>
                          <a:pt x="131" y="598"/>
                          <a:pt x="294" y="601"/>
                        </a:cubicBezTo>
                        <a:lnTo>
                          <a:pt x="4059" y="601"/>
                        </a:lnTo>
                        <a:cubicBezTo>
                          <a:pt x="4222" y="598"/>
                          <a:pt x="4353" y="464"/>
                          <a:pt x="4353" y="300"/>
                        </a:cubicBezTo>
                        <a:cubicBezTo>
                          <a:pt x="4353" y="137"/>
                          <a:pt x="4222" y="4"/>
                          <a:pt x="4059" y="0"/>
                        </a:cubicBezTo>
                        <a:close/>
                      </a:path>
                    </a:pathLst>
                  </a:custGeom>
                  <a:solidFill>
                    <a:srgbClr val="1F1C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PROTECTION IN TERMS OF PRIVACY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206818" y="995596"/>
            <a:ext cx="4145246" cy="347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/>
              <a:t>Some of the aspects are : 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/>
              <a:t>Security Measures : To ensure the security of data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/>
              <a:t>Data Minimization : Organisations should avoid collecting excess of information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/>
              <a:t>Access Controls : Limiting access to personal data</a:t>
            </a:r>
          </a:p>
          <a:p>
            <a:pPr marL="285750" indent="-285750">
              <a:spcAft>
                <a:spcPts val="1600"/>
              </a:spcAft>
            </a:pPr>
            <a:r>
              <a:rPr lang="en-IN" dirty="0"/>
              <a:t>Data Breach Response : Notify the individuals, authorities and other stakeholders.</a:t>
            </a:r>
            <a:endParaRPr lang="en-US"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536877" y="1487199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584219" y="2121022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044559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PRIVACY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Privacy Laws and regulations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5409368" y="1238043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738248" y="1467906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5266095" y="1703421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035594" cy="527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/>
              <a:t>GDPR (General Data </a:t>
            </a:r>
            <a:r>
              <a:rPr lang="en-US" sz="2800" b="1" dirty="0" smtClean="0"/>
              <a:t>Protection  Regulation)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614" name="Google Shape;614;p35"/>
          <p:cNvSpPr txBox="1">
            <a:spLocks noGrp="1"/>
          </p:cNvSpPr>
          <p:nvPr>
            <p:ph type="body" idx="1"/>
          </p:nvPr>
        </p:nvSpPr>
        <p:spPr>
          <a:xfrm>
            <a:off x="6713700" y="4450415"/>
            <a:ext cx="2430300" cy="387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15" name="Google Shape;615;p35"/>
          <p:cNvSpPr txBox="1">
            <a:spLocks noGrp="1"/>
          </p:cNvSpPr>
          <p:nvPr>
            <p:ph type="title" idx="2"/>
          </p:nvPr>
        </p:nvSpPr>
        <p:spPr>
          <a:xfrm>
            <a:off x="683484" y="1179865"/>
            <a:ext cx="7398631" cy="1120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GDPR is a </a:t>
            </a:r>
            <a:r>
              <a:rPr lang="en-US" dirty="0" smtClean="0"/>
              <a:t>data </a:t>
            </a:r>
            <a:r>
              <a:rPr lang="en-US" dirty="0"/>
              <a:t>protection law that regulates how companies collect, use, and process personal data of individuals within the European </a:t>
            </a:r>
            <a:r>
              <a:rPr lang="en-US" dirty="0" smtClean="0"/>
              <a:t>Union.</a:t>
            </a:r>
            <a:endParaRPr dirty="0"/>
          </a:p>
        </p:txBody>
      </p:sp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747252" y="3215149"/>
            <a:ext cx="7167716" cy="442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The GDPR applies to all organizations, regardless of their </a:t>
            </a:r>
            <a:r>
              <a:rPr lang="en-US" sz="1800" dirty="0" smtClean="0"/>
              <a:t>location.</a:t>
            </a:r>
            <a:endParaRPr sz="1800" dirty="0"/>
          </a:p>
        </p:txBody>
      </p:sp>
      <p:sp>
        <p:nvSpPr>
          <p:cNvPr id="618" name="Google Shape;618;p35"/>
          <p:cNvSpPr txBox="1">
            <a:spLocks noGrp="1"/>
          </p:cNvSpPr>
          <p:nvPr>
            <p:ph type="body" idx="1"/>
          </p:nvPr>
        </p:nvSpPr>
        <p:spPr>
          <a:xfrm>
            <a:off x="740110" y="2389239"/>
            <a:ext cx="6486600" cy="31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It came into effect on May 25, 2018, replacing the Data </a:t>
            </a:r>
            <a:r>
              <a:rPr lang="en-US" sz="1800" dirty="0" smtClean="0"/>
              <a:t>Protection Act.</a:t>
            </a:r>
            <a:endParaRPr sz="1800" dirty="0"/>
          </a:p>
        </p:txBody>
      </p:sp>
      <p:sp>
        <p:nvSpPr>
          <p:cNvPr id="620" name="Google Shape;620;p35"/>
          <p:cNvSpPr txBox="1">
            <a:spLocks noGrp="1"/>
          </p:cNvSpPr>
          <p:nvPr>
            <p:ph type="body" idx="1"/>
          </p:nvPr>
        </p:nvSpPr>
        <p:spPr>
          <a:xfrm>
            <a:off x="7548619" y="4400675"/>
            <a:ext cx="1305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Principles of </a:t>
            </a:r>
            <a:r>
              <a:rPr lang="en-IN" dirty="0" smtClean="0"/>
              <a:t>GDPR</a:t>
            </a:r>
            <a:endParaRPr b="1"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5358257" y="3509294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 flipH="1">
            <a:off x="-344131" y="1094152"/>
            <a:ext cx="8062453" cy="3708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 smtClean="0"/>
              <a:t>Key Principles involve for the personal data of an individual.</a:t>
            </a:r>
            <a:endParaRPr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81781" y="1681316"/>
            <a:ext cx="711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Lawfulness, Fairness, </a:t>
            </a:r>
            <a:r>
              <a:rPr lang="en-US" sz="2000" dirty="0" smtClean="0"/>
              <a:t>and Transparency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smtClean="0"/>
              <a:t>Accuracy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smtClean="0"/>
              <a:t>Purpose Limitation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smtClean="0"/>
              <a:t>Storage Limitation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smtClean="0"/>
              <a:t>Integrity </a:t>
            </a:r>
            <a:r>
              <a:rPr lang="en-US" sz="2000" dirty="0"/>
              <a:t>and </a:t>
            </a:r>
            <a:r>
              <a:rPr lang="en-US" sz="2000" dirty="0" smtClean="0"/>
              <a:t>Confidentiality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Minimization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Rights of Data </a:t>
            </a:r>
            <a:r>
              <a:rPr lang="en-IN" dirty="0" smtClean="0"/>
              <a:t>Subjects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7260249" y="4176829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7368403" y="4691701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7324504" y="453438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7235320" y="415716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7195991" y="460380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432090" y="1020674"/>
            <a:ext cx="8338284" cy="3580823"/>
          </a:xfrm>
        </p:spPr>
        <p:txBody>
          <a:bodyPr/>
          <a:lstStyle/>
          <a:p>
            <a:r>
              <a:rPr lang="en-US" sz="1600" b="1" dirty="0"/>
              <a:t>Right to be </a:t>
            </a:r>
            <a:r>
              <a:rPr lang="en-US" sz="1600" b="1" dirty="0" smtClean="0"/>
              <a:t>Informed :   </a:t>
            </a:r>
            <a:r>
              <a:rPr lang="en-US" sz="1600" dirty="0" smtClean="0"/>
              <a:t>The </a:t>
            </a:r>
            <a:r>
              <a:rPr lang="en-US" sz="1600" dirty="0"/>
              <a:t>right to know how their </a:t>
            </a:r>
            <a:r>
              <a:rPr lang="en-US" sz="1600" dirty="0" smtClean="0"/>
              <a:t>data.</a:t>
            </a:r>
          </a:p>
          <a:p>
            <a:pPr marL="139700" indent="0">
              <a:buNone/>
            </a:pPr>
            <a:endParaRPr lang="en-US" sz="1600" b="1" dirty="0" smtClean="0"/>
          </a:p>
          <a:p>
            <a:r>
              <a:rPr lang="en-US" sz="1600" b="1" dirty="0" smtClean="0"/>
              <a:t>Right </a:t>
            </a:r>
            <a:r>
              <a:rPr lang="en-US" sz="1600" b="1" dirty="0"/>
              <a:t>of </a:t>
            </a:r>
            <a:r>
              <a:rPr lang="en-US" sz="1600" b="1" dirty="0" smtClean="0"/>
              <a:t>Access : </a:t>
            </a:r>
            <a:r>
              <a:rPr lang="en-US" sz="1600" dirty="0"/>
              <a:t>Individuals can request access to their personal data</a:t>
            </a:r>
            <a:r>
              <a:rPr lang="en-US" sz="1600" dirty="0" smtClean="0"/>
              <a:t>.</a:t>
            </a:r>
          </a:p>
          <a:p>
            <a:pPr marL="139700" indent="0">
              <a:buNone/>
            </a:pPr>
            <a:endParaRPr lang="en-US" sz="1600" b="1" dirty="0"/>
          </a:p>
          <a:p>
            <a:r>
              <a:rPr lang="en-US" sz="1600" b="1" dirty="0"/>
              <a:t>Right to Data </a:t>
            </a:r>
            <a:r>
              <a:rPr lang="en-US" sz="1600" b="1" dirty="0" smtClean="0"/>
              <a:t>Portability : </a:t>
            </a:r>
            <a:r>
              <a:rPr lang="en-US" sz="1600" dirty="0"/>
              <a:t>Individuals can request their data to be transferred to another controller </a:t>
            </a:r>
            <a:r>
              <a:rPr lang="en-US" sz="1600" dirty="0" smtClean="0"/>
              <a:t>.</a:t>
            </a:r>
          </a:p>
          <a:p>
            <a:pPr marL="139700" indent="0">
              <a:buNone/>
            </a:pPr>
            <a:endParaRPr lang="en-US" sz="1600" b="1" dirty="0"/>
          </a:p>
          <a:p>
            <a:r>
              <a:rPr lang="en-US" sz="1600" b="1" dirty="0"/>
              <a:t>Right to </a:t>
            </a:r>
            <a:r>
              <a:rPr lang="en-US" sz="1600" b="1" dirty="0" smtClean="0"/>
              <a:t>Object : </a:t>
            </a:r>
            <a:r>
              <a:rPr lang="en-US" sz="1600" dirty="0"/>
              <a:t>Individuals can object to the processing of their personal </a:t>
            </a:r>
            <a:r>
              <a:rPr lang="en-US" sz="1600" dirty="0" smtClean="0"/>
              <a:t>data</a:t>
            </a:r>
          </a:p>
          <a:p>
            <a:pPr marL="139700" indent="0">
              <a:buNone/>
            </a:pPr>
            <a:endParaRPr lang="en-US" sz="1600" b="1" dirty="0" smtClean="0"/>
          </a:p>
          <a:p>
            <a:r>
              <a:rPr lang="en-US" sz="1600" b="1" dirty="0" smtClean="0"/>
              <a:t>Rights </a:t>
            </a:r>
            <a:r>
              <a:rPr lang="en-US" sz="1600" b="1" dirty="0"/>
              <a:t>Related to Automated Decision Making and </a:t>
            </a:r>
            <a:r>
              <a:rPr lang="en-US" sz="1600" b="1" dirty="0" smtClean="0"/>
              <a:t>Profiling </a:t>
            </a:r>
            <a:endParaRPr lang="en-IN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ADVANTAGE</a:t>
            </a:r>
            <a:endParaRPr/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914" name="Google Shape;914;p3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915" name="Google Shape;915;p3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is, the biggest planet in the Solar System and the fourth-brightest object in the sky</a:t>
            </a:r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732</Words>
  <Application>Microsoft Office PowerPoint</Application>
  <PresentationFormat>On-screen Show (16:9)</PresentationFormat>
  <Paragraphs>182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DM Sans</vt:lpstr>
      <vt:lpstr>Viga</vt:lpstr>
      <vt:lpstr>Cyber Security Business Plan</vt:lpstr>
      <vt:lpstr>PRIVACY ACT       AND PROTECTION</vt:lpstr>
      <vt:lpstr>01</vt:lpstr>
      <vt:lpstr>INTRODUCTION</vt:lpstr>
      <vt:lpstr>PROTECTION IN TERMS OF PRIVACY</vt:lpstr>
      <vt:lpstr>Privacy Laws and regulations</vt:lpstr>
      <vt:lpstr>GDPR (General Data Protection  Regulation)  </vt:lpstr>
      <vt:lpstr>Principles of GDPR</vt:lpstr>
      <vt:lpstr>Rights of Data Subjects</vt:lpstr>
      <vt:lpstr>COMPETITIVE ADVANTAGE</vt:lpstr>
      <vt:lpstr>MARKET ANALYSIS</vt:lpstr>
      <vt:lpstr>TARGET</vt:lpstr>
      <vt:lpstr>MARKET SIZE</vt:lpstr>
      <vt:lpstr>MARKET SHARE</vt:lpstr>
      <vt:lpstr>COMPETITION ANALYSIS</vt:lpstr>
      <vt:lpstr>MARKETING PLAN</vt:lpstr>
      <vt:lpstr>OUR SERVICES</vt:lpstr>
      <vt:lpstr>BREAK-EVEN ANALYSIS</vt:lpstr>
      <vt:lpstr>OUR PLANS</vt:lpstr>
      <vt:lpstr>SALES AND DISTRIBUTION</vt:lpstr>
      <vt:lpstr>A PICTURE ALWAYS REINFORCES THE CONCEPT</vt:lpstr>
      <vt:lpstr>ADVERTISING AND PROMOTION</vt:lpstr>
      <vt:lpstr>MANAGEMENT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ACT AND PROTECTION</dc:title>
  <dc:creator>hp</dc:creator>
  <cp:lastModifiedBy>hp</cp:lastModifiedBy>
  <cp:revision>32</cp:revision>
  <dcterms:modified xsi:type="dcterms:W3CDTF">2024-04-03T18:16:30Z</dcterms:modified>
</cp:coreProperties>
</file>