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1"/>
  </p:notesMasterIdLst>
  <p:sldIdLst>
    <p:sldId id="256" r:id="rId2"/>
    <p:sldId id="257" r:id="rId3"/>
    <p:sldId id="259" r:id="rId4"/>
    <p:sldId id="261" r:id="rId5"/>
    <p:sldId id="300" r:id="rId6"/>
    <p:sldId id="267" r:id="rId7"/>
    <p:sldId id="299" r:id="rId8"/>
    <p:sldId id="280" r:id="rId9"/>
    <p:sldId id="306" r:id="rId10"/>
  </p:sldIdLst>
  <p:sldSz cx="9144000" cy="5143500" type="screen16x9"/>
  <p:notesSz cx="6858000" cy="9144000"/>
  <p:embeddedFontLst>
    <p:embeddedFont>
      <p:font typeface="Algerian" panose="04020705040A02060702" pitchFamily="82" charset="0"/>
      <p:regular r:id="rId12"/>
    </p:embeddedFont>
    <p:embeddedFont>
      <p:font typeface="Cambay" panose="020B0604020202020204" charset="0"/>
      <p:regular r:id="rId13"/>
      <p:bold r:id="rId14"/>
      <p:italic r:id="rId15"/>
      <p:boldItalic r:id="rId16"/>
    </p:embeddedFont>
    <p:embeddedFont>
      <p:font typeface="DM Sans"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F5B36-E826-47BE-8392-B11D3E53F898}" v="21" dt="2024-03-31T18:05:23.822"/>
    <p1510:client id="{E2EB8F75-CD35-4063-BA49-DDE1DC2E8942}" v="4" dt="2024-03-31T09:25:04.376"/>
  </p1510:revLst>
</p1510:revInfo>
</file>

<file path=ppt/tableStyles.xml><?xml version="1.0" encoding="utf-8"?>
<a:tblStyleLst xmlns:a="http://schemas.openxmlformats.org/drawingml/2006/main" def="{2E557C44-0293-450B-ABDA-5A0DBD940E1E}">
  <a:tblStyle styleId="{2E557C44-0293-450B-ABDA-5A0DBD940E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1b6fc200b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1b6fc200b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1b6fc200b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1b6fc200b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1b6fc200b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1b6fc200b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21c32e4b9e4_0_18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8" name="Google Shape;1218;g21c32e4b9e4_0_18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21c32e4b9e4_0_18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21c32e4b9e4_0_18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21c32e4b9e4_0_18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21c32e4b9e4_0_18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100000">
              <a:schemeClr val="dk2"/>
            </a:gs>
          </a:gsLst>
          <a:lin ang="2700006"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142721" y="-15975"/>
            <a:ext cx="10361312" cy="5179650"/>
            <a:chOff x="-1142721" y="-15975"/>
            <a:chExt cx="10361312" cy="5179650"/>
          </a:xfrm>
        </p:grpSpPr>
        <p:grpSp>
          <p:nvGrpSpPr>
            <p:cNvPr id="10" name="Google Shape;10;p2"/>
            <p:cNvGrpSpPr/>
            <p:nvPr/>
          </p:nvGrpSpPr>
          <p:grpSpPr>
            <a:xfrm>
              <a:off x="-1142721" y="4397399"/>
              <a:ext cx="10361312" cy="766276"/>
              <a:chOff x="-1142721" y="4397399"/>
              <a:chExt cx="10361312" cy="766276"/>
            </a:xfrm>
          </p:grpSpPr>
          <p:sp>
            <p:nvSpPr>
              <p:cNvPr id="11" name="Google Shape;11;p2"/>
              <p:cNvSpPr/>
              <p:nvPr/>
            </p:nvSpPr>
            <p:spPr>
              <a:xfrm>
                <a:off x="4574850" y="4486500"/>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12" name="Google Shape;12;p2"/>
              <p:cNvSpPr/>
              <p:nvPr/>
            </p:nvSpPr>
            <p:spPr>
              <a:xfrm>
                <a:off x="5822175" y="4486975"/>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3" name="Google Shape;13;p2"/>
              <p:cNvSpPr/>
              <p:nvPr/>
            </p:nvSpPr>
            <p:spPr>
              <a:xfrm>
                <a:off x="7150900" y="4486975"/>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sp>
            <p:nvSpPr>
              <p:cNvPr id="14" name="Google Shape;14;p2"/>
              <p:cNvSpPr/>
              <p:nvPr/>
            </p:nvSpPr>
            <p:spPr>
              <a:xfrm>
                <a:off x="-1142721" y="4397399"/>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13175" y="4634650"/>
                <a:ext cx="4605416" cy="449401"/>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14675" y="3621515"/>
            <a:ext cx="3898500" cy="449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 name="Google Shape;19;p2"/>
          <p:cNvSpPr>
            <a:spLocks noGrp="1"/>
          </p:cNvSpPr>
          <p:nvPr>
            <p:ph type="pic" idx="2"/>
          </p:nvPr>
        </p:nvSpPr>
        <p:spPr>
          <a:xfrm>
            <a:off x="4745200" y="1187487"/>
            <a:ext cx="5293500" cy="3299100"/>
          </a:xfrm>
          <a:prstGeom prst="parallelogram">
            <a:avLst>
              <a:gd name="adj" fmla="val 2500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bg>
      <p:bgPr>
        <a:gradFill>
          <a:gsLst>
            <a:gs pos="0">
              <a:schemeClr val="lt1"/>
            </a:gs>
            <a:gs pos="100000">
              <a:schemeClr val="dk2"/>
            </a:gs>
          </a:gsLst>
          <a:lin ang="8099331" scaled="0"/>
        </a:gradFill>
        <a:effectLst/>
      </p:bgPr>
    </p:bg>
    <p:spTree>
      <p:nvGrpSpPr>
        <p:cNvPr id="1" name="Shape 353"/>
        <p:cNvGrpSpPr/>
        <p:nvPr/>
      </p:nvGrpSpPr>
      <p:grpSpPr>
        <a:xfrm>
          <a:off x="0" y="0"/>
          <a:ext cx="0" cy="0"/>
          <a:chOff x="0" y="0"/>
          <a:chExt cx="0" cy="0"/>
        </a:xfrm>
      </p:grpSpPr>
      <p:grpSp>
        <p:nvGrpSpPr>
          <p:cNvPr id="354" name="Google Shape;354;p33"/>
          <p:cNvGrpSpPr/>
          <p:nvPr/>
        </p:nvGrpSpPr>
        <p:grpSpPr>
          <a:xfrm>
            <a:off x="-232900" y="-58626"/>
            <a:ext cx="10141432" cy="5348633"/>
            <a:chOff x="-232900" y="-58626"/>
            <a:chExt cx="10141432" cy="5348633"/>
          </a:xfrm>
        </p:grpSpPr>
        <p:sp>
          <p:nvSpPr>
            <p:cNvPr id="355" name="Google Shape;355;p3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357" name="Google Shape;357;p3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58" name="Google Shape;358;p3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bg>
      <p:bgPr>
        <a:gradFill>
          <a:gsLst>
            <a:gs pos="0">
              <a:schemeClr val="lt1"/>
            </a:gs>
            <a:gs pos="100000">
              <a:schemeClr val="dk2"/>
            </a:gs>
          </a:gsLst>
          <a:lin ang="18900732" scaled="0"/>
        </a:gradFill>
        <a:effectLst/>
      </p:bgPr>
    </p:bg>
    <p:spTree>
      <p:nvGrpSpPr>
        <p:cNvPr id="1" name="Shape 359"/>
        <p:cNvGrpSpPr/>
        <p:nvPr/>
      </p:nvGrpSpPr>
      <p:grpSpPr>
        <a:xfrm>
          <a:off x="0" y="0"/>
          <a:ext cx="0" cy="0"/>
          <a:chOff x="0" y="0"/>
          <a:chExt cx="0" cy="0"/>
        </a:xfrm>
      </p:grpSpPr>
      <p:grpSp>
        <p:nvGrpSpPr>
          <p:cNvPr id="360" name="Google Shape;360;p34"/>
          <p:cNvGrpSpPr/>
          <p:nvPr/>
        </p:nvGrpSpPr>
        <p:grpSpPr>
          <a:xfrm>
            <a:off x="-594014" y="-19776"/>
            <a:ext cx="9738014" cy="5342996"/>
            <a:chOff x="-594014" y="-19776"/>
            <a:chExt cx="9738014" cy="5342996"/>
          </a:xfrm>
        </p:grpSpPr>
        <p:sp>
          <p:nvSpPr>
            <p:cNvPr id="361" name="Google Shape;361;p34"/>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364" name="Google Shape;364;p34"/>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365" name="Google Shape;365;p34"/>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366" name="Google Shape;366;p34"/>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lt1"/>
            </a:gs>
            <a:gs pos="100000">
              <a:schemeClr val="dk2"/>
            </a:gs>
          </a:gsLst>
          <a:lin ang="8100019" scaled="0"/>
        </a:gradFill>
        <a:effectLst/>
      </p:bgPr>
    </p:bg>
    <p:spTree>
      <p:nvGrpSpPr>
        <p:cNvPr id="1" name="Shape 50"/>
        <p:cNvGrpSpPr/>
        <p:nvPr/>
      </p:nvGrpSpPr>
      <p:grpSpPr>
        <a:xfrm>
          <a:off x="0" y="0"/>
          <a:ext cx="0" cy="0"/>
          <a:chOff x="0" y="0"/>
          <a:chExt cx="0" cy="0"/>
        </a:xfrm>
      </p:grpSpPr>
      <p:grpSp>
        <p:nvGrpSpPr>
          <p:cNvPr id="51" name="Google Shape;51;p6"/>
          <p:cNvGrpSpPr/>
          <p:nvPr/>
        </p:nvGrpSpPr>
        <p:grpSpPr>
          <a:xfrm>
            <a:off x="-594014" y="-19776"/>
            <a:ext cx="9738014" cy="5342996"/>
            <a:chOff x="-594014" y="-19776"/>
            <a:chExt cx="9738014" cy="5342996"/>
          </a:xfrm>
        </p:grpSpPr>
        <p:sp>
          <p:nvSpPr>
            <p:cNvPr id="52" name="Google Shape;52;p6"/>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55" name="Google Shape;55;p6"/>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56" name="Google Shape;56;p6"/>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57" name="Google Shape;57;p6"/>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6"/>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lt1"/>
            </a:gs>
            <a:gs pos="100000">
              <a:schemeClr val="dk2"/>
            </a:gs>
          </a:gsLst>
          <a:lin ang="8100019" scaled="0"/>
        </a:gradFill>
        <a:effectLst/>
      </p:bgPr>
    </p:bg>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6" name="Google Shape;76;p9"/>
          <p:cNvSpPr txBox="1">
            <a:spLocks noGrp="1"/>
          </p:cNvSpPr>
          <p:nvPr>
            <p:ph type="subTitle" idx="1"/>
          </p:nvPr>
        </p:nvSpPr>
        <p:spPr>
          <a:xfrm>
            <a:off x="4986225" y="2727738"/>
            <a:ext cx="3328800" cy="1658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7" name="Google Shape;77;p9"/>
          <p:cNvSpPr>
            <a:spLocks noGrp="1"/>
          </p:cNvSpPr>
          <p:nvPr>
            <p:ph type="pic" idx="2"/>
          </p:nvPr>
        </p:nvSpPr>
        <p:spPr>
          <a:xfrm>
            <a:off x="-1342950" y="536275"/>
            <a:ext cx="6443400" cy="5348700"/>
          </a:xfrm>
          <a:prstGeom prst="parallelogram">
            <a:avLst>
              <a:gd name="adj" fmla="val 25000"/>
            </a:avLst>
          </a:prstGeom>
          <a:noFill/>
          <a:ln>
            <a:noFill/>
          </a:ln>
        </p:spPr>
      </p:sp>
      <p:grpSp>
        <p:nvGrpSpPr>
          <p:cNvPr id="78" name="Google Shape;78;p9"/>
          <p:cNvGrpSpPr/>
          <p:nvPr/>
        </p:nvGrpSpPr>
        <p:grpSpPr>
          <a:xfrm>
            <a:off x="-13100" y="-21919"/>
            <a:ext cx="10997593" cy="5345797"/>
            <a:chOff x="-11925" y="-15975"/>
            <a:chExt cx="10997593" cy="5345797"/>
          </a:xfrm>
        </p:grpSpPr>
        <p:sp>
          <p:nvSpPr>
            <p:cNvPr id="79" name="Google Shape;79;p9"/>
            <p:cNvSpPr/>
            <p:nvPr/>
          </p:nvSpPr>
          <p:spPr>
            <a:xfrm>
              <a:off x="-11925" y="4608134"/>
              <a:ext cx="9144300"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80" name="Google Shape;80;p9"/>
            <p:cNvSpPr/>
            <p:nvPr/>
          </p:nvSpPr>
          <p:spPr>
            <a:xfrm>
              <a:off x="5800000" y="4616844"/>
              <a:ext cx="1133000" cy="677050"/>
            </a:xfrm>
            <a:custGeom>
              <a:avLst/>
              <a:gdLst/>
              <a:ahLst/>
              <a:cxnLst/>
              <a:rect l="l" t="t" r="r" b="b"/>
              <a:pathLst>
                <a:path w="45320" h="27082" extrusionOk="0">
                  <a:moveTo>
                    <a:pt x="6867" y="14"/>
                  </a:moveTo>
                  <a:lnTo>
                    <a:pt x="0" y="26770"/>
                  </a:lnTo>
                  <a:lnTo>
                    <a:pt x="38270" y="27082"/>
                  </a:lnTo>
                  <a:lnTo>
                    <a:pt x="45320" y="0"/>
                  </a:lnTo>
                  <a:close/>
                </a:path>
              </a:pathLst>
            </a:custGeom>
            <a:gradFill>
              <a:gsLst>
                <a:gs pos="0">
                  <a:schemeClr val="lt2"/>
                </a:gs>
                <a:gs pos="100000">
                  <a:schemeClr val="accent2"/>
                </a:gs>
              </a:gsLst>
              <a:lin ang="2700006" scaled="0"/>
            </a:gradFill>
            <a:ln>
              <a:noFill/>
            </a:ln>
          </p:spPr>
        </p:sp>
        <p:sp>
          <p:nvSpPr>
            <p:cNvPr id="81" name="Google Shape;81;p9"/>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82" name="Google Shape;82;p9"/>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5056941" y="345326"/>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3947938" y="4777525"/>
              <a:ext cx="5659876" cy="552297"/>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3_1">
    <p:bg>
      <p:bgPr>
        <a:gradFill>
          <a:gsLst>
            <a:gs pos="0">
              <a:schemeClr val="lt1"/>
            </a:gs>
            <a:gs pos="100000">
              <a:schemeClr val="dk2"/>
            </a:gs>
          </a:gsLst>
          <a:lin ang="18900044" scaled="0"/>
        </a:gradFill>
        <a:effectLst/>
      </p:bgPr>
    </p:bg>
    <p:spTree>
      <p:nvGrpSpPr>
        <p:cNvPr id="1" name="Shape 152"/>
        <p:cNvGrpSpPr/>
        <p:nvPr/>
      </p:nvGrpSpPr>
      <p:grpSpPr>
        <a:xfrm>
          <a:off x="0" y="0"/>
          <a:ext cx="0" cy="0"/>
          <a:chOff x="0" y="0"/>
          <a:chExt cx="0" cy="0"/>
        </a:xfrm>
      </p:grpSpPr>
      <p:grpSp>
        <p:nvGrpSpPr>
          <p:cNvPr id="153" name="Google Shape;153;p17"/>
          <p:cNvGrpSpPr/>
          <p:nvPr/>
        </p:nvGrpSpPr>
        <p:grpSpPr>
          <a:xfrm>
            <a:off x="-62576" y="-60793"/>
            <a:ext cx="10084525" cy="5354693"/>
            <a:chOff x="-62576" y="-60793"/>
            <a:chExt cx="10084525" cy="5354693"/>
          </a:xfrm>
        </p:grpSpPr>
        <p:sp>
          <p:nvSpPr>
            <p:cNvPr id="154" name="Google Shape;154;p17"/>
            <p:cNvSpPr/>
            <p:nvPr/>
          </p:nvSpPr>
          <p:spPr>
            <a:xfrm rot="5400000">
              <a:off x="6210407" y="2210400"/>
              <a:ext cx="5146500" cy="72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2576" y="4609325"/>
              <a:ext cx="8467029"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156" name="Google Shape;156;p17"/>
            <p:cNvSpPr/>
            <p:nvPr/>
          </p:nvSpPr>
          <p:spPr>
            <a:xfrm>
              <a:off x="5072405"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57" name="Google Shape;157;p17"/>
            <p:cNvSpPr/>
            <p:nvPr/>
          </p:nvSpPr>
          <p:spPr>
            <a:xfrm>
              <a:off x="6401130"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158" name="Google Shape;158;p17"/>
            <p:cNvSpPr/>
            <p:nvPr/>
          </p:nvSpPr>
          <p:spPr>
            <a:xfrm rot="10800000" flipH="1">
              <a:off x="724265" y="-60793"/>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7"/>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0" name="Google Shape;160;p17"/>
          <p:cNvSpPr txBox="1">
            <a:spLocks noGrp="1"/>
          </p:cNvSpPr>
          <p:nvPr>
            <p:ph type="subTitle" idx="1"/>
          </p:nvPr>
        </p:nvSpPr>
        <p:spPr>
          <a:xfrm>
            <a:off x="950500"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1" name="Google Shape;161;p17"/>
          <p:cNvSpPr txBox="1">
            <a:spLocks noGrp="1"/>
          </p:cNvSpPr>
          <p:nvPr>
            <p:ph type="subTitle" idx="2"/>
          </p:nvPr>
        </p:nvSpPr>
        <p:spPr>
          <a:xfrm>
            <a:off x="9505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7"/>
          <p:cNvSpPr txBox="1">
            <a:spLocks noGrp="1"/>
          </p:cNvSpPr>
          <p:nvPr>
            <p:ph type="subTitle" idx="3"/>
          </p:nvPr>
        </p:nvSpPr>
        <p:spPr>
          <a:xfrm>
            <a:off x="3390903"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3" name="Google Shape;163;p17"/>
          <p:cNvSpPr txBox="1">
            <a:spLocks noGrp="1"/>
          </p:cNvSpPr>
          <p:nvPr>
            <p:ph type="subTitle" idx="4"/>
          </p:nvPr>
        </p:nvSpPr>
        <p:spPr>
          <a:xfrm>
            <a:off x="33909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7"/>
          <p:cNvSpPr txBox="1">
            <a:spLocks noGrp="1"/>
          </p:cNvSpPr>
          <p:nvPr>
            <p:ph type="subTitle" idx="5"/>
          </p:nvPr>
        </p:nvSpPr>
        <p:spPr>
          <a:xfrm>
            <a:off x="5831305"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5" name="Google Shape;165;p17"/>
          <p:cNvSpPr txBox="1">
            <a:spLocks noGrp="1"/>
          </p:cNvSpPr>
          <p:nvPr>
            <p:ph type="subTitle" idx="6"/>
          </p:nvPr>
        </p:nvSpPr>
        <p:spPr>
          <a:xfrm>
            <a:off x="58313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
    <p:bg>
      <p:bgPr>
        <a:gradFill>
          <a:gsLst>
            <a:gs pos="0">
              <a:schemeClr val="lt1"/>
            </a:gs>
            <a:gs pos="100000">
              <a:schemeClr val="dk2"/>
            </a:gs>
          </a:gsLst>
          <a:lin ang="18900044" scaled="0"/>
        </a:gradFill>
        <a:effectLst/>
      </p:bgPr>
    </p:bg>
    <p:spTree>
      <p:nvGrpSpPr>
        <p:cNvPr id="1" name="Shape 248"/>
        <p:cNvGrpSpPr/>
        <p:nvPr/>
      </p:nvGrpSpPr>
      <p:grpSpPr>
        <a:xfrm>
          <a:off x="0" y="0"/>
          <a:ext cx="0" cy="0"/>
          <a:chOff x="0" y="0"/>
          <a:chExt cx="0" cy="0"/>
        </a:xfrm>
      </p:grpSpPr>
      <p:grpSp>
        <p:nvGrpSpPr>
          <p:cNvPr id="249" name="Google Shape;249;p22"/>
          <p:cNvGrpSpPr/>
          <p:nvPr/>
        </p:nvGrpSpPr>
        <p:grpSpPr>
          <a:xfrm>
            <a:off x="0" y="-1500"/>
            <a:ext cx="9150425" cy="5295400"/>
            <a:chOff x="0" y="-1500"/>
            <a:chExt cx="9150425" cy="5295400"/>
          </a:xfrm>
        </p:grpSpPr>
        <p:sp>
          <p:nvSpPr>
            <p:cNvPr id="250" name="Google Shape;250;p22"/>
            <p:cNvSpPr/>
            <p:nvPr/>
          </p:nvSpPr>
          <p:spPr>
            <a:xfrm rot="-5400000" flipH="1">
              <a:off x="-1796850"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1547850"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252" name="Google Shape;252;p22"/>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53" name="Google Shape;253;p22"/>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grpSp>
      <p:sp>
        <p:nvSpPr>
          <p:cNvPr id="254" name="Google Shape;254;p22"/>
          <p:cNvSpPr txBox="1">
            <a:spLocks noGrp="1"/>
          </p:cNvSpPr>
          <p:nvPr>
            <p:ph type="subTitle" idx="1"/>
          </p:nvPr>
        </p:nvSpPr>
        <p:spPr>
          <a:xfrm>
            <a:off x="1866525" y="1596903"/>
            <a:ext cx="6562800" cy="142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5" name="Google Shape;255;p22"/>
          <p:cNvSpPr txBox="1">
            <a:spLocks noGrp="1"/>
          </p:cNvSpPr>
          <p:nvPr>
            <p:ph type="title"/>
          </p:nvPr>
        </p:nvSpPr>
        <p:spPr>
          <a:xfrm>
            <a:off x="1866525" y="3025000"/>
            <a:ext cx="6562800" cy="578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2700">
                <a:solidFill>
                  <a:schemeClr val="lt2"/>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1">
  <p:cSld name="CUSTOM_6_1">
    <p:bg>
      <p:bgPr>
        <a:gradFill>
          <a:gsLst>
            <a:gs pos="0">
              <a:schemeClr val="lt1"/>
            </a:gs>
            <a:gs pos="100000">
              <a:schemeClr val="dk2"/>
            </a:gs>
          </a:gsLst>
          <a:lin ang="18900732" scaled="0"/>
        </a:gradFill>
        <a:effectLst/>
      </p:bgPr>
    </p:bg>
    <p:spTree>
      <p:nvGrpSpPr>
        <p:cNvPr id="1" name="Shape 271"/>
        <p:cNvGrpSpPr/>
        <p:nvPr/>
      </p:nvGrpSpPr>
      <p:grpSpPr>
        <a:xfrm>
          <a:off x="0" y="0"/>
          <a:ext cx="0" cy="0"/>
          <a:chOff x="0" y="0"/>
          <a:chExt cx="0" cy="0"/>
        </a:xfrm>
      </p:grpSpPr>
      <p:grpSp>
        <p:nvGrpSpPr>
          <p:cNvPr id="272" name="Google Shape;272;p24"/>
          <p:cNvGrpSpPr/>
          <p:nvPr/>
        </p:nvGrpSpPr>
        <p:grpSpPr>
          <a:xfrm>
            <a:off x="-594014" y="-19776"/>
            <a:ext cx="9738014" cy="5342996"/>
            <a:chOff x="-594014" y="-19776"/>
            <a:chExt cx="9738014" cy="5342996"/>
          </a:xfrm>
        </p:grpSpPr>
        <p:sp>
          <p:nvSpPr>
            <p:cNvPr id="273" name="Google Shape;273;p24"/>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276" name="Google Shape;276;p24"/>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277" name="Google Shape;277;p24"/>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278" name="Google Shape;278;p24"/>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24"/>
          <p:cNvSpPr txBox="1">
            <a:spLocks noGrp="1"/>
          </p:cNvSpPr>
          <p:nvPr>
            <p:ph type="title" hasCustomPrompt="1"/>
          </p:nvPr>
        </p:nvSpPr>
        <p:spPr>
          <a:xfrm>
            <a:off x="714700" y="2940875"/>
            <a:ext cx="2523900" cy="82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0" name="Google Shape;280;p24"/>
          <p:cNvSpPr txBox="1">
            <a:spLocks noGrp="1"/>
          </p:cNvSpPr>
          <p:nvPr>
            <p:ph type="subTitle" idx="1"/>
          </p:nvPr>
        </p:nvSpPr>
        <p:spPr>
          <a:xfrm>
            <a:off x="714700" y="2115700"/>
            <a:ext cx="2523900" cy="7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1" name="Google Shape;281;p24"/>
          <p:cNvSpPr txBox="1">
            <a:spLocks noGrp="1"/>
          </p:cNvSpPr>
          <p:nvPr>
            <p:ph type="subTitle" idx="2"/>
          </p:nvPr>
        </p:nvSpPr>
        <p:spPr>
          <a:xfrm>
            <a:off x="714700" y="1577950"/>
            <a:ext cx="2523900" cy="537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2" name="Google Shape;282;p24"/>
          <p:cNvSpPr txBox="1">
            <a:spLocks noGrp="1"/>
          </p:cNvSpPr>
          <p:nvPr>
            <p:ph type="title" idx="3" hasCustomPrompt="1"/>
          </p:nvPr>
        </p:nvSpPr>
        <p:spPr>
          <a:xfrm>
            <a:off x="3255150" y="2940875"/>
            <a:ext cx="2523900" cy="82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3" name="Google Shape;283;p24"/>
          <p:cNvSpPr txBox="1">
            <a:spLocks noGrp="1"/>
          </p:cNvSpPr>
          <p:nvPr>
            <p:ph type="subTitle" idx="4"/>
          </p:nvPr>
        </p:nvSpPr>
        <p:spPr>
          <a:xfrm>
            <a:off x="3255150" y="2115700"/>
            <a:ext cx="2523900" cy="7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4" name="Google Shape;284;p24"/>
          <p:cNvSpPr txBox="1">
            <a:spLocks noGrp="1"/>
          </p:cNvSpPr>
          <p:nvPr>
            <p:ph type="subTitle" idx="5"/>
          </p:nvPr>
        </p:nvSpPr>
        <p:spPr>
          <a:xfrm>
            <a:off x="3255150" y="1577950"/>
            <a:ext cx="2523900" cy="537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5" name="Google Shape;285;p24"/>
          <p:cNvSpPr txBox="1">
            <a:spLocks noGrp="1"/>
          </p:cNvSpPr>
          <p:nvPr>
            <p:ph type="title" idx="6" hasCustomPrompt="1"/>
          </p:nvPr>
        </p:nvSpPr>
        <p:spPr>
          <a:xfrm>
            <a:off x="5795600" y="2940875"/>
            <a:ext cx="2523900" cy="82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6" name="Google Shape;286;p24"/>
          <p:cNvSpPr txBox="1">
            <a:spLocks noGrp="1"/>
          </p:cNvSpPr>
          <p:nvPr>
            <p:ph type="subTitle" idx="7"/>
          </p:nvPr>
        </p:nvSpPr>
        <p:spPr>
          <a:xfrm>
            <a:off x="5795600" y="2115700"/>
            <a:ext cx="2523900" cy="7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7" name="Google Shape;287;p24"/>
          <p:cNvSpPr txBox="1">
            <a:spLocks noGrp="1"/>
          </p:cNvSpPr>
          <p:nvPr>
            <p:ph type="subTitle" idx="8"/>
          </p:nvPr>
        </p:nvSpPr>
        <p:spPr>
          <a:xfrm>
            <a:off x="5795600" y="1577950"/>
            <a:ext cx="2523900" cy="537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24"/>
          <p:cNvSpPr txBox="1">
            <a:spLocks noGrp="1"/>
          </p:cNvSpPr>
          <p:nvPr>
            <p:ph type="title" idx="9"/>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5">
    <p:bg>
      <p:bgPr>
        <a:gradFill>
          <a:gsLst>
            <a:gs pos="0">
              <a:schemeClr val="lt1"/>
            </a:gs>
            <a:gs pos="100000">
              <a:schemeClr val="dk2"/>
            </a:gs>
          </a:gsLst>
          <a:lin ang="18900732" scaled="0"/>
        </a:gradFill>
        <a:effectLst/>
      </p:bgPr>
    </p:bg>
    <p:spTree>
      <p:nvGrpSpPr>
        <p:cNvPr id="1" name="Shape 289"/>
        <p:cNvGrpSpPr/>
        <p:nvPr/>
      </p:nvGrpSpPr>
      <p:grpSpPr>
        <a:xfrm>
          <a:off x="0" y="0"/>
          <a:ext cx="0" cy="0"/>
          <a:chOff x="0" y="0"/>
          <a:chExt cx="0" cy="0"/>
        </a:xfrm>
      </p:grpSpPr>
      <p:sp>
        <p:nvSpPr>
          <p:cNvPr id="290" name="Google Shape;290;p25"/>
          <p:cNvSpPr txBox="1">
            <a:spLocks noGrp="1"/>
          </p:cNvSpPr>
          <p:nvPr>
            <p:ph type="title"/>
          </p:nvPr>
        </p:nvSpPr>
        <p:spPr>
          <a:xfrm>
            <a:off x="790875" y="1042504"/>
            <a:ext cx="3523800" cy="1691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91" name="Google Shape;291;p25"/>
          <p:cNvSpPr txBox="1">
            <a:spLocks noGrp="1"/>
          </p:cNvSpPr>
          <p:nvPr>
            <p:ph type="subTitle" idx="1"/>
          </p:nvPr>
        </p:nvSpPr>
        <p:spPr>
          <a:xfrm>
            <a:off x="790944" y="2847857"/>
            <a:ext cx="3523800" cy="1117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2" name="Google Shape;292;p25"/>
          <p:cNvSpPr>
            <a:spLocks noGrp="1"/>
          </p:cNvSpPr>
          <p:nvPr>
            <p:ph type="pic" idx="2"/>
          </p:nvPr>
        </p:nvSpPr>
        <p:spPr>
          <a:xfrm>
            <a:off x="4139610" y="25"/>
            <a:ext cx="6199800" cy="5146500"/>
          </a:xfrm>
          <a:prstGeom prst="parallelogram">
            <a:avLst>
              <a:gd name="adj" fmla="val 25000"/>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2">
    <p:bg>
      <p:bgPr>
        <a:gradFill>
          <a:gsLst>
            <a:gs pos="0">
              <a:schemeClr val="lt1"/>
            </a:gs>
            <a:gs pos="100000">
              <a:schemeClr val="dk2"/>
            </a:gs>
          </a:gsLst>
          <a:lin ang="13500032" scaled="0"/>
        </a:gradFill>
        <a:effectLst/>
      </p:bgPr>
    </p:bg>
    <p:spTree>
      <p:nvGrpSpPr>
        <p:cNvPr id="1" name="Shape 325"/>
        <p:cNvGrpSpPr/>
        <p:nvPr/>
      </p:nvGrpSpPr>
      <p:grpSpPr>
        <a:xfrm>
          <a:off x="0" y="0"/>
          <a:ext cx="0" cy="0"/>
          <a:chOff x="0" y="0"/>
          <a:chExt cx="0" cy="0"/>
        </a:xfrm>
      </p:grpSpPr>
      <p:grpSp>
        <p:nvGrpSpPr>
          <p:cNvPr id="326" name="Google Shape;326;p29"/>
          <p:cNvGrpSpPr/>
          <p:nvPr/>
        </p:nvGrpSpPr>
        <p:grpSpPr>
          <a:xfrm>
            <a:off x="-561900" y="-1500"/>
            <a:ext cx="9789322" cy="5146500"/>
            <a:chOff x="-561900" y="-1500"/>
            <a:chExt cx="9789322" cy="5146500"/>
          </a:xfrm>
        </p:grpSpPr>
        <p:sp>
          <p:nvSpPr>
            <p:cNvPr id="327" name="Google Shape;327;p29"/>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flipH="1">
              <a:off x="-159976" y="4451050"/>
              <a:ext cx="9387398" cy="42725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rot="10800000" flipH="1">
              <a:off x="-561900" y="230053"/>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grpSp>
      <p:sp>
        <p:nvSpPr>
          <p:cNvPr id="330" name="Google Shape;330;p2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sz="3300"/>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675" y="521225"/>
            <a:ext cx="7714800" cy="578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1pPr>
            <a:lvl2pPr lvl="1">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2pPr>
            <a:lvl3pPr lvl="2">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3pPr>
            <a:lvl4pPr lvl="3">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4pPr>
            <a:lvl5pPr lvl="4">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5pPr>
            <a:lvl6pPr lvl="5">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6pPr>
            <a:lvl7pPr lvl="6">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7pPr>
            <a:lvl8pPr lvl="7">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8pPr>
            <a:lvl9pPr lvl="8">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9pPr>
          </a:lstStyle>
          <a:p>
            <a:endParaRPr/>
          </a:p>
        </p:txBody>
      </p:sp>
      <p:sp>
        <p:nvSpPr>
          <p:cNvPr id="7" name="Google Shape;7;p1"/>
          <p:cNvSpPr txBox="1">
            <a:spLocks noGrp="1"/>
          </p:cNvSpPr>
          <p:nvPr>
            <p:ph type="body" idx="1"/>
          </p:nvPr>
        </p:nvSpPr>
        <p:spPr>
          <a:xfrm>
            <a:off x="714675" y="1159054"/>
            <a:ext cx="7714800" cy="3448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63" r:id="rId5"/>
    <p:sldLayoutId id="2147483668" r:id="rId6"/>
    <p:sldLayoutId id="2147483670" r:id="rId7"/>
    <p:sldLayoutId id="2147483671" r:id="rId8"/>
    <p:sldLayoutId id="2147483675"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1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 name="Picture 2" descr="A person working on a car engine&#10;&#10;Description automatically generated">
            <a:extLst>
              <a:ext uri="{FF2B5EF4-FFF2-40B4-BE49-F238E27FC236}">
                <a16:creationId xmlns:a16="http://schemas.microsoft.com/office/drawing/2014/main" id="{4F3C2C50-C3C8-03A6-F997-BE32E465FC94}"/>
              </a:ext>
            </a:extLst>
          </p:cNvPr>
          <p:cNvPicPr>
            <a:picLocks noChangeAspect="1"/>
          </p:cNvPicPr>
          <p:nvPr/>
        </p:nvPicPr>
        <p:blipFill>
          <a:blip r:embed="rId3">
            <a:alphaModFix amt="20000"/>
          </a:blip>
          <a:stretch>
            <a:fillRect/>
          </a:stretch>
        </p:blipFill>
        <p:spPr>
          <a:xfrm>
            <a:off x="0" y="-468817"/>
            <a:ext cx="9530576" cy="6353717"/>
          </a:xfrm>
          <a:prstGeom prst="rect">
            <a:avLst/>
          </a:prstGeom>
        </p:spPr>
      </p:pic>
      <p:grpSp>
        <p:nvGrpSpPr>
          <p:cNvPr id="377" name="Google Shape;377;p38"/>
          <p:cNvGrpSpPr/>
          <p:nvPr/>
        </p:nvGrpSpPr>
        <p:grpSpPr>
          <a:xfrm>
            <a:off x="-76375" y="543413"/>
            <a:ext cx="10211600" cy="686675"/>
            <a:chOff x="-76375" y="543413"/>
            <a:chExt cx="10211600" cy="686675"/>
          </a:xfrm>
        </p:grpSpPr>
        <p:sp>
          <p:nvSpPr>
            <p:cNvPr id="378" name="Google Shape;378;p38"/>
            <p:cNvSpPr/>
            <p:nvPr/>
          </p:nvSpPr>
          <p:spPr>
            <a:xfrm rot="10800000" flipH="1">
              <a:off x="-76375" y="833014"/>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8"/>
            <p:cNvGrpSpPr/>
            <p:nvPr/>
          </p:nvGrpSpPr>
          <p:grpSpPr>
            <a:xfrm>
              <a:off x="5557850" y="543413"/>
              <a:ext cx="4577375" cy="686675"/>
              <a:chOff x="5557850" y="543413"/>
              <a:chExt cx="4577375" cy="686675"/>
            </a:xfrm>
          </p:grpSpPr>
          <p:sp>
            <p:nvSpPr>
              <p:cNvPr id="380" name="Google Shape;380;p38"/>
              <p:cNvSpPr/>
              <p:nvPr/>
            </p:nvSpPr>
            <p:spPr>
              <a:xfrm>
                <a:off x="5557850" y="543413"/>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txBody>
              <a:bodyPr/>
              <a:lstStyle/>
              <a:p>
                <a:endParaRPr lang="en-US"/>
              </a:p>
            </p:txBody>
          </p:sp>
          <p:sp>
            <p:nvSpPr>
              <p:cNvPr id="381" name="Google Shape;381;p38"/>
              <p:cNvSpPr/>
              <p:nvPr/>
            </p:nvSpPr>
            <p:spPr>
              <a:xfrm>
                <a:off x="6746100" y="5533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n-US"/>
              </a:p>
            </p:txBody>
          </p:sp>
          <p:sp>
            <p:nvSpPr>
              <p:cNvPr id="382" name="Google Shape;382;p38"/>
              <p:cNvSpPr/>
              <p:nvPr/>
            </p:nvSpPr>
            <p:spPr>
              <a:xfrm>
                <a:off x="8074825" y="553388"/>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txBody>
              <a:bodyPr/>
              <a:lstStyle/>
              <a:p>
                <a:endParaRPr lang="en-US"/>
              </a:p>
            </p:txBody>
          </p:sp>
        </p:grpSp>
      </p:grpSp>
      <p:sp>
        <p:nvSpPr>
          <p:cNvPr id="383" name="Google Shape;383;p38"/>
          <p:cNvSpPr txBox="1">
            <a:spLocks noGrp="1"/>
          </p:cNvSpPr>
          <p:nvPr>
            <p:ph type="ctrTitle"/>
          </p:nvPr>
        </p:nvSpPr>
        <p:spPr>
          <a:xfrm>
            <a:off x="714675" y="1449208"/>
            <a:ext cx="3898500" cy="2609836"/>
          </a:xfrm>
          <a:prstGeom prst="rect">
            <a:avLst/>
          </a:prstGeom>
        </p:spPr>
        <p:txBody>
          <a:bodyPr spcFirstLastPara="1" wrap="square" lIns="91425" tIns="91425" rIns="91425" bIns="91425" anchor="b" anchorCtr="0">
            <a:noAutofit/>
          </a:bodyPr>
          <a:lstStyle/>
          <a:p>
            <a:pPr>
              <a:spcAft>
                <a:spcPts val="200"/>
              </a:spcAft>
            </a:pPr>
            <a:r>
              <a:rPr lang="en-US" b="1" dirty="0"/>
              <a:t>Introduction to </a:t>
            </a:r>
            <a:r>
              <a:rPr lang="en-US" b="1" dirty="0" err="1"/>
              <a:t>CarMech</a:t>
            </a:r>
            <a:r>
              <a:rPr lang="en-US" b="1" dirty="0"/>
              <a:t> Solutions</a:t>
            </a:r>
            <a:endParaRPr dirty="0"/>
          </a:p>
        </p:txBody>
      </p:sp>
      <p:pic>
        <p:nvPicPr>
          <p:cNvPr id="385" name="Google Shape;385;p38"/>
          <p:cNvPicPr preferRelativeResize="0">
            <a:picLocks noGrp="1"/>
          </p:cNvPicPr>
          <p:nvPr>
            <p:ph type="pic" idx="2"/>
          </p:nvPr>
        </p:nvPicPr>
        <p:blipFill>
          <a:blip r:embed="rId4"/>
          <a:srcRect t="3257" b="3257"/>
          <a:stretch/>
        </p:blipFill>
        <p:spPr>
          <a:xfrm>
            <a:off x="4745200" y="1187487"/>
            <a:ext cx="5293500" cy="3299100"/>
          </a:xfrm>
          <a:prstGeom prst="parallelogram">
            <a:avLst>
              <a:gd name="adj" fmla="val 25000"/>
            </a:avLst>
          </a:prstGeom>
        </p:spPr>
      </p:pic>
      <p:pic>
        <p:nvPicPr>
          <p:cNvPr id="4" name="Picture 3">
            <a:extLst>
              <a:ext uri="{FF2B5EF4-FFF2-40B4-BE49-F238E27FC236}">
                <a16:creationId xmlns:a16="http://schemas.microsoft.com/office/drawing/2014/main" id="{6B63CEE1-47A2-A5A4-FC5D-FC6B1A4657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89160"/>
            <a:ext cx="468351" cy="490372"/>
          </a:xfrm>
          <a:prstGeom prst="rect">
            <a:avLst/>
          </a:prstGeom>
        </p:spPr>
      </p:pic>
      <p:pic>
        <p:nvPicPr>
          <p:cNvPr id="5" name="Picture 4">
            <a:extLst>
              <a:ext uri="{FF2B5EF4-FFF2-40B4-BE49-F238E27FC236}">
                <a16:creationId xmlns:a16="http://schemas.microsoft.com/office/drawing/2014/main" id="{90593942-DFC4-1279-60C4-BAE951D3E6F5}"/>
              </a:ext>
            </a:extLst>
          </p:cNvPr>
          <p:cNvPicPr>
            <a:picLocks noChangeAspect="1"/>
          </p:cNvPicPr>
          <p:nvPr/>
        </p:nvPicPr>
        <p:blipFill rotWithShape="1">
          <a:blip r:embed="rId6">
            <a:extLst>
              <a:ext uri="{28A0092B-C50C-407E-A947-70E740481C1C}">
                <a14:useLocalDpi xmlns:a14="http://schemas.microsoft.com/office/drawing/2010/main" val="0"/>
              </a:ext>
            </a:extLst>
          </a:blip>
          <a:srcRect l="25791" t="16832" b="13861"/>
          <a:stretch/>
        </p:blipFill>
        <p:spPr>
          <a:xfrm>
            <a:off x="7685249" y="0"/>
            <a:ext cx="1458751" cy="300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Prepare By :</a:t>
            </a:r>
            <a:endParaRPr dirty="0"/>
          </a:p>
        </p:txBody>
      </p:sp>
      <p:graphicFrame>
        <p:nvGraphicFramePr>
          <p:cNvPr id="391" name="Google Shape;391;p39"/>
          <p:cNvGraphicFramePr/>
          <p:nvPr>
            <p:extLst>
              <p:ext uri="{D42A27DB-BD31-4B8C-83A1-F6EECF244321}">
                <p14:modId xmlns:p14="http://schemas.microsoft.com/office/powerpoint/2010/main" val="480920347"/>
              </p:ext>
            </p:extLst>
          </p:nvPr>
        </p:nvGraphicFramePr>
        <p:xfrm>
          <a:off x="714675" y="1353015"/>
          <a:ext cx="7430625" cy="2906751"/>
        </p:xfrm>
        <a:graphic>
          <a:graphicData uri="http://schemas.openxmlformats.org/drawingml/2006/table">
            <a:tbl>
              <a:tblPr>
                <a:noFill/>
                <a:tableStyleId>{2E557C44-0293-450B-ABDA-5A0DBD940E1E}</a:tableStyleId>
              </a:tblPr>
              <a:tblGrid>
                <a:gridCol w="2220175">
                  <a:extLst>
                    <a:ext uri="{9D8B030D-6E8A-4147-A177-3AD203B41FA5}">
                      <a16:colId xmlns:a16="http://schemas.microsoft.com/office/drawing/2014/main" val="20000"/>
                    </a:ext>
                  </a:extLst>
                </a:gridCol>
                <a:gridCol w="5210450">
                  <a:extLst>
                    <a:ext uri="{9D8B030D-6E8A-4147-A177-3AD203B41FA5}">
                      <a16:colId xmlns:a16="http://schemas.microsoft.com/office/drawing/2014/main" val="20001"/>
                    </a:ext>
                  </a:extLst>
                </a:gridCol>
              </a:tblGrid>
              <a:tr h="455331">
                <a:tc>
                  <a:txBody>
                    <a:bodyPr/>
                    <a:lstStyle/>
                    <a:p>
                      <a:pPr marL="0" lvl="0" indent="0" algn="l" rtl="0">
                        <a:spcBef>
                          <a:spcPts val="0"/>
                        </a:spcBef>
                        <a:spcAft>
                          <a:spcPts val="0"/>
                        </a:spcAft>
                        <a:buNone/>
                      </a:pPr>
                      <a:r>
                        <a:rPr lang="en-US" sz="1100" b="1" dirty="0">
                          <a:solidFill>
                            <a:schemeClr val="dk1"/>
                          </a:solidFill>
                          <a:latin typeface="Cambay"/>
                          <a:ea typeface="Cambay"/>
                          <a:cs typeface="Cambay"/>
                          <a:sym typeface="Cambay"/>
                        </a:rPr>
                        <a:t>Name :</a:t>
                      </a:r>
                      <a:endParaRPr sz="1100" b="1" dirty="0">
                        <a:solidFill>
                          <a:schemeClr val="dk1"/>
                        </a:solidFill>
                        <a:latin typeface="Cambay"/>
                        <a:ea typeface="Cambay"/>
                        <a:cs typeface="Cambay"/>
                        <a:sym typeface="Cambay"/>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 sz="1000" dirty="0">
                          <a:solidFill>
                            <a:schemeClr val="dk1"/>
                          </a:solidFill>
                          <a:latin typeface="DM Sans"/>
                          <a:ea typeface="DM Sans"/>
                          <a:cs typeface="DM Sans"/>
                          <a:sym typeface="DM Sans"/>
                        </a:rPr>
                        <a:t>Tadhani Brijeshkumar Hareshbhai</a:t>
                      </a:r>
                      <a:endParaRPr sz="1000" dirty="0">
                        <a:solidFill>
                          <a:schemeClr val="dk1"/>
                        </a:solidFill>
                        <a:latin typeface="DM Sans"/>
                        <a:ea typeface="DM Sans"/>
                        <a:cs typeface="DM Sans"/>
                        <a:sym typeface="DM Sa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90284">
                <a:tc>
                  <a:txBody>
                    <a:bodyPr/>
                    <a:lstStyle/>
                    <a:p>
                      <a:pPr marL="0" lvl="0" indent="0" algn="l" rtl="0">
                        <a:spcBef>
                          <a:spcPts val="0"/>
                        </a:spcBef>
                        <a:spcAft>
                          <a:spcPts val="0"/>
                        </a:spcAft>
                        <a:buNone/>
                      </a:pPr>
                      <a:r>
                        <a:rPr lang="en" sz="1100" b="1" dirty="0">
                          <a:solidFill>
                            <a:schemeClr val="dk1"/>
                          </a:solidFill>
                          <a:uFill>
                            <a:noFill/>
                          </a:uFill>
                          <a:latin typeface="Cambay"/>
                          <a:ea typeface="Cambay"/>
                          <a:cs typeface="Cambay"/>
                          <a:sym typeface="Cambay"/>
                        </a:rPr>
                        <a:t>Roll no :</a:t>
                      </a:r>
                      <a:endParaRPr sz="1100" b="1" dirty="0">
                        <a:solidFill>
                          <a:schemeClr val="dk1"/>
                        </a:solidFill>
                        <a:latin typeface="Cambay"/>
                        <a:ea typeface="Cambay"/>
                        <a:cs typeface="Cambay"/>
                        <a:sym typeface="Cambay"/>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1600"/>
                        </a:spcAft>
                        <a:buNone/>
                      </a:pPr>
                      <a:r>
                        <a:rPr lang="en" sz="1000" dirty="0">
                          <a:solidFill>
                            <a:schemeClr val="dk1"/>
                          </a:solidFill>
                          <a:latin typeface="DM Sans"/>
                          <a:ea typeface="DM Sans"/>
                          <a:cs typeface="DM Sans"/>
                          <a:sym typeface="DM Sans"/>
                        </a:rPr>
                        <a:t>134</a:t>
                      </a:r>
                      <a:endParaRPr sz="1000" dirty="0">
                        <a:solidFill>
                          <a:schemeClr val="dk1"/>
                        </a:solidFill>
                        <a:latin typeface="DM Sans"/>
                        <a:ea typeface="DM Sans"/>
                        <a:cs typeface="DM Sans"/>
                        <a:sym typeface="DM Sa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90284">
                <a:tc>
                  <a:txBody>
                    <a:bodyPr/>
                    <a:lstStyle/>
                    <a:p>
                      <a:pPr marL="0" lvl="0" indent="0" algn="l" rtl="0">
                        <a:spcBef>
                          <a:spcPts val="0"/>
                        </a:spcBef>
                        <a:spcAft>
                          <a:spcPts val="0"/>
                        </a:spcAft>
                        <a:buNone/>
                      </a:pPr>
                      <a:r>
                        <a:rPr lang="en" sz="1100" b="1" dirty="0">
                          <a:solidFill>
                            <a:schemeClr val="dk1"/>
                          </a:solidFill>
                          <a:uFill>
                            <a:noFill/>
                          </a:uFill>
                          <a:latin typeface="Cambay"/>
                          <a:ea typeface="Cambay"/>
                          <a:cs typeface="Cambay"/>
                          <a:sym typeface="Cambay"/>
                        </a:rPr>
                        <a:t>Enrollment no :</a:t>
                      </a:r>
                      <a:endParaRPr sz="1100" b="1" dirty="0">
                        <a:solidFill>
                          <a:schemeClr val="dk1"/>
                        </a:solidFill>
                        <a:latin typeface="Cambay"/>
                        <a:ea typeface="Cambay"/>
                        <a:cs typeface="Cambay"/>
                        <a:sym typeface="Cambay"/>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 sz="1000" dirty="0">
                          <a:solidFill>
                            <a:schemeClr val="dk1"/>
                          </a:solidFill>
                          <a:latin typeface="DM Sans"/>
                          <a:ea typeface="DM Sans"/>
                          <a:cs typeface="DM Sans"/>
                          <a:sym typeface="DM Sans"/>
                        </a:rPr>
                        <a:t>22002171210188</a:t>
                      </a:r>
                      <a:endParaRPr sz="1000" dirty="0">
                        <a:solidFill>
                          <a:schemeClr val="dk1"/>
                        </a:solidFill>
                        <a:latin typeface="DM Sans"/>
                        <a:ea typeface="DM Sans"/>
                        <a:cs typeface="DM Sans"/>
                        <a:sym typeface="DM Sa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90284">
                <a:tc>
                  <a:txBody>
                    <a:bodyPr/>
                    <a:lstStyle/>
                    <a:p>
                      <a:pPr marL="0" lvl="0" indent="0" algn="l" rtl="0">
                        <a:spcBef>
                          <a:spcPts val="0"/>
                        </a:spcBef>
                        <a:spcAft>
                          <a:spcPts val="0"/>
                        </a:spcAft>
                        <a:buNone/>
                      </a:pPr>
                      <a:r>
                        <a:rPr lang="en-US" sz="1100" b="1" dirty="0">
                          <a:solidFill>
                            <a:schemeClr val="dk1"/>
                          </a:solidFill>
                          <a:latin typeface="Cambay"/>
                          <a:ea typeface="Cambay"/>
                          <a:cs typeface="Cambay"/>
                          <a:sym typeface="Cambay"/>
                        </a:rPr>
                        <a:t>Batch :</a:t>
                      </a:r>
                      <a:endParaRPr sz="1100" b="1" dirty="0">
                        <a:solidFill>
                          <a:schemeClr val="dk1"/>
                        </a:solidFill>
                        <a:latin typeface="Cambay"/>
                        <a:ea typeface="Cambay"/>
                        <a:cs typeface="Cambay"/>
                        <a:sym typeface="Cambay"/>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 sz="1000" dirty="0">
                          <a:solidFill>
                            <a:schemeClr val="dk1"/>
                          </a:solidFill>
                          <a:latin typeface="DM Sans"/>
                          <a:ea typeface="DM Sans"/>
                          <a:cs typeface="DM Sans"/>
                          <a:sym typeface="DM Sans"/>
                        </a:rPr>
                        <a:t>B4</a:t>
                      </a:r>
                      <a:endParaRPr sz="1000" dirty="0">
                        <a:solidFill>
                          <a:schemeClr val="dk1"/>
                        </a:solidFill>
                        <a:latin typeface="DM Sans"/>
                        <a:ea typeface="DM Sans"/>
                        <a:cs typeface="DM Sans"/>
                        <a:sym typeface="DM Sa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90284">
                <a:tc>
                  <a:txBody>
                    <a:bodyPr/>
                    <a:lstStyle/>
                    <a:p>
                      <a:pPr marL="0" lvl="0" indent="0" algn="l" rtl="0">
                        <a:spcBef>
                          <a:spcPts val="0"/>
                        </a:spcBef>
                        <a:spcAft>
                          <a:spcPts val="0"/>
                        </a:spcAft>
                        <a:buNone/>
                      </a:pPr>
                      <a:r>
                        <a:rPr lang="en-US" sz="1100" b="1" dirty="0">
                          <a:solidFill>
                            <a:schemeClr val="dk1"/>
                          </a:solidFill>
                          <a:latin typeface="Cambay"/>
                          <a:ea typeface="Cambay"/>
                          <a:cs typeface="Cambay"/>
                          <a:sym typeface="Cambay"/>
                        </a:rPr>
                        <a:t>Branch :</a:t>
                      </a:r>
                      <a:endParaRPr sz="1100" b="1" dirty="0">
                        <a:solidFill>
                          <a:schemeClr val="dk1"/>
                        </a:solidFill>
                        <a:latin typeface="Cambay"/>
                        <a:ea typeface="Cambay"/>
                        <a:cs typeface="Cambay"/>
                        <a:sym typeface="Cambay"/>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000" dirty="0">
                          <a:solidFill>
                            <a:schemeClr val="dk1"/>
                          </a:solidFill>
                          <a:latin typeface="DM Sans"/>
                          <a:ea typeface="DM Sans"/>
                          <a:cs typeface="DM Sans"/>
                          <a:sym typeface="DM Sans"/>
                        </a:rPr>
                        <a:t>CSE</a:t>
                      </a:r>
                      <a:endParaRPr sz="1000" dirty="0">
                        <a:solidFill>
                          <a:schemeClr val="dk1"/>
                        </a:solidFill>
                        <a:latin typeface="DM Sans"/>
                        <a:ea typeface="DM Sans"/>
                        <a:cs typeface="DM Sans"/>
                        <a:sym typeface="DM Sa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90284">
                <a:tc>
                  <a:txBody>
                    <a:bodyPr/>
                    <a:lstStyle/>
                    <a:p>
                      <a:pPr marL="0" lvl="0" indent="0" algn="l" rtl="0">
                        <a:spcBef>
                          <a:spcPts val="0"/>
                        </a:spcBef>
                        <a:spcAft>
                          <a:spcPts val="0"/>
                        </a:spcAft>
                        <a:buNone/>
                      </a:pPr>
                      <a:r>
                        <a:rPr lang="en-US" sz="1100" b="1" dirty="0">
                          <a:solidFill>
                            <a:schemeClr val="dk1"/>
                          </a:solidFill>
                          <a:latin typeface="Cambay"/>
                          <a:ea typeface="Cambay"/>
                          <a:cs typeface="Cambay"/>
                          <a:sym typeface="Cambay"/>
                        </a:rPr>
                        <a:t>Topic :</a:t>
                      </a:r>
                      <a:endParaRPr sz="1100" b="1" dirty="0">
                        <a:solidFill>
                          <a:schemeClr val="dk1"/>
                        </a:solidFill>
                        <a:latin typeface="Cambay"/>
                        <a:ea typeface="Cambay"/>
                        <a:cs typeface="Cambay"/>
                        <a:sym typeface="Cambay"/>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0" lvl="0" indent="0" algn="l" rtl="0">
                        <a:spcBef>
                          <a:spcPts val="0"/>
                        </a:spcBef>
                        <a:spcAft>
                          <a:spcPts val="1600"/>
                        </a:spcAft>
                        <a:buNone/>
                      </a:pPr>
                      <a:r>
                        <a:rPr lang="en" sz="1000" dirty="0">
                          <a:solidFill>
                            <a:schemeClr val="dk1"/>
                          </a:solidFill>
                          <a:latin typeface="DM Sans"/>
                          <a:ea typeface="DM Sans"/>
                          <a:cs typeface="DM Sans"/>
                          <a:sym typeface="DM Sans"/>
                        </a:rPr>
                        <a:t>Car Service</a:t>
                      </a:r>
                      <a:endParaRPr sz="1000" b="1" dirty="0">
                        <a:solidFill>
                          <a:schemeClr val="dk1"/>
                        </a:solidFill>
                        <a:latin typeface="DM Sans"/>
                        <a:ea typeface="DM Sans"/>
                        <a:cs typeface="DM Sans"/>
                        <a:sym typeface="DM Sa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pic>
        <p:nvPicPr>
          <p:cNvPr id="2" name="Picture 1">
            <a:extLst>
              <a:ext uri="{FF2B5EF4-FFF2-40B4-BE49-F238E27FC236}">
                <a16:creationId xmlns:a16="http://schemas.microsoft.com/office/drawing/2014/main" id="{41091D3B-170F-E42B-FF94-2AD29CAA70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9160"/>
            <a:ext cx="468351" cy="490372"/>
          </a:xfrm>
          <a:prstGeom prst="rect">
            <a:avLst/>
          </a:prstGeom>
        </p:spPr>
      </p:pic>
      <p:pic>
        <p:nvPicPr>
          <p:cNvPr id="3" name="Picture 2">
            <a:extLst>
              <a:ext uri="{FF2B5EF4-FFF2-40B4-BE49-F238E27FC236}">
                <a16:creationId xmlns:a16="http://schemas.microsoft.com/office/drawing/2014/main" id="{03B40D00-0AA9-E880-EAC2-6214EE221918}"/>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7685249" y="0"/>
            <a:ext cx="1458751" cy="3007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7" name="Google Shape;417;p41"/>
          <p:cNvSpPr txBox="1">
            <a:spLocks noGrp="1"/>
          </p:cNvSpPr>
          <p:nvPr>
            <p:ph type="subTitle" idx="1"/>
          </p:nvPr>
        </p:nvSpPr>
        <p:spPr>
          <a:xfrm>
            <a:off x="1717842" y="1681452"/>
            <a:ext cx="6562800" cy="2081561"/>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800" dirty="0"/>
              <a:t>Introduction to Our Car Service Website</a:t>
            </a:r>
          </a:p>
          <a:p>
            <a:pPr algn="l">
              <a:buFont typeface="Arial" panose="020B0604020202020204" pitchFamily="34" charset="0"/>
              <a:buChar char="•"/>
            </a:pPr>
            <a:r>
              <a:rPr lang="en-US" sz="1800" dirty="0"/>
              <a:t>Our Services</a:t>
            </a:r>
          </a:p>
          <a:p>
            <a:pPr algn="l">
              <a:buFont typeface="Arial" panose="020B0604020202020204" pitchFamily="34" charset="0"/>
              <a:buChar char="•"/>
            </a:pPr>
            <a:r>
              <a:rPr lang="en-US" sz="1800" dirty="0"/>
              <a:t>Service Pricing </a:t>
            </a:r>
            <a:r>
              <a:rPr lang="en-US" sz="1800"/>
              <a:t>and Packages</a:t>
            </a:r>
          </a:p>
          <a:p>
            <a:pPr algn="l">
              <a:buFont typeface="Arial" panose="020B0604020202020204" pitchFamily="34" charset="0"/>
              <a:buChar char="•"/>
            </a:pPr>
            <a:r>
              <a:rPr lang="en-US" sz="1800"/>
              <a:t>Book </a:t>
            </a:r>
            <a:r>
              <a:rPr lang="en-US" sz="1800" dirty="0"/>
              <a:t>an Appointment Online</a:t>
            </a:r>
          </a:p>
          <a:p>
            <a:pPr algn="l">
              <a:buFont typeface="Arial" panose="020B0604020202020204" pitchFamily="34" charset="0"/>
              <a:buChar char="•"/>
            </a:pPr>
            <a:r>
              <a:rPr lang="en-US" sz="1800" dirty="0"/>
              <a:t>Why Choose Us?</a:t>
            </a:r>
          </a:p>
          <a:p>
            <a:pPr algn="l">
              <a:buFont typeface="Arial" panose="020B0604020202020204" pitchFamily="34" charset="0"/>
              <a:buChar char="•"/>
            </a:pPr>
            <a:r>
              <a:rPr lang="en-US" sz="1800" dirty="0"/>
              <a:t>Contact Us for Inquiries or Support</a:t>
            </a:r>
          </a:p>
          <a:p>
            <a:pPr marL="0" lvl="0" indent="0" algn="r" rtl="0">
              <a:spcBef>
                <a:spcPts val="0"/>
              </a:spcBef>
              <a:spcAft>
                <a:spcPts val="0"/>
              </a:spcAft>
              <a:buClr>
                <a:schemeClr val="dk1"/>
              </a:buClr>
              <a:buSzPts val="1100"/>
              <a:buFont typeface="Arial"/>
              <a:buNone/>
            </a:pPr>
            <a:endParaRPr dirty="0"/>
          </a:p>
        </p:txBody>
      </p:sp>
      <p:sp>
        <p:nvSpPr>
          <p:cNvPr id="418" name="Google Shape;418;p41"/>
          <p:cNvSpPr/>
          <p:nvPr/>
        </p:nvSpPr>
        <p:spPr>
          <a:xfrm rot="10800000" flipH="1">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rot="10800000" flipH="1">
            <a:off x="-1"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E4A4D8AA-7C45-D97E-9D46-1051B955240D}"/>
              </a:ext>
            </a:extLst>
          </p:cNvPr>
          <p:cNvSpPr>
            <a:spLocks noGrp="1"/>
          </p:cNvSpPr>
          <p:nvPr>
            <p:ph type="title"/>
          </p:nvPr>
        </p:nvSpPr>
        <p:spPr>
          <a:xfrm>
            <a:off x="2149023" y="557592"/>
            <a:ext cx="6562800" cy="578100"/>
          </a:xfrm>
        </p:spPr>
        <p:txBody>
          <a:bodyPr/>
          <a:lstStyle/>
          <a:p>
            <a:pPr algn="ctr"/>
            <a:r>
              <a:rPr lang="en-US" b="1" dirty="0"/>
              <a:t>Overview</a:t>
            </a:r>
          </a:p>
        </p:txBody>
      </p:sp>
      <p:grpSp>
        <p:nvGrpSpPr>
          <p:cNvPr id="4" name="Google Shape;1287;p49">
            <a:extLst>
              <a:ext uri="{FF2B5EF4-FFF2-40B4-BE49-F238E27FC236}">
                <a16:creationId xmlns:a16="http://schemas.microsoft.com/office/drawing/2014/main" id="{4758EEB3-DF00-6A68-9E24-2B694738E1F0}"/>
              </a:ext>
            </a:extLst>
          </p:cNvPr>
          <p:cNvGrpSpPr/>
          <p:nvPr/>
        </p:nvGrpSpPr>
        <p:grpSpPr>
          <a:xfrm>
            <a:off x="6355080" y="1872257"/>
            <a:ext cx="2623607" cy="1351003"/>
            <a:chOff x="1047960" y="2200320"/>
            <a:chExt cx="3473280" cy="1747800"/>
          </a:xfrm>
        </p:grpSpPr>
        <p:sp>
          <p:nvSpPr>
            <p:cNvPr id="5" name="Google Shape;1288;p49">
              <a:extLst>
                <a:ext uri="{FF2B5EF4-FFF2-40B4-BE49-F238E27FC236}">
                  <a16:creationId xmlns:a16="http://schemas.microsoft.com/office/drawing/2014/main" id="{D6592EB3-F4BB-6402-0FBA-DEA1F486ACBD}"/>
                </a:ext>
              </a:extLst>
            </p:cNvPr>
            <p:cNvSpPr/>
            <p:nvPr/>
          </p:nvSpPr>
          <p:spPr>
            <a:xfrm>
              <a:off x="1047960" y="2200320"/>
              <a:ext cx="3473280" cy="1747800"/>
            </a:xfrm>
            <a:custGeom>
              <a:avLst/>
              <a:gdLst/>
              <a:ahLst/>
              <a:cxnLst/>
              <a:rect l="l" t="t" r="r" b="b"/>
              <a:pathLst>
                <a:path w="9648" h="4855" extrusionOk="0">
                  <a:moveTo>
                    <a:pt x="9463" y="2170"/>
                  </a:moveTo>
                  <a:cubicBezTo>
                    <a:pt x="9460" y="2171"/>
                    <a:pt x="9460" y="2173"/>
                    <a:pt x="9462" y="2174"/>
                  </a:cubicBezTo>
                  <a:cubicBezTo>
                    <a:pt x="9464" y="2173"/>
                    <a:pt x="9465" y="2172"/>
                    <a:pt x="9463" y="2170"/>
                  </a:cubicBezTo>
                  <a:moveTo>
                    <a:pt x="2809" y="930"/>
                  </a:moveTo>
                  <a:cubicBezTo>
                    <a:pt x="2731" y="918"/>
                    <a:pt x="2601" y="993"/>
                    <a:pt x="2563" y="1074"/>
                  </a:cubicBezTo>
                  <a:cubicBezTo>
                    <a:pt x="2594" y="1072"/>
                    <a:pt x="2629" y="1081"/>
                    <a:pt x="2649" y="1067"/>
                  </a:cubicBezTo>
                  <a:cubicBezTo>
                    <a:pt x="2705" y="1027"/>
                    <a:pt x="2755" y="978"/>
                    <a:pt x="2809" y="930"/>
                  </a:cubicBezTo>
                  <a:moveTo>
                    <a:pt x="134" y="3090"/>
                  </a:moveTo>
                  <a:cubicBezTo>
                    <a:pt x="122" y="3122"/>
                    <a:pt x="105" y="3150"/>
                    <a:pt x="126" y="3180"/>
                  </a:cubicBezTo>
                  <a:cubicBezTo>
                    <a:pt x="146" y="3210"/>
                    <a:pt x="225" y="3235"/>
                    <a:pt x="256" y="3252"/>
                  </a:cubicBezTo>
                  <a:cubicBezTo>
                    <a:pt x="289" y="3227"/>
                    <a:pt x="318" y="3204"/>
                    <a:pt x="351" y="3179"/>
                  </a:cubicBezTo>
                  <a:cubicBezTo>
                    <a:pt x="278" y="3151"/>
                    <a:pt x="206" y="3121"/>
                    <a:pt x="134" y="3090"/>
                  </a:cubicBezTo>
                  <a:moveTo>
                    <a:pt x="320" y="1768"/>
                  </a:moveTo>
                  <a:cubicBezTo>
                    <a:pt x="291" y="1790"/>
                    <a:pt x="257" y="1806"/>
                    <a:pt x="247" y="1842"/>
                  </a:cubicBezTo>
                  <a:cubicBezTo>
                    <a:pt x="238" y="1875"/>
                    <a:pt x="262" y="1940"/>
                    <a:pt x="268" y="1974"/>
                  </a:cubicBezTo>
                  <a:cubicBezTo>
                    <a:pt x="317" y="1922"/>
                    <a:pt x="364" y="1871"/>
                    <a:pt x="412" y="1821"/>
                  </a:cubicBezTo>
                  <a:cubicBezTo>
                    <a:pt x="389" y="1808"/>
                    <a:pt x="356" y="1789"/>
                    <a:pt x="320" y="1768"/>
                  </a:cubicBezTo>
                  <a:moveTo>
                    <a:pt x="412" y="1709"/>
                  </a:moveTo>
                  <a:cubicBezTo>
                    <a:pt x="500" y="1761"/>
                    <a:pt x="528" y="1737"/>
                    <a:pt x="607" y="1678"/>
                  </a:cubicBezTo>
                  <a:cubicBezTo>
                    <a:pt x="684" y="1619"/>
                    <a:pt x="763" y="1562"/>
                    <a:pt x="843" y="1507"/>
                  </a:cubicBezTo>
                  <a:cubicBezTo>
                    <a:pt x="841" y="1504"/>
                    <a:pt x="839" y="1501"/>
                    <a:pt x="838" y="1498"/>
                  </a:cubicBezTo>
                  <a:cubicBezTo>
                    <a:pt x="692" y="1556"/>
                    <a:pt x="551" y="1624"/>
                    <a:pt x="412" y="1709"/>
                  </a:cubicBezTo>
                  <a:moveTo>
                    <a:pt x="3865" y="2126"/>
                  </a:moveTo>
                  <a:cubicBezTo>
                    <a:pt x="3865" y="1985"/>
                    <a:pt x="3680" y="1996"/>
                    <a:pt x="3665" y="2122"/>
                  </a:cubicBezTo>
                  <a:cubicBezTo>
                    <a:pt x="3646" y="2278"/>
                    <a:pt x="3859" y="2271"/>
                    <a:pt x="3865" y="2126"/>
                  </a:cubicBezTo>
                  <a:moveTo>
                    <a:pt x="2786" y="3373"/>
                  </a:moveTo>
                  <a:cubicBezTo>
                    <a:pt x="2809" y="3426"/>
                    <a:pt x="2842" y="3444"/>
                    <a:pt x="2896" y="3444"/>
                  </a:cubicBezTo>
                  <a:cubicBezTo>
                    <a:pt x="3242" y="3443"/>
                    <a:pt x="3588" y="3446"/>
                    <a:pt x="3934" y="3448"/>
                  </a:cubicBezTo>
                  <a:cubicBezTo>
                    <a:pt x="3944" y="3448"/>
                    <a:pt x="3954" y="3448"/>
                    <a:pt x="3965" y="3448"/>
                  </a:cubicBezTo>
                  <a:cubicBezTo>
                    <a:pt x="3937" y="3409"/>
                    <a:pt x="3921" y="3360"/>
                    <a:pt x="3866" y="3361"/>
                  </a:cubicBezTo>
                  <a:cubicBezTo>
                    <a:pt x="3547" y="3365"/>
                    <a:pt x="3228" y="3369"/>
                    <a:pt x="2909" y="3373"/>
                  </a:cubicBezTo>
                  <a:cubicBezTo>
                    <a:pt x="2869" y="3374"/>
                    <a:pt x="2829" y="3373"/>
                    <a:pt x="2786" y="3373"/>
                  </a:cubicBezTo>
                  <a:moveTo>
                    <a:pt x="4552" y="1896"/>
                  </a:moveTo>
                  <a:cubicBezTo>
                    <a:pt x="4341" y="1929"/>
                    <a:pt x="4137" y="1962"/>
                    <a:pt x="3927" y="1995"/>
                  </a:cubicBezTo>
                  <a:cubicBezTo>
                    <a:pt x="3970" y="2067"/>
                    <a:pt x="3971" y="2138"/>
                    <a:pt x="3942" y="2215"/>
                  </a:cubicBezTo>
                  <a:cubicBezTo>
                    <a:pt x="4173" y="2171"/>
                    <a:pt x="4451" y="2137"/>
                    <a:pt x="4552" y="1896"/>
                  </a:cubicBezTo>
                  <a:moveTo>
                    <a:pt x="492" y="3791"/>
                  </a:moveTo>
                  <a:cubicBezTo>
                    <a:pt x="458" y="3686"/>
                    <a:pt x="390" y="3584"/>
                    <a:pt x="341" y="3486"/>
                  </a:cubicBezTo>
                  <a:cubicBezTo>
                    <a:pt x="317" y="3439"/>
                    <a:pt x="299" y="3384"/>
                    <a:pt x="257" y="3353"/>
                  </a:cubicBezTo>
                  <a:cubicBezTo>
                    <a:pt x="216" y="3322"/>
                    <a:pt x="159" y="3303"/>
                    <a:pt x="113" y="3280"/>
                  </a:cubicBezTo>
                  <a:cubicBezTo>
                    <a:pt x="98" y="3414"/>
                    <a:pt x="96" y="3547"/>
                    <a:pt x="168" y="3668"/>
                  </a:cubicBezTo>
                  <a:cubicBezTo>
                    <a:pt x="248" y="3799"/>
                    <a:pt x="353" y="3791"/>
                    <a:pt x="492" y="3791"/>
                  </a:cubicBezTo>
                  <a:moveTo>
                    <a:pt x="8633" y="2852"/>
                  </a:moveTo>
                  <a:cubicBezTo>
                    <a:pt x="8639" y="2854"/>
                    <a:pt x="8644" y="2855"/>
                    <a:pt x="8650" y="2857"/>
                  </a:cubicBezTo>
                  <a:cubicBezTo>
                    <a:pt x="8774" y="2580"/>
                    <a:pt x="9051" y="1896"/>
                    <a:pt x="9457" y="2166"/>
                  </a:cubicBezTo>
                  <a:cubicBezTo>
                    <a:pt x="9459" y="2164"/>
                    <a:pt x="9462" y="2162"/>
                    <a:pt x="9465" y="2159"/>
                  </a:cubicBezTo>
                  <a:cubicBezTo>
                    <a:pt x="9405" y="2063"/>
                    <a:pt x="9342" y="1949"/>
                    <a:pt x="9212" y="1950"/>
                  </a:cubicBezTo>
                  <a:cubicBezTo>
                    <a:pt x="9092" y="1951"/>
                    <a:pt x="8986" y="2056"/>
                    <a:pt x="8914" y="2143"/>
                  </a:cubicBezTo>
                  <a:cubicBezTo>
                    <a:pt x="8744" y="2346"/>
                    <a:pt x="8695" y="2603"/>
                    <a:pt x="8633" y="2852"/>
                  </a:cubicBezTo>
                  <a:moveTo>
                    <a:pt x="5909" y="2908"/>
                  </a:moveTo>
                  <a:cubicBezTo>
                    <a:pt x="5923" y="2864"/>
                    <a:pt x="5886" y="2777"/>
                    <a:pt x="5873" y="2735"/>
                  </a:cubicBezTo>
                  <a:cubicBezTo>
                    <a:pt x="5854" y="2671"/>
                    <a:pt x="5830" y="2609"/>
                    <a:pt x="5798" y="2551"/>
                  </a:cubicBezTo>
                  <a:cubicBezTo>
                    <a:pt x="5743" y="2449"/>
                    <a:pt x="5660" y="2348"/>
                    <a:pt x="5552" y="2299"/>
                  </a:cubicBezTo>
                  <a:cubicBezTo>
                    <a:pt x="5298" y="2184"/>
                    <a:pt x="5047" y="2421"/>
                    <a:pt x="4913" y="2614"/>
                  </a:cubicBezTo>
                  <a:cubicBezTo>
                    <a:pt x="5092" y="2508"/>
                    <a:pt x="5266" y="2405"/>
                    <a:pt x="5481" y="2472"/>
                  </a:cubicBezTo>
                  <a:cubicBezTo>
                    <a:pt x="5693" y="2539"/>
                    <a:pt x="5817" y="2718"/>
                    <a:pt x="5909" y="2908"/>
                  </a:cubicBezTo>
                  <a:moveTo>
                    <a:pt x="8614" y="3453"/>
                  </a:moveTo>
                  <a:cubicBezTo>
                    <a:pt x="8609" y="3493"/>
                    <a:pt x="8613" y="3545"/>
                    <a:pt x="8576" y="3568"/>
                  </a:cubicBezTo>
                  <a:cubicBezTo>
                    <a:pt x="8534" y="3595"/>
                    <a:pt x="8430" y="3587"/>
                    <a:pt x="8381" y="3592"/>
                  </a:cubicBezTo>
                  <a:cubicBezTo>
                    <a:pt x="8392" y="3734"/>
                    <a:pt x="8422" y="3878"/>
                    <a:pt x="8503" y="3998"/>
                  </a:cubicBezTo>
                  <a:cubicBezTo>
                    <a:pt x="8598" y="4141"/>
                    <a:pt x="8743" y="4139"/>
                    <a:pt x="8902" y="4118"/>
                  </a:cubicBezTo>
                  <a:cubicBezTo>
                    <a:pt x="8724" y="3929"/>
                    <a:pt x="8662" y="3695"/>
                    <a:pt x="8614" y="3453"/>
                  </a:cubicBezTo>
                  <a:moveTo>
                    <a:pt x="7221" y="1083"/>
                  </a:moveTo>
                  <a:cubicBezTo>
                    <a:pt x="7076" y="989"/>
                    <a:pt x="6795" y="872"/>
                    <a:pt x="6641" y="992"/>
                  </a:cubicBezTo>
                  <a:cubicBezTo>
                    <a:pt x="6590" y="1032"/>
                    <a:pt x="6526" y="1073"/>
                    <a:pt x="6568" y="1133"/>
                  </a:cubicBezTo>
                  <a:cubicBezTo>
                    <a:pt x="6591" y="1166"/>
                    <a:pt x="6653" y="1191"/>
                    <a:pt x="6634" y="1242"/>
                  </a:cubicBezTo>
                  <a:cubicBezTo>
                    <a:pt x="6620" y="1280"/>
                    <a:pt x="6548" y="1294"/>
                    <a:pt x="6514" y="1307"/>
                  </a:cubicBezTo>
                  <a:cubicBezTo>
                    <a:pt x="6590" y="1347"/>
                    <a:pt x="6624" y="1338"/>
                    <a:pt x="6690" y="1298"/>
                  </a:cubicBezTo>
                  <a:cubicBezTo>
                    <a:pt x="6753" y="1259"/>
                    <a:pt x="6810" y="1259"/>
                    <a:pt x="6882" y="1253"/>
                  </a:cubicBezTo>
                  <a:cubicBezTo>
                    <a:pt x="7015" y="1243"/>
                    <a:pt x="7148" y="1203"/>
                    <a:pt x="7221" y="1083"/>
                  </a:cubicBezTo>
                  <a:moveTo>
                    <a:pt x="2594" y="2211"/>
                  </a:moveTo>
                  <a:cubicBezTo>
                    <a:pt x="2625" y="2307"/>
                    <a:pt x="2622" y="2336"/>
                    <a:pt x="2728" y="2345"/>
                  </a:cubicBezTo>
                  <a:cubicBezTo>
                    <a:pt x="2823" y="2353"/>
                    <a:pt x="2916" y="2346"/>
                    <a:pt x="3010" y="2339"/>
                  </a:cubicBezTo>
                  <a:cubicBezTo>
                    <a:pt x="3209" y="2325"/>
                    <a:pt x="3405" y="2299"/>
                    <a:pt x="3602" y="2270"/>
                  </a:cubicBezTo>
                  <a:cubicBezTo>
                    <a:pt x="3578" y="2196"/>
                    <a:pt x="3569" y="2141"/>
                    <a:pt x="3569" y="2063"/>
                  </a:cubicBezTo>
                  <a:cubicBezTo>
                    <a:pt x="3247" y="2112"/>
                    <a:pt x="2925" y="2195"/>
                    <a:pt x="2594" y="2211"/>
                  </a:cubicBezTo>
                  <a:moveTo>
                    <a:pt x="8859" y="985"/>
                  </a:moveTo>
                  <a:cubicBezTo>
                    <a:pt x="9008" y="1259"/>
                    <a:pt x="9118" y="1546"/>
                    <a:pt x="9163" y="1857"/>
                  </a:cubicBezTo>
                  <a:cubicBezTo>
                    <a:pt x="9302" y="1839"/>
                    <a:pt x="9402" y="1899"/>
                    <a:pt x="9487" y="1998"/>
                  </a:cubicBezTo>
                  <a:cubicBezTo>
                    <a:pt x="9386" y="1593"/>
                    <a:pt x="9210" y="1235"/>
                    <a:pt x="8859" y="985"/>
                  </a:cubicBezTo>
                  <a:moveTo>
                    <a:pt x="2643" y="3690"/>
                  </a:moveTo>
                  <a:cubicBezTo>
                    <a:pt x="2886" y="3712"/>
                    <a:pt x="3130" y="3734"/>
                    <a:pt x="3374" y="3730"/>
                  </a:cubicBezTo>
                  <a:cubicBezTo>
                    <a:pt x="3489" y="3727"/>
                    <a:pt x="3607" y="3722"/>
                    <a:pt x="3720" y="3701"/>
                  </a:cubicBezTo>
                  <a:cubicBezTo>
                    <a:pt x="3836" y="3678"/>
                    <a:pt x="3918" y="3624"/>
                    <a:pt x="4013" y="3557"/>
                  </a:cubicBezTo>
                  <a:cubicBezTo>
                    <a:pt x="4011" y="3554"/>
                    <a:pt x="4009" y="3550"/>
                    <a:pt x="4007" y="3547"/>
                  </a:cubicBezTo>
                  <a:cubicBezTo>
                    <a:pt x="3764" y="3528"/>
                    <a:pt x="3514" y="3543"/>
                    <a:pt x="3271" y="3541"/>
                  </a:cubicBezTo>
                  <a:cubicBezTo>
                    <a:pt x="3147" y="3541"/>
                    <a:pt x="3016" y="3529"/>
                    <a:pt x="2892" y="3540"/>
                  </a:cubicBezTo>
                  <a:cubicBezTo>
                    <a:pt x="2798" y="3548"/>
                    <a:pt x="2717" y="3635"/>
                    <a:pt x="2643" y="3690"/>
                  </a:cubicBezTo>
                  <a:moveTo>
                    <a:pt x="3237" y="1097"/>
                  </a:moveTo>
                  <a:cubicBezTo>
                    <a:pt x="3363" y="1104"/>
                    <a:pt x="3490" y="1107"/>
                    <a:pt x="3616" y="1112"/>
                  </a:cubicBezTo>
                  <a:cubicBezTo>
                    <a:pt x="3731" y="1116"/>
                    <a:pt x="3872" y="1145"/>
                    <a:pt x="3984" y="1126"/>
                  </a:cubicBezTo>
                  <a:cubicBezTo>
                    <a:pt x="4073" y="1111"/>
                    <a:pt x="4123" y="949"/>
                    <a:pt x="4163" y="878"/>
                  </a:cubicBezTo>
                  <a:cubicBezTo>
                    <a:pt x="4226" y="766"/>
                    <a:pt x="4301" y="655"/>
                    <a:pt x="4353" y="538"/>
                  </a:cubicBezTo>
                  <a:cubicBezTo>
                    <a:pt x="4133" y="526"/>
                    <a:pt x="3378" y="903"/>
                    <a:pt x="3237" y="1097"/>
                  </a:cubicBezTo>
                  <a:moveTo>
                    <a:pt x="8508" y="3469"/>
                  </a:moveTo>
                  <a:cubicBezTo>
                    <a:pt x="8510" y="3467"/>
                    <a:pt x="8512" y="3465"/>
                    <a:pt x="8512" y="3463"/>
                  </a:cubicBezTo>
                  <a:cubicBezTo>
                    <a:pt x="8536" y="3341"/>
                    <a:pt x="8560" y="3220"/>
                    <a:pt x="8584" y="3099"/>
                  </a:cubicBezTo>
                  <a:cubicBezTo>
                    <a:pt x="8590" y="3073"/>
                    <a:pt x="8574" y="3067"/>
                    <a:pt x="8555" y="3062"/>
                  </a:cubicBezTo>
                  <a:cubicBezTo>
                    <a:pt x="8525" y="3054"/>
                    <a:pt x="8494" y="3048"/>
                    <a:pt x="8464" y="3040"/>
                  </a:cubicBezTo>
                  <a:cubicBezTo>
                    <a:pt x="8273" y="2992"/>
                    <a:pt x="8081" y="2977"/>
                    <a:pt x="7889" y="3036"/>
                  </a:cubicBezTo>
                  <a:cubicBezTo>
                    <a:pt x="7878" y="3040"/>
                    <a:pt x="7864" y="3054"/>
                    <a:pt x="7862" y="3066"/>
                  </a:cubicBezTo>
                  <a:cubicBezTo>
                    <a:pt x="7833" y="3229"/>
                    <a:pt x="7807" y="3392"/>
                    <a:pt x="7779" y="3557"/>
                  </a:cubicBezTo>
                  <a:cubicBezTo>
                    <a:pt x="8019" y="3528"/>
                    <a:pt x="8264" y="3499"/>
                    <a:pt x="8508" y="3469"/>
                  </a:cubicBezTo>
                  <a:moveTo>
                    <a:pt x="1902" y="4005"/>
                  </a:moveTo>
                  <a:cubicBezTo>
                    <a:pt x="1422" y="3967"/>
                    <a:pt x="952" y="3931"/>
                    <a:pt x="475" y="3893"/>
                  </a:cubicBezTo>
                  <a:cubicBezTo>
                    <a:pt x="702" y="4425"/>
                    <a:pt x="1562" y="4398"/>
                    <a:pt x="1902" y="4005"/>
                  </a:cubicBezTo>
                  <a:moveTo>
                    <a:pt x="4261" y="3547"/>
                  </a:moveTo>
                  <a:cubicBezTo>
                    <a:pt x="4222" y="3547"/>
                    <a:pt x="4163" y="3535"/>
                    <a:pt x="4128" y="3554"/>
                  </a:cubicBezTo>
                  <a:cubicBezTo>
                    <a:pt x="4096" y="3571"/>
                    <a:pt x="4074" y="3616"/>
                    <a:pt x="4048" y="3641"/>
                  </a:cubicBezTo>
                  <a:cubicBezTo>
                    <a:pt x="3992" y="3695"/>
                    <a:pt x="3925" y="3735"/>
                    <a:pt x="3854" y="3763"/>
                  </a:cubicBezTo>
                  <a:cubicBezTo>
                    <a:pt x="3685" y="3828"/>
                    <a:pt x="3487" y="3828"/>
                    <a:pt x="3309" y="3829"/>
                  </a:cubicBezTo>
                  <a:cubicBezTo>
                    <a:pt x="3108" y="3829"/>
                    <a:pt x="2905" y="3817"/>
                    <a:pt x="2705" y="3795"/>
                  </a:cubicBezTo>
                  <a:cubicBezTo>
                    <a:pt x="2620" y="3785"/>
                    <a:pt x="2546" y="3765"/>
                    <a:pt x="2466" y="3806"/>
                  </a:cubicBezTo>
                  <a:cubicBezTo>
                    <a:pt x="2401" y="3840"/>
                    <a:pt x="2334" y="3888"/>
                    <a:pt x="2278" y="3935"/>
                  </a:cubicBezTo>
                  <a:cubicBezTo>
                    <a:pt x="2714" y="3986"/>
                    <a:pt x="3156" y="4005"/>
                    <a:pt x="3593" y="4039"/>
                  </a:cubicBezTo>
                  <a:cubicBezTo>
                    <a:pt x="3703" y="4047"/>
                    <a:pt x="3814" y="4056"/>
                    <a:pt x="3924" y="4064"/>
                  </a:cubicBezTo>
                  <a:cubicBezTo>
                    <a:pt x="4030" y="4071"/>
                    <a:pt x="4147" y="4088"/>
                    <a:pt x="4250" y="4059"/>
                  </a:cubicBezTo>
                  <a:cubicBezTo>
                    <a:pt x="4292" y="4047"/>
                    <a:pt x="4333" y="4040"/>
                    <a:pt x="4342" y="3998"/>
                  </a:cubicBezTo>
                  <a:cubicBezTo>
                    <a:pt x="4349" y="3965"/>
                    <a:pt x="4313" y="3896"/>
                    <a:pt x="4306" y="3861"/>
                  </a:cubicBezTo>
                  <a:cubicBezTo>
                    <a:pt x="4286" y="3757"/>
                    <a:pt x="4275" y="3651"/>
                    <a:pt x="4261" y="3547"/>
                  </a:cubicBezTo>
                  <a:moveTo>
                    <a:pt x="9549" y="3147"/>
                  </a:moveTo>
                  <a:cubicBezTo>
                    <a:pt x="9556" y="2918"/>
                    <a:pt x="9393" y="2259"/>
                    <a:pt x="9053" y="2465"/>
                  </a:cubicBezTo>
                  <a:cubicBezTo>
                    <a:pt x="8740" y="2653"/>
                    <a:pt x="8669" y="3084"/>
                    <a:pt x="8712" y="3413"/>
                  </a:cubicBezTo>
                  <a:cubicBezTo>
                    <a:pt x="8740" y="3624"/>
                    <a:pt x="8928" y="4332"/>
                    <a:pt x="9270" y="4068"/>
                  </a:cubicBezTo>
                  <a:cubicBezTo>
                    <a:pt x="9525" y="3872"/>
                    <a:pt x="9546" y="3437"/>
                    <a:pt x="9549" y="3147"/>
                  </a:cubicBezTo>
                  <a:moveTo>
                    <a:pt x="8516" y="902"/>
                  </a:moveTo>
                  <a:cubicBezTo>
                    <a:pt x="8399" y="748"/>
                    <a:pt x="8293" y="555"/>
                    <a:pt x="8108" y="475"/>
                  </a:cubicBezTo>
                  <a:cubicBezTo>
                    <a:pt x="7919" y="395"/>
                    <a:pt x="7698" y="371"/>
                    <a:pt x="7497" y="341"/>
                  </a:cubicBezTo>
                  <a:cubicBezTo>
                    <a:pt x="7539" y="486"/>
                    <a:pt x="7576" y="631"/>
                    <a:pt x="7607" y="779"/>
                  </a:cubicBezTo>
                  <a:cubicBezTo>
                    <a:pt x="7623" y="856"/>
                    <a:pt x="7639" y="932"/>
                    <a:pt x="7655" y="1009"/>
                  </a:cubicBezTo>
                  <a:cubicBezTo>
                    <a:pt x="7672" y="1091"/>
                    <a:pt x="7664" y="1118"/>
                    <a:pt x="7751" y="1116"/>
                  </a:cubicBezTo>
                  <a:cubicBezTo>
                    <a:pt x="7908" y="1111"/>
                    <a:pt x="8065" y="1101"/>
                    <a:pt x="8222" y="1092"/>
                  </a:cubicBezTo>
                  <a:cubicBezTo>
                    <a:pt x="8382" y="1082"/>
                    <a:pt x="8425" y="1029"/>
                    <a:pt x="8516" y="902"/>
                  </a:cubicBezTo>
                  <a:moveTo>
                    <a:pt x="4266" y="901"/>
                  </a:moveTo>
                  <a:cubicBezTo>
                    <a:pt x="4655" y="606"/>
                    <a:pt x="5098" y="439"/>
                    <a:pt x="5567" y="328"/>
                  </a:cubicBezTo>
                  <a:cubicBezTo>
                    <a:pt x="5535" y="306"/>
                    <a:pt x="5417" y="321"/>
                    <a:pt x="5378" y="320"/>
                  </a:cubicBezTo>
                  <a:cubicBezTo>
                    <a:pt x="5313" y="319"/>
                    <a:pt x="5248" y="317"/>
                    <a:pt x="5183" y="316"/>
                  </a:cubicBezTo>
                  <a:cubicBezTo>
                    <a:pt x="5053" y="313"/>
                    <a:pt x="4923" y="310"/>
                    <a:pt x="4793" y="308"/>
                  </a:cubicBezTo>
                  <a:cubicBezTo>
                    <a:pt x="4548" y="304"/>
                    <a:pt x="4301" y="298"/>
                    <a:pt x="4061" y="356"/>
                  </a:cubicBezTo>
                  <a:cubicBezTo>
                    <a:pt x="3582" y="473"/>
                    <a:pt x="3166" y="766"/>
                    <a:pt x="2791" y="1072"/>
                  </a:cubicBezTo>
                  <a:cubicBezTo>
                    <a:pt x="2872" y="1082"/>
                    <a:pt x="3025" y="1117"/>
                    <a:pt x="3100" y="1083"/>
                  </a:cubicBezTo>
                  <a:cubicBezTo>
                    <a:pt x="3172" y="1052"/>
                    <a:pt x="3243" y="955"/>
                    <a:pt x="3306" y="907"/>
                  </a:cubicBezTo>
                  <a:cubicBezTo>
                    <a:pt x="3463" y="787"/>
                    <a:pt x="3636" y="691"/>
                    <a:pt x="3814" y="607"/>
                  </a:cubicBezTo>
                  <a:cubicBezTo>
                    <a:pt x="3987" y="525"/>
                    <a:pt x="4212" y="421"/>
                    <a:pt x="4408" y="455"/>
                  </a:cubicBezTo>
                  <a:cubicBezTo>
                    <a:pt x="4518" y="474"/>
                    <a:pt x="4451" y="547"/>
                    <a:pt x="4415" y="615"/>
                  </a:cubicBezTo>
                  <a:cubicBezTo>
                    <a:pt x="4365" y="710"/>
                    <a:pt x="4315" y="805"/>
                    <a:pt x="4266" y="901"/>
                  </a:cubicBezTo>
                  <a:moveTo>
                    <a:pt x="7578" y="1121"/>
                  </a:moveTo>
                  <a:cubicBezTo>
                    <a:pt x="7534" y="899"/>
                    <a:pt x="7481" y="680"/>
                    <a:pt x="7432" y="460"/>
                  </a:cubicBezTo>
                  <a:cubicBezTo>
                    <a:pt x="7425" y="427"/>
                    <a:pt x="7425" y="355"/>
                    <a:pt x="7397" y="334"/>
                  </a:cubicBezTo>
                  <a:cubicBezTo>
                    <a:pt x="7369" y="314"/>
                    <a:pt x="7293" y="324"/>
                    <a:pt x="7260" y="322"/>
                  </a:cubicBezTo>
                  <a:cubicBezTo>
                    <a:pt x="7162" y="318"/>
                    <a:pt x="7066" y="322"/>
                    <a:pt x="6972" y="350"/>
                  </a:cubicBezTo>
                  <a:cubicBezTo>
                    <a:pt x="6613" y="461"/>
                    <a:pt x="6367" y="873"/>
                    <a:pt x="6197" y="1181"/>
                  </a:cubicBezTo>
                  <a:lnTo>
                    <a:pt x="6495" y="1181"/>
                  </a:lnTo>
                  <a:cubicBezTo>
                    <a:pt x="6405" y="1095"/>
                    <a:pt x="6487" y="1003"/>
                    <a:pt x="6557" y="938"/>
                  </a:cubicBezTo>
                  <a:cubicBezTo>
                    <a:pt x="6637" y="864"/>
                    <a:pt x="6719" y="828"/>
                    <a:pt x="6828" y="844"/>
                  </a:cubicBezTo>
                  <a:cubicBezTo>
                    <a:pt x="6939" y="860"/>
                    <a:pt x="7047" y="896"/>
                    <a:pt x="7150" y="939"/>
                  </a:cubicBezTo>
                  <a:cubicBezTo>
                    <a:pt x="7258" y="985"/>
                    <a:pt x="7313" y="1017"/>
                    <a:pt x="7319" y="1137"/>
                  </a:cubicBezTo>
                  <a:cubicBezTo>
                    <a:pt x="7404" y="1133"/>
                    <a:pt x="7494" y="1135"/>
                    <a:pt x="7578" y="1121"/>
                  </a:cubicBezTo>
                  <a:moveTo>
                    <a:pt x="7765" y="3062"/>
                  </a:moveTo>
                  <a:cubicBezTo>
                    <a:pt x="7441" y="3138"/>
                    <a:pt x="7114" y="3202"/>
                    <a:pt x="6786" y="3258"/>
                  </a:cubicBezTo>
                  <a:cubicBezTo>
                    <a:pt x="6701" y="3273"/>
                    <a:pt x="6617" y="3286"/>
                    <a:pt x="6532" y="3299"/>
                  </a:cubicBezTo>
                  <a:cubicBezTo>
                    <a:pt x="6481" y="3306"/>
                    <a:pt x="6334" y="3301"/>
                    <a:pt x="6293" y="3335"/>
                  </a:cubicBezTo>
                  <a:cubicBezTo>
                    <a:pt x="6256" y="3366"/>
                    <a:pt x="6272" y="3461"/>
                    <a:pt x="6265" y="3505"/>
                  </a:cubicBezTo>
                  <a:cubicBezTo>
                    <a:pt x="6254" y="3586"/>
                    <a:pt x="6238" y="3666"/>
                    <a:pt x="6224" y="3746"/>
                  </a:cubicBezTo>
                  <a:cubicBezTo>
                    <a:pt x="6563" y="3716"/>
                    <a:pt x="6901" y="3665"/>
                    <a:pt x="7238" y="3623"/>
                  </a:cubicBezTo>
                  <a:cubicBezTo>
                    <a:pt x="7325" y="3613"/>
                    <a:pt x="7411" y="3602"/>
                    <a:pt x="7498" y="3592"/>
                  </a:cubicBezTo>
                  <a:cubicBezTo>
                    <a:pt x="7557" y="3585"/>
                    <a:pt x="7640" y="3598"/>
                    <a:pt x="7673" y="3544"/>
                  </a:cubicBezTo>
                  <a:cubicBezTo>
                    <a:pt x="7707" y="3488"/>
                    <a:pt x="7710" y="3387"/>
                    <a:pt x="7721" y="3323"/>
                  </a:cubicBezTo>
                  <a:cubicBezTo>
                    <a:pt x="7736" y="3236"/>
                    <a:pt x="7750" y="3149"/>
                    <a:pt x="7765" y="3062"/>
                  </a:cubicBezTo>
                  <a:moveTo>
                    <a:pt x="4407" y="3883"/>
                  </a:moveTo>
                  <a:cubicBezTo>
                    <a:pt x="4413" y="3882"/>
                    <a:pt x="4419" y="3882"/>
                    <a:pt x="4425" y="3882"/>
                  </a:cubicBezTo>
                  <a:cubicBezTo>
                    <a:pt x="4449" y="3528"/>
                    <a:pt x="4511" y="3185"/>
                    <a:pt x="4659" y="2860"/>
                  </a:cubicBezTo>
                  <a:cubicBezTo>
                    <a:pt x="4785" y="2583"/>
                    <a:pt x="5003" y="2249"/>
                    <a:pt x="5324" y="2182"/>
                  </a:cubicBezTo>
                  <a:cubicBezTo>
                    <a:pt x="5662" y="2112"/>
                    <a:pt x="5879" y="2427"/>
                    <a:pt x="5966" y="2709"/>
                  </a:cubicBezTo>
                  <a:cubicBezTo>
                    <a:pt x="6074" y="3055"/>
                    <a:pt x="6042" y="3414"/>
                    <a:pt x="6018" y="3770"/>
                  </a:cubicBezTo>
                  <a:cubicBezTo>
                    <a:pt x="6102" y="3762"/>
                    <a:pt x="6120" y="3751"/>
                    <a:pt x="6135" y="3666"/>
                  </a:cubicBezTo>
                  <a:cubicBezTo>
                    <a:pt x="6153" y="3562"/>
                    <a:pt x="6174" y="3458"/>
                    <a:pt x="6180" y="3353"/>
                  </a:cubicBezTo>
                  <a:cubicBezTo>
                    <a:pt x="6189" y="3164"/>
                    <a:pt x="6162" y="2974"/>
                    <a:pt x="6123" y="2790"/>
                  </a:cubicBezTo>
                  <a:cubicBezTo>
                    <a:pt x="6064" y="2501"/>
                    <a:pt x="5949" y="2188"/>
                    <a:pt x="5676" y="2037"/>
                  </a:cubicBezTo>
                  <a:cubicBezTo>
                    <a:pt x="5415" y="1893"/>
                    <a:pt x="5113" y="1984"/>
                    <a:pt x="4898" y="2169"/>
                  </a:cubicBezTo>
                  <a:cubicBezTo>
                    <a:pt x="4409" y="2591"/>
                    <a:pt x="4318" y="3283"/>
                    <a:pt x="4407" y="3883"/>
                  </a:cubicBezTo>
                  <a:moveTo>
                    <a:pt x="4250" y="4164"/>
                  </a:moveTo>
                  <a:cubicBezTo>
                    <a:pt x="4425" y="4567"/>
                    <a:pt x="4846" y="4886"/>
                    <a:pt x="5294" y="4694"/>
                  </a:cubicBezTo>
                  <a:cubicBezTo>
                    <a:pt x="5649" y="4542"/>
                    <a:pt x="5849" y="4148"/>
                    <a:pt x="5904" y="3784"/>
                  </a:cubicBezTo>
                  <a:cubicBezTo>
                    <a:pt x="5959" y="3411"/>
                    <a:pt x="5920" y="2875"/>
                    <a:pt x="5585" y="2632"/>
                  </a:cubicBezTo>
                  <a:cubicBezTo>
                    <a:pt x="5227" y="2373"/>
                    <a:pt x="4849" y="2757"/>
                    <a:pt x="4699" y="3065"/>
                  </a:cubicBezTo>
                  <a:cubicBezTo>
                    <a:pt x="4605" y="3259"/>
                    <a:pt x="4569" y="3467"/>
                    <a:pt x="4541" y="3679"/>
                  </a:cubicBezTo>
                  <a:cubicBezTo>
                    <a:pt x="4515" y="3877"/>
                    <a:pt x="4487" y="4120"/>
                    <a:pt x="4250" y="4164"/>
                  </a:cubicBezTo>
                  <a:moveTo>
                    <a:pt x="4173" y="1131"/>
                  </a:moveTo>
                  <a:cubicBezTo>
                    <a:pt x="4653" y="1174"/>
                    <a:pt x="5142" y="1171"/>
                    <a:pt x="5623" y="1188"/>
                  </a:cubicBezTo>
                  <a:cubicBezTo>
                    <a:pt x="5686" y="1190"/>
                    <a:pt x="5763" y="1204"/>
                    <a:pt x="5826" y="1195"/>
                  </a:cubicBezTo>
                  <a:cubicBezTo>
                    <a:pt x="5881" y="1188"/>
                    <a:pt x="5887" y="1163"/>
                    <a:pt x="5911" y="1111"/>
                  </a:cubicBezTo>
                  <a:cubicBezTo>
                    <a:pt x="5959" y="1012"/>
                    <a:pt x="6008" y="915"/>
                    <a:pt x="6065" y="821"/>
                  </a:cubicBezTo>
                  <a:cubicBezTo>
                    <a:pt x="6117" y="734"/>
                    <a:pt x="6175" y="649"/>
                    <a:pt x="6238" y="570"/>
                  </a:cubicBezTo>
                  <a:cubicBezTo>
                    <a:pt x="6270" y="530"/>
                    <a:pt x="6304" y="491"/>
                    <a:pt x="6339" y="453"/>
                  </a:cubicBezTo>
                  <a:cubicBezTo>
                    <a:pt x="6363" y="428"/>
                    <a:pt x="6428" y="382"/>
                    <a:pt x="6440" y="350"/>
                  </a:cubicBezTo>
                  <a:cubicBezTo>
                    <a:pt x="5640" y="350"/>
                    <a:pt x="4755" y="542"/>
                    <a:pt x="4173" y="1131"/>
                  </a:cubicBezTo>
                  <a:moveTo>
                    <a:pt x="2759" y="3495"/>
                  </a:moveTo>
                  <a:cubicBezTo>
                    <a:pt x="2733" y="3459"/>
                    <a:pt x="2712" y="3426"/>
                    <a:pt x="2687" y="3396"/>
                  </a:cubicBezTo>
                  <a:cubicBezTo>
                    <a:pt x="2677" y="3385"/>
                    <a:pt x="2659" y="3373"/>
                    <a:pt x="2645" y="3373"/>
                  </a:cubicBezTo>
                  <a:cubicBezTo>
                    <a:pt x="2139" y="3376"/>
                    <a:pt x="1635" y="3355"/>
                    <a:pt x="1133" y="3304"/>
                  </a:cubicBezTo>
                  <a:cubicBezTo>
                    <a:pt x="915" y="3282"/>
                    <a:pt x="698" y="3244"/>
                    <a:pt x="481" y="3213"/>
                  </a:cubicBezTo>
                  <a:cubicBezTo>
                    <a:pt x="472" y="3212"/>
                    <a:pt x="459" y="3208"/>
                    <a:pt x="453" y="3212"/>
                  </a:cubicBezTo>
                  <a:cubicBezTo>
                    <a:pt x="418" y="3239"/>
                    <a:pt x="384" y="3267"/>
                    <a:pt x="348" y="3296"/>
                  </a:cubicBezTo>
                  <a:cubicBezTo>
                    <a:pt x="382" y="3361"/>
                    <a:pt x="415" y="3423"/>
                    <a:pt x="447" y="3485"/>
                  </a:cubicBezTo>
                  <a:cubicBezTo>
                    <a:pt x="497" y="3581"/>
                    <a:pt x="545" y="3677"/>
                    <a:pt x="596" y="3772"/>
                  </a:cubicBezTo>
                  <a:cubicBezTo>
                    <a:pt x="604" y="3787"/>
                    <a:pt x="621" y="3805"/>
                    <a:pt x="636" y="3806"/>
                  </a:cubicBezTo>
                  <a:cubicBezTo>
                    <a:pt x="780" y="3820"/>
                    <a:pt x="924" y="3830"/>
                    <a:pt x="1068" y="3841"/>
                  </a:cubicBezTo>
                  <a:cubicBezTo>
                    <a:pt x="1406" y="3868"/>
                    <a:pt x="1745" y="3894"/>
                    <a:pt x="2084" y="3920"/>
                  </a:cubicBezTo>
                  <a:cubicBezTo>
                    <a:pt x="2099" y="3921"/>
                    <a:pt x="2117" y="3916"/>
                    <a:pt x="2130" y="3908"/>
                  </a:cubicBezTo>
                  <a:cubicBezTo>
                    <a:pt x="2311" y="3792"/>
                    <a:pt x="2491" y="3675"/>
                    <a:pt x="2671" y="3558"/>
                  </a:cubicBezTo>
                  <a:cubicBezTo>
                    <a:pt x="2700" y="3539"/>
                    <a:pt x="2728" y="3517"/>
                    <a:pt x="2759" y="3495"/>
                  </a:cubicBezTo>
                  <a:moveTo>
                    <a:pt x="8531" y="2956"/>
                  </a:moveTo>
                  <a:cubicBezTo>
                    <a:pt x="8566" y="2663"/>
                    <a:pt x="8630" y="2378"/>
                    <a:pt x="8799" y="2131"/>
                  </a:cubicBezTo>
                  <a:cubicBezTo>
                    <a:pt x="8836" y="2078"/>
                    <a:pt x="8877" y="2027"/>
                    <a:pt x="8926" y="1984"/>
                  </a:cubicBezTo>
                  <a:cubicBezTo>
                    <a:pt x="8962" y="1951"/>
                    <a:pt x="9041" y="1921"/>
                    <a:pt x="9060" y="1878"/>
                  </a:cubicBezTo>
                  <a:cubicBezTo>
                    <a:pt x="9080" y="1834"/>
                    <a:pt x="9039" y="1729"/>
                    <a:pt x="9029" y="1685"/>
                  </a:cubicBezTo>
                  <a:cubicBezTo>
                    <a:pt x="9012" y="1612"/>
                    <a:pt x="8991" y="1540"/>
                    <a:pt x="8967" y="1469"/>
                  </a:cubicBezTo>
                  <a:cubicBezTo>
                    <a:pt x="8921" y="1332"/>
                    <a:pt x="8863" y="1199"/>
                    <a:pt x="8794" y="1072"/>
                  </a:cubicBezTo>
                  <a:cubicBezTo>
                    <a:pt x="8769" y="1027"/>
                    <a:pt x="8733" y="927"/>
                    <a:pt x="8677" y="920"/>
                  </a:cubicBezTo>
                  <a:cubicBezTo>
                    <a:pt x="8616" y="911"/>
                    <a:pt x="8574" y="985"/>
                    <a:pt x="8546" y="1024"/>
                  </a:cubicBezTo>
                  <a:cubicBezTo>
                    <a:pt x="8461" y="1143"/>
                    <a:pt x="8384" y="1181"/>
                    <a:pt x="8238" y="1191"/>
                  </a:cubicBezTo>
                  <a:cubicBezTo>
                    <a:pt x="8069" y="1203"/>
                    <a:pt x="7900" y="1207"/>
                    <a:pt x="7732" y="1215"/>
                  </a:cubicBezTo>
                  <a:cubicBezTo>
                    <a:pt x="7735" y="1269"/>
                    <a:pt x="7782" y="1332"/>
                    <a:pt x="7803" y="1380"/>
                  </a:cubicBezTo>
                  <a:cubicBezTo>
                    <a:pt x="7827" y="1437"/>
                    <a:pt x="7847" y="1497"/>
                    <a:pt x="7862" y="1557"/>
                  </a:cubicBezTo>
                  <a:cubicBezTo>
                    <a:pt x="7898" y="1704"/>
                    <a:pt x="7909" y="1856"/>
                    <a:pt x="7915" y="2007"/>
                  </a:cubicBezTo>
                  <a:cubicBezTo>
                    <a:pt x="7927" y="2319"/>
                    <a:pt x="7899" y="2631"/>
                    <a:pt x="7870" y="2942"/>
                  </a:cubicBezTo>
                  <a:cubicBezTo>
                    <a:pt x="8096" y="2868"/>
                    <a:pt x="8313" y="2900"/>
                    <a:pt x="8531" y="2956"/>
                  </a:cubicBezTo>
                  <a:moveTo>
                    <a:pt x="5096" y="1270"/>
                  </a:moveTo>
                  <a:cubicBezTo>
                    <a:pt x="4921" y="1241"/>
                    <a:pt x="4731" y="1253"/>
                    <a:pt x="4554" y="1246"/>
                  </a:cubicBezTo>
                  <a:cubicBezTo>
                    <a:pt x="4352" y="1238"/>
                    <a:pt x="4151" y="1231"/>
                    <a:pt x="3950" y="1223"/>
                  </a:cubicBezTo>
                  <a:cubicBezTo>
                    <a:pt x="3546" y="1207"/>
                    <a:pt x="3142" y="1192"/>
                    <a:pt x="2738" y="1176"/>
                  </a:cubicBezTo>
                  <a:cubicBezTo>
                    <a:pt x="2038" y="1147"/>
                    <a:pt x="1216" y="1296"/>
                    <a:pt x="662" y="1754"/>
                  </a:cubicBezTo>
                  <a:cubicBezTo>
                    <a:pt x="846" y="1764"/>
                    <a:pt x="1035" y="1746"/>
                    <a:pt x="1220" y="1741"/>
                  </a:cubicBezTo>
                  <a:cubicBezTo>
                    <a:pt x="1420" y="1736"/>
                    <a:pt x="1621" y="1735"/>
                    <a:pt x="1821" y="1742"/>
                  </a:cubicBezTo>
                  <a:cubicBezTo>
                    <a:pt x="2021" y="1748"/>
                    <a:pt x="2221" y="1760"/>
                    <a:pt x="2420" y="1782"/>
                  </a:cubicBezTo>
                  <a:cubicBezTo>
                    <a:pt x="2616" y="1804"/>
                    <a:pt x="2811" y="1844"/>
                    <a:pt x="3008" y="1859"/>
                  </a:cubicBezTo>
                  <a:cubicBezTo>
                    <a:pt x="3109" y="1867"/>
                    <a:pt x="3210" y="1866"/>
                    <a:pt x="3311" y="1860"/>
                  </a:cubicBezTo>
                  <a:cubicBezTo>
                    <a:pt x="3405" y="1854"/>
                    <a:pt x="3523" y="1858"/>
                    <a:pt x="3613" y="1830"/>
                  </a:cubicBezTo>
                  <a:cubicBezTo>
                    <a:pt x="3680" y="1810"/>
                    <a:pt x="3735" y="1757"/>
                    <a:pt x="3792" y="1719"/>
                  </a:cubicBezTo>
                  <a:cubicBezTo>
                    <a:pt x="3871" y="1665"/>
                    <a:pt x="3954" y="1622"/>
                    <a:pt x="4040" y="1583"/>
                  </a:cubicBezTo>
                  <a:cubicBezTo>
                    <a:pt x="4377" y="1430"/>
                    <a:pt x="4737" y="1349"/>
                    <a:pt x="5096" y="1270"/>
                  </a:cubicBezTo>
                  <a:moveTo>
                    <a:pt x="1252" y="2047"/>
                  </a:moveTo>
                  <a:cubicBezTo>
                    <a:pt x="1021" y="2047"/>
                    <a:pt x="789" y="2048"/>
                    <a:pt x="558" y="2047"/>
                  </a:cubicBezTo>
                  <a:cubicBezTo>
                    <a:pt x="446" y="2047"/>
                    <a:pt x="411" y="2064"/>
                    <a:pt x="387" y="2181"/>
                  </a:cubicBezTo>
                  <a:cubicBezTo>
                    <a:pt x="366" y="2280"/>
                    <a:pt x="393" y="2385"/>
                    <a:pt x="411" y="2482"/>
                  </a:cubicBezTo>
                  <a:cubicBezTo>
                    <a:pt x="438" y="2627"/>
                    <a:pt x="460" y="2774"/>
                    <a:pt x="587" y="2867"/>
                  </a:cubicBezTo>
                  <a:cubicBezTo>
                    <a:pt x="717" y="2963"/>
                    <a:pt x="915" y="2989"/>
                    <a:pt x="1069" y="3016"/>
                  </a:cubicBezTo>
                  <a:cubicBezTo>
                    <a:pt x="1265" y="3050"/>
                    <a:pt x="1465" y="3060"/>
                    <a:pt x="1664" y="3048"/>
                  </a:cubicBezTo>
                  <a:cubicBezTo>
                    <a:pt x="1846" y="3036"/>
                    <a:pt x="2066" y="3024"/>
                    <a:pt x="2238" y="2959"/>
                  </a:cubicBezTo>
                  <a:cubicBezTo>
                    <a:pt x="2468" y="2870"/>
                    <a:pt x="2680" y="2330"/>
                    <a:pt x="2427" y="2175"/>
                  </a:cubicBezTo>
                  <a:cubicBezTo>
                    <a:pt x="2265" y="2077"/>
                    <a:pt x="2056" y="2079"/>
                    <a:pt x="1873" y="2071"/>
                  </a:cubicBezTo>
                  <a:cubicBezTo>
                    <a:pt x="1666" y="2062"/>
                    <a:pt x="1459" y="2055"/>
                    <a:pt x="1252" y="2047"/>
                  </a:cubicBezTo>
                  <a:moveTo>
                    <a:pt x="6292" y="3239"/>
                  </a:moveTo>
                  <a:cubicBezTo>
                    <a:pt x="6675" y="3201"/>
                    <a:pt x="7058" y="3102"/>
                    <a:pt x="7436" y="3029"/>
                  </a:cubicBezTo>
                  <a:cubicBezTo>
                    <a:pt x="7523" y="3012"/>
                    <a:pt x="7610" y="2997"/>
                    <a:pt x="7697" y="2979"/>
                  </a:cubicBezTo>
                  <a:cubicBezTo>
                    <a:pt x="7768" y="2965"/>
                    <a:pt x="7771" y="2946"/>
                    <a:pt x="7777" y="2876"/>
                  </a:cubicBezTo>
                  <a:cubicBezTo>
                    <a:pt x="7790" y="2715"/>
                    <a:pt x="7806" y="2555"/>
                    <a:pt x="7813" y="2393"/>
                  </a:cubicBezTo>
                  <a:cubicBezTo>
                    <a:pt x="7826" y="2065"/>
                    <a:pt x="7829" y="1726"/>
                    <a:pt x="7715" y="1413"/>
                  </a:cubicBezTo>
                  <a:cubicBezTo>
                    <a:pt x="7696" y="1361"/>
                    <a:pt x="7671" y="1249"/>
                    <a:pt x="7618" y="1224"/>
                  </a:cubicBezTo>
                  <a:cubicBezTo>
                    <a:pt x="7571" y="1201"/>
                    <a:pt x="7448" y="1229"/>
                    <a:pt x="7397" y="1232"/>
                  </a:cubicBezTo>
                  <a:cubicBezTo>
                    <a:pt x="7318" y="1236"/>
                    <a:pt x="7246" y="1232"/>
                    <a:pt x="7175" y="1267"/>
                  </a:cubicBezTo>
                  <a:cubicBezTo>
                    <a:pt x="7113" y="1299"/>
                    <a:pt x="7054" y="1327"/>
                    <a:pt x="6985" y="1340"/>
                  </a:cubicBezTo>
                  <a:cubicBezTo>
                    <a:pt x="6915" y="1353"/>
                    <a:pt x="6842" y="1345"/>
                    <a:pt x="6774" y="1368"/>
                  </a:cubicBezTo>
                  <a:cubicBezTo>
                    <a:pt x="6712" y="1389"/>
                    <a:pt x="6680" y="1441"/>
                    <a:pt x="6610" y="1436"/>
                  </a:cubicBezTo>
                  <a:cubicBezTo>
                    <a:pt x="6537" y="1430"/>
                    <a:pt x="6447" y="1405"/>
                    <a:pt x="6378" y="1381"/>
                  </a:cubicBezTo>
                  <a:cubicBezTo>
                    <a:pt x="6325" y="1363"/>
                    <a:pt x="6311" y="1340"/>
                    <a:pt x="6324" y="1285"/>
                  </a:cubicBezTo>
                  <a:lnTo>
                    <a:pt x="6167" y="1285"/>
                  </a:lnTo>
                  <a:cubicBezTo>
                    <a:pt x="6292" y="1589"/>
                    <a:pt x="6266" y="1932"/>
                    <a:pt x="6274" y="2254"/>
                  </a:cubicBezTo>
                  <a:cubicBezTo>
                    <a:pt x="6283" y="2582"/>
                    <a:pt x="6292" y="2911"/>
                    <a:pt x="6292" y="3239"/>
                  </a:cubicBezTo>
                  <a:moveTo>
                    <a:pt x="8171" y="386"/>
                  </a:moveTo>
                  <a:cubicBezTo>
                    <a:pt x="8098" y="360"/>
                    <a:pt x="8024" y="334"/>
                    <a:pt x="7951" y="308"/>
                  </a:cubicBezTo>
                  <a:cubicBezTo>
                    <a:pt x="7678" y="230"/>
                    <a:pt x="7412" y="166"/>
                    <a:pt x="7128" y="137"/>
                  </a:cubicBezTo>
                  <a:cubicBezTo>
                    <a:pt x="6851" y="108"/>
                    <a:pt x="6572" y="104"/>
                    <a:pt x="6293" y="102"/>
                  </a:cubicBezTo>
                  <a:cubicBezTo>
                    <a:pt x="5728" y="99"/>
                    <a:pt x="5164" y="123"/>
                    <a:pt x="4604" y="198"/>
                  </a:cubicBezTo>
                  <a:cubicBezTo>
                    <a:pt x="4656" y="232"/>
                    <a:pt x="4779" y="209"/>
                    <a:pt x="4841" y="211"/>
                  </a:cubicBezTo>
                  <a:cubicBezTo>
                    <a:pt x="4936" y="213"/>
                    <a:pt x="5031" y="214"/>
                    <a:pt x="5126" y="216"/>
                  </a:cubicBezTo>
                  <a:cubicBezTo>
                    <a:pt x="5302" y="220"/>
                    <a:pt x="5479" y="224"/>
                    <a:pt x="5656" y="227"/>
                  </a:cubicBezTo>
                  <a:cubicBezTo>
                    <a:pt x="5831" y="231"/>
                    <a:pt x="6007" y="234"/>
                    <a:pt x="6183" y="238"/>
                  </a:cubicBezTo>
                  <a:cubicBezTo>
                    <a:pt x="6276" y="240"/>
                    <a:pt x="6369" y="242"/>
                    <a:pt x="6461" y="244"/>
                  </a:cubicBezTo>
                  <a:cubicBezTo>
                    <a:pt x="6504" y="245"/>
                    <a:pt x="6586" y="231"/>
                    <a:pt x="6604" y="285"/>
                  </a:cubicBezTo>
                  <a:cubicBezTo>
                    <a:pt x="6624" y="346"/>
                    <a:pt x="6517" y="406"/>
                    <a:pt x="6480" y="442"/>
                  </a:cubicBezTo>
                  <a:cubicBezTo>
                    <a:pt x="6436" y="485"/>
                    <a:pt x="6395" y="530"/>
                    <a:pt x="6355" y="577"/>
                  </a:cubicBezTo>
                  <a:cubicBezTo>
                    <a:pt x="6273" y="676"/>
                    <a:pt x="6200" y="782"/>
                    <a:pt x="6136" y="893"/>
                  </a:cubicBezTo>
                  <a:cubicBezTo>
                    <a:pt x="6100" y="955"/>
                    <a:pt x="6067" y="1019"/>
                    <a:pt x="6035" y="1084"/>
                  </a:cubicBezTo>
                  <a:cubicBezTo>
                    <a:pt x="6008" y="1139"/>
                    <a:pt x="5984" y="1226"/>
                    <a:pt x="5939" y="1269"/>
                  </a:cubicBezTo>
                  <a:cubicBezTo>
                    <a:pt x="5869" y="1338"/>
                    <a:pt x="5683" y="1313"/>
                    <a:pt x="5589" y="1317"/>
                  </a:cubicBezTo>
                  <a:cubicBezTo>
                    <a:pt x="5029" y="1344"/>
                    <a:pt x="4413" y="1478"/>
                    <a:pt x="3918" y="1748"/>
                  </a:cubicBezTo>
                  <a:cubicBezTo>
                    <a:pt x="3849" y="1785"/>
                    <a:pt x="3791" y="1837"/>
                    <a:pt x="3725" y="1878"/>
                  </a:cubicBezTo>
                  <a:cubicBezTo>
                    <a:pt x="3668" y="1914"/>
                    <a:pt x="3608" y="1922"/>
                    <a:pt x="3544" y="1930"/>
                  </a:cubicBezTo>
                  <a:cubicBezTo>
                    <a:pt x="3404" y="1948"/>
                    <a:pt x="3264" y="1963"/>
                    <a:pt x="3122" y="1963"/>
                  </a:cubicBezTo>
                  <a:cubicBezTo>
                    <a:pt x="2814" y="1963"/>
                    <a:pt x="2506" y="1885"/>
                    <a:pt x="2199" y="1861"/>
                  </a:cubicBezTo>
                  <a:cubicBezTo>
                    <a:pt x="1890" y="1836"/>
                    <a:pt x="1580" y="1830"/>
                    <a:pt x="1270" y="1837"/>
                  </a:cubicBezTo>
                  <a:cubicBezTo>
                    <a:pt x="1113" y="1841"/>
                    <a:pt x="956" y="1845"/>
                    <a:pt x="799" y="1850"/>
                  </a:cubicBezTo>
                  <a:cubicBezTo>
                    <a:pt x="728" y="1852"/>
                    <a:pt x="632" y="1837"/>
                    <a:pt x="564" y="1856"/>
                  </a:cubicBezTo>
                  <a:cubicBezTo>
                    <a:pt x="512" y="1871"/>
                    <a:pt x="476" y="1914"/>
                    <a:pt x="435" y="1952"/>
                  </a:cubicBezTo>
                  <a:cubicBezTo>
                    <a:pt x="808" y="1972"/>
                    <a:pt x="1186" y="1952"/>
                    <a:pt x="1559" y="1958"/>
                  </a:cubicBezTo>
                  <a:cubicBezTo>
                    <a:pt x="1748" y="1962"/>
                    <a:pt x="1938" y="1968"/>
                    <a:pt x="2126" y="1990"/>
                  </a:cubicBezTo>
                  <a:cubicBezTo>
                    <a:pt x="2213" y="2000"/>
                    <a:pt x="2298" y="2016"/>
                    <a:pt x="2381" y="2047"/>
                  </a:cubicBezTo>
                  <a:cubicBezTo>
                    <a:pt x="2447" y="2072"/>
                    <a:pt x="2505" y="2121"/>
                    <a:pt x="2576" y="2120"/>
                  </a:cubicBezTo>
                  <a:cubicBezTo>
                    <a:pt x="2736" y="2120"/>
                    <a:pt x="2902" y="2081"/>
                    <a:pt x="3060" y="2054"/>
                  </a:cubicBezTo>
                  <a:cubicBezTo>
                    <a:pt x="3233" y="2023"/>
                    <a:pt x="3406" y="1993"/>
                    <a:pt x="3579" y="1962"/>
                  </a:cubicBezTo>
                  <a:cubicBezTo>
                    <a:pt x="3752" y="1932"/>
                    <a:pt x="3925" y="1901"/>
                    <a:pt x="4098" y="1871"/>
                  </a:cubicBezTo>
                  <a:cubicBezTo>
                    <a:pt x="4182" y="1856"/>
                    <a:pt x="4266" y="1841"/>
                    <a:pt x="4351" y="1829"/>
                  </a:cubicBezTo>
                  <a:cubicBezTo>
                    <a:pt x="4423" y="1819"/>
                    <a:pt x="4518" y="1792"/>
                    <a:pt x="4591" y="1802"/>
                  </a:cubicBezTo>
                  <a:cubicBezTo>
                    <a:pt x="4732" y="1819"/>
                    <a:pt x="4602" y="2011"/>
                    <a:pt x="4555" y="2070"/>
                  </a:cubicBezTo>
                  <a:cubicBezTo>
                    <a:pt x="4466" y="2180"/>
                    <a:pt x="4343" y="2217"/>
                    <a:pt x="4211" y="2253"/>
                  </a:cubicBezTo>
                  <a:cubicBezTo>
                    <a:pt x="3886" y="2341"/>
                    <a:pt x="3554" y="2378"/>
                    <a:pt x="3221" y="2409"/>
                  </a:cubicBezTo>
                  <a:cubicBezTo>
                    <a:pt x="3154" y="2416"/>
                    <a:pt x="3039" y="2405"/>
                    <a:pt x="2980" y="2438"/>
                  </a:cubicBezTo>
                  <a:cubicBezTo>
                    <a:pt x="2926" y="2469"/>
                    <a:pt x="2886" y="2564"/>
                    <a:pt x="2852" y="2616"/>
                  </a:cubicBezTo>
                  <a:cubicBezTo>
                    <a:pt x="2768" y="2740"/>
                    <a:pt x="2682" y="2863"/>
                    <a:pt x="2554" y="2945"/>
                  </a:cubicBezTo>
                  <a:cubicBezTo>
                    <a:pt x="2430" y="3025"/>
                    <a:pt x="2280" y="3055"/>
                    <a:pt x="2137" y="3084"/>
                  </a:cubicBezTo>
                  <a:cubicBezTo>
                    <a:pt x="1977" y="3117"/>
                    <a:pt x="1816" y="3137"/>
                    <a:pt x="1653" y="3147"/>
                  </a:cubicBezTo>
                  <a:cubicBezTo>
                    <a:pt x="1331" y="3167"/>
                    <a:pt x="998" y="3129"/>
                    <a:pt x="692" y="3024"/>
                  </a:cubicBezTo>
                  <a:cubicBezTo>
                    <a:pt x="408" y="2926"/>
                    <a:pt x="256" y="2670"/>
                    <a:pt x="116" y="2423"/>
                  </a:cubicBezTo>
                  <a:cubicBezTo>
                    <a:pt x="116" y="2510"/>
                    <a:pt x="123" y="2596"/>
                    <a:pt x="127" y="2683"/>
                  </a:cubicBezTo>
                  <a:cubicBezTo>
                    <a:pt x="131" y="2764"/>
                    <a:pt x="116" y="2865"/>
                    <a:pt x="137" y="2943"/>
                  </a:cubicBezTo>
                  <a:cubicBezTo>
                    <a:pt x="170" y="3070"/>
                    <a:pt x="399" y="3096"/>
                    <a:pt x="506" y="3120"/>
                  </a:cubicBezTo>
                  <a:cubicBezTo>
                    <a:pt x="1158" y="3263"/>
                    <a:pt x="1846" y="3264"/>
                    <a:pt x="2510" y="3275"/>
                  </a:cubicBezTo>
                  <a:cubicBezTo>
                    <a:pt x="2849" y="3280"/>
                    <a:pt x="3188" y="3284"/>
                    <a:pt x="3527" y="3276"/>
                  </a:cubicBezTo>
                  <a:cubicBezTo>
                    <a:pt x="3663" y="3272"/>
                    <a:pt x="3852" y="3224"/>
                    <a:pt x="3971" y="3310"/>
                  </a:cubicBezTo>
                  <a:cubicBezTo>
                    <a:pt x="4015" y="3342"/>
                    <a:pt x="4033" y="3413"/>
                    <a:pt x="4073" y="3439"/>
                  </a:cubicBezTo>
                  <a:cubicBezTo>
                    <a:pt x="4115" y="3467"/>
                    <a:pt x="4214" y="3449"/>
                    <a:pt x="4264" y="3449"/>
                  </a:cubicBezTo>
                  <a:cubicBezTo>
                    <a:pt x="4303" y="2906"/>
                    <a:pt x="4482" y="2298"/>
                    <a:pt x="4975" y="1995"/>
                  </a:cubicBezTo>
                  <a:cubicBezTo>
                    <a:pt x="5200" y="1856"/>
                    <a:pt x="5475" y="1818"/>
                    <a:pt x="5714" y="1947"/>
                  </a:cubicBezTo>
                  <a:cubicBezTo>
                    <a:pt x="5966" y="2082"/>
                    <a:pt x="6096" y="2339"/>
                    <a:pt x="6179" y="2600"/>
                  </a:cubicBezTo>
                  <a:cubicBezTo>
                    <a:pt x="6208" y="2570"/>
                    <a:pt x="6182" y="2419"/>
                    <a:pt x="6181" y="2377"/>
                  </a:cubicBezTo>
                  <a:cubicBezTo>
                    <a:pt x="6178" y="2296"/>
                    <a:pt x="6176" y="2215"/>
                    <a:pt x="6174" y="2134"/>
                  </a:cubicBezTo>
                  <a:cubicBezTo>
                    <a:pt x="6168" y="1962"/>
                    <a:pt x="6169" y="1787"/>
                    <a:pt x="6153" y="1616"/>
                  </a:cubicBezTo>
                  <a:cubicBezTo>
                    <a:pt x="6146" y="1531"/>
                    <a:pt x="6130" y="1447"/>
                    <a:pt x="6102" y="1366"/>
                  </a:cubicBezTo>
                  <a:cubicBezTo>
                    <a:pt x="6078" y="1295"/>
                    <a:pt x="6052" y="1251"/>
                    <a:pt x="6084" y="1180"/>
                  </a:cubicBezTo>
                  <a:cubicBezTo>
                    <a:pt x="6148" y="1041"/>
                    <a:pt x="6247" y="900"/>
                    <a:pt x="6336" y="776"/>
                  </a:cubicBezTo>
                  <a:cubicBezTo>
                    <a:pt x="6499" y="546"/>
                    <a:pt x="6718" y="306"/>
                    <a:pt x="7003" y="241"/>
                  </a:cubicBezTo>
                  <a:cubicBezTo>
                    <a:pt x="7303" y="173"/>
                    <a:pt x="7657" y="255"/>
                    <a:pt x="7951" y="320"/>
                  </a:cubicBezTo>
                  <a:cubicBezTo>
                    <a:pt x="8022" y="345"/>
                    <a:pt x="8092" y="370"/>
                    <a:pt x="8163" y="395"/>
                  </a:cubicBezTo>
                  <a:cubicBezTo>
                    <a:pt x="8278" y="445"/>
                    <a:pt x="8357" y="530"/>
                    <a:pt x="8427" y="631"/>
                  </a:cubicBezTo>
                  <a:cubicBezTo>
                    <a:pt x="8467" y="689"/>
                    <a:pt x="8506" y="753"/>
                    <a:pt x="8555" y="804"/>
                  </a:cubicBezTo>
                  <a:cubicBezTo>
                    <a:pt x="8603" y="854"/>
                    <a:pt x="8633" y="834"/>
                    <a:pt x="8704" y="823"/>
                  </a:cubicBezTo>
                  <a:cubicBezTo>
                    <a:pt x="8691" y="768"/>
                    <a:pt x="8685" y="689"/>
                    <a:pt x="8660" y="637"/>
                  </a:cubicBezTo>
                  <a:cubicBezTo>
                    <a:pt x="8639" y="592"/>
                    <a:pt x="8594" y="583"/>
                    <a:pt x="8548" y="562"/>
                  </a:cubicBezTo>
                  <a:cubicBezTo>
                    <a:pt x="8423" y="503"/>
                    <a:pt x="8297" y="445"/>
                    <a:pt x="8171" y="386"/>
                  </a:cubicBezTo>
                  <a:moveTo>
                    <a:pt x="9043" y="2351"/>
                  </a:moveTo>
                  <a:cubicBezTo>
                    <a:pt x="9141" y="2336"/>
                    <a:pt x="9226" y="2314"/>
                    <a:pt x="9318" y="2366"/>
                  </a:cubicBezTo>
                  <a:cubicBezTo>
                    <a:pt x="9404" y="2414"/>
                    <a:pt x="9455" y="2499"/>
                    <a:pt x="9510" y="2577"/>
                  </a:cubicBezTo>
                  <a:cubicBezTo>
                    <a:pt x="9509" y="2580"/>
                    <a:pt x="9510" y="2581"/>
                    <a:pt x="9513" y="2580"/>
                  </a:cubicBezTo>
                  <a:cubicBezTo>
                    <a:pt x="9512" y="2579"/>
                    <a:pt x="9510" y="2578"/>
                    <a:pt x="9509" y="2577"/>
                  </a:cubicBezTo>
                  <a:cubicBezTo>
                    <a:pt x="9503" y="2461"/>
                    <a:pt x="9472" y="2294"/>
                    <a:pt x="9368" y="2222"/>
                  </a:cubicBezTo>
                  <a:cubicBezTo>
                    <a:pt x="9252" y="2142"/>
                    <a:pt x="9112" y="2260"/>
                    <a:pt x="9044" y="2351"/>
                  </a:cubicBezTo>
                  <a:cubicBezTo>
                    <a:pt x="9043" y="2353"/>
                    <a:pt x="9042" y="2355"/>
                    <a:pt x="9041" y="2356"/>
                  </a:cubicBezTo>
                  <a:cubicBezTo>
                    <a:pt x="9042" y="2356"/>
                    <a:pt x="9043" y="2356"/>
                    <a:pt x="9044" y="2356"/>
                  </a:cubicBezTo>
                  <a:cubicBezTo>
                    <a:pt x="9044" y="2354"/>
                    <a:pt x="9043" y="2353"/>
                    <a:pt x="9043" y="2351"/>
                  </a:cubicBezTo>
                  <a:moveTo>
                    <a:pt x="2475" y="2875"/>
                  </a:moveTo>
                  <a:cubicBezTo>
                    <a:pt x="2559" y="2817"/>
                    <a:pt x="2629" y="2759"/>
                    <a:pt x="2692" y="2678"/>
                  </a:cubicBezTo>
                  <a:cubicBezTo>
                    <a:pt x="2725" y="2636"/>
                    <a:pt x="2850" y="2498"/>
                    <a:pt x="2842" y="2447"/>
                  </a:cubicBezTo>
                  <a:cubicBezTo>
                    <a:pt x="2774" y="2440"/>
                    <a:pt x="2705" y="2434"/>
                    <a:pt x="2635" y="2427"/>
                  </a:cubicBezTo>
                  <a:cubicBezTo>
                    <a:pt x="2616" y="2506"/>
                    <a:pt x="2613" y="2582"/>
                    <a:pt x="2583" y="2659"/>
                  </a:cubicBezTo>
                  <a:cubicBezTo>
                    <a:pt x="2554" y="2734"/>
                    <a:pt x="2501" y="2801"/>
                    <a:pt x="2475" y="2876"/>
                  </a:cubicBezTo>
                  <a:cubicBezTo>
                    <a:pt x="2474" y="2876"/>
                    <a:pt x="2472" y="2876"/>
                    <a:pt x="2471" y="2876"/>
                  </a:cubicBezTo>
                  <a:cubicBezTo>
                    <a:pt x="2471" y="2877"/>
                    <a:pt x="2471" y="2878"/>
                    <a:pt x="2471" y="2879"/>
                  </a:cubicBezTo>
                  <a:cubicBezTo>
                    <a:pt x="2472" y="2878"/>
                    <a:pt x="2474" y="2876"/>
                    <a:pt x="2475" y="2875"/>
                  </a:cubicBezTo>
                  <a:moveTo>
                    <a:pt x="320" y="2577"/>
                  </a:moveTo>
                  <a:cubicBezTo>
                    <a:pt x="321" y="2579"/>
                    <a:pt x="323" y="2582"/>
                    <a:pt x="324" y="2584"/>
                  </a:cubicBezTo>
                  <a:cubicBezTo>
                    <a:pt x="327" y="2580"/>
                    <a:pt x="325" y="2578"/>
                    <a:pt x="319" y="2578"/>
                  </a:cubicBezTo>
                  <a:cubicBezTo>
                    <a:pt x="294" y="2427"/>
                    <a:pt x="264" y="2267"/>
                    <a:pt x="309" y="2117"/>
                  </a:cubicBezTo>
                  <a:cubicBezTo>
                    <a:pt x="256" y="2099"/>
                    <a:pt x="199" y="2067"/>
                    <a:pt x="151" y="2113"/>
                  </a:cubicBezTo>
                  <a:cubicBezTo>
                    <a:pt x="112" y="2150"/>
                    <a:pt x="135" y="2182"/>
                    <a:pt x="150" y="2231"/>
                  </a:cubicBezTo>
                  <a:cubicBezTo>
                    <a:pt x="189" y="2356"/>
                    <a:pt x="257" y="2464"/>
                    <a:pt x="320" y="2577"/>
                  </a:cubicBezTo>
                  <a:moveTo>
                    <a:pt x="5053" y="4855"/>
                  </a:moveTo>
                  <a:lnTo>
                    <a:pt x="4966" y="4855"/>
                  </a:lnTo>
                  <a:cubicBezTo>
                    <a:pt x="4906" y="4826"/>
                    <a:pt x="4827" y="4828"/>
                    <a:pt x="4763" y="4806"/>
                  </a:cubicBezTo>
                  <a:cubicBezTo>
                    <a:pt x="4700" y="4785"/>
                    <a:pt x="4640" y="4756"/>
                    <a:pt x="4584" y="4721"/>
                  </a:cubicBezTo>
                  <a:cubicBezTo>
                    <a:pt x="4461" y="4643"/>
                    <a:pt x="4357" y="4535"/>
                    <a:pt x="4276" y="4415"/>
                  </a:cubicBezTo>
                  <a:cubicBezTo>
                    <a:pt x="4233" y="4352"/>
                    <a:pt x="4209" y="4264"/>
                    <a:pt x="4162" y="4207"/>
                  </a:cubicBezTo>
                  <a:cubicBezTo>
                    <a:pt x="4118" y="4155"/>
                    <a:pt x="4014" y="4169"/>
                    <a:pt x="3950" y="4164"/>
                  </a:cubicBezTo>
                  <a:cubicBezTo>
                    <a:pt x="3587" y="4136"/>
                    <a:pt x="3225" y="4109"/>
                    <a:pt x="2862" y="4080"/>
                  </a:cubicBezTo>
                  <a:cubicBezTo>
                    <a:pt x="2681" y="4066"/>
                    <a:pt x="2500" y="4052"/>
                    <a:pt x="2319" y="4038"/>
                  </a:cubicBezTo>
                  <a:cubicBezTo>
                    <a:pt x="2239" y="4032"/>
                    <a:pt x="2114" y="3997"/>
                    <a:pt x="2038" y="4017"/>
                  </a:cubicBezTo>
                  <a:cubicBezTo>
                    <a:pt x="1984" y="4031"/>
                    <a:pt x="1951" y="4102"/>
                    <a:pt x="1911" y="4140"/>
                  </a:cubicBezTo>
                  <a:cubicBezTo>
                    <a:pt x="1682" y="4359"/>
                    <a:pt x="1316" y="4429"/>
                    <a:pt x="1012" y="4374"/>
                  </a:cubicBezTo>
                  <a:cubicBezTo>
                    <a:pt x="871" y="4348"/>
                    <a:pt x="726" y="4298"/>
                    <a:pt x="607" y="4215"/>
                  </a:cubicBezTo>
                  <a:cubicBezTo>
                    <a:pt x="555" y="4179"/>
                    <a:pt x="508" y="4135"/>
                    <a:pt x="469" y="4084"/>
                  </a:cubicBezTo>
                  <a:cubicBezTo>
                    <a:pt x="431" y="4035"/>
                    <a:pt x="417" y="3968"/>
                    <a:pt x="382" y="3920"/>
                  </a:cubicBezTo>
                  <a:cubicBezTo>
                    <a:pt x="348" y="3876"/>
                    <a:pt x="294" y="3890"/>
                    <a:pt x="240" y="3867"/>
                  </a:cubicBezTo>
                  <a:cubicBezTo>
                    <a:pt x="191" y="3845"/>
                    <a:pt x="150" y="3809"/>
                    <a:pt x="117" y="3766"/>
                  </a:cubicBezTo>
                  <a:cubicBezTo>
                    <a:pt x="24" y="3644"/>
                    <a:pt x="-8" y="3484"/>
                    <a:pt x="8" y="3334"/>
                  </a:cubicBezTo>
                  <a:cubicBezTo>
                    <a:pt x="23" y="3198"/>
                    <a:pt x="45" y="3074"/>
                    <a:pt x="39" y="2935"/>
                  </a:cubicBezTo>
                  <a:cubicBezTo>
                    <a:pt x="31" y="2753"/>
                    <a:pt x="22" y="2571"/>
                    <a:pt x="15" y="2389"/>
                  </a:cubicBezTo>
                  <a:cubicBezTo>
                    <a:pt x="11" y="2310"/>
                    <a:pt x="-10" y="2203"/>
                    <a:pt x="6" y="2126"/>
                  </a:cubicBezTo>
                  <a:cubicBezTo>
                    <a:pt x="22" y="2050"/>
                    <a:pt x="109" y="2061"/>
                    <a:pt x="154" y="2008"/>
                  </a:cubicBezTo>
                  <a:cubicBezTo>
                    <a:pt x="201" y="1953"/>
                    <a:pt x="143" y="1871"/>
                    <a:pt x="152" y="1808"/>
                  </a:cubicBezTo>
                  <a:cubicBezTo>
                    <a:pt x="161" y="1746"/>
                    <a:pt x="232" y="1718"/>
                    <a:pt x="279" y="1686"/>
                  </a:cubicBezTo>
                  <a:cubicBezTo>
                    <a:pt x="812" y="1325"/>
                    <a:pt x="1476" y="1151"/>
                    <a:pt x="2110" y="1092"/>
                  </a:cubicBezTo>
                  <a:cubicBezTo>
                    <a:pt x="2195" y="1084"/>
                    <a:pt x="2280" y="1080"/>
                    <a:pt x="2364" y="1075"/>
                  </a:cubicBezTo>
                  <a:cubicBezTo>
                    <a:pt x="2443" y="1070"/>
                    <a:pt x="2450" y="1057"/>
                    <a:pt x="2494" y="997"/>
                  </a:cubicBezTo>
                  <a:cubicBezTo>
                    <a:pt x="2570" y="894"/>
                    <a:pt x="2698" y="831"/>
                    <a:pt x="2827" y="837"/>
                  </a:cubicBezTo>
                  <a:cubicBezTo>
                    <a:pt x="2862" y="839"/>
                    <a:pt x="2892" y="850"/>
                    <a:pt x="2925" y="836"/>
                  </a:cubicBezTo>
                  <a:cubicBezTo>
                    <a:pt x="2955" y="823"/>
                    <a:pt x="2984" y="789"/>
                    <a:pt x="3010" y="770"/>
                  </a:cubicBezTo>
                  <a:cubicBezTo>
                    <a:pt x="3073" y="724"/>
                    <a:pt x="3137" y="681"/>
                    <a:pt x="3203" y="640"/>
                  </a:cubicBezTo>
                  <a:cubicBezTo>
                    <a:pt x="3340" y="555"/>
                    <a:pt x="3482" y="480"/>
                    <a:pt x="3628" y="413"/>
                  </a:cubicBezTo>
                  <a:cubicBezTo>
                    <a:pt x="4283" y="111"/>
                    <a:pt x="4981" y="30"/>
                    <a:pt x="5693" y="12"/>
                  </a:cubicBezTo>
                  <a:cubicBezTo>
                    <a:pt x="6389" y="-5"/>
                    <a:pt x="7117" y="-29"/>
                    <a:pt x="7794" y="157"/>
                  </a:cubicBezTo>
                  <a:cubicBezTo>
                    <a:pt x="7956" y="201"/>
                    <a:pt x="8115" y="258"/>
                    <a:pt x="8269" y="323"/>
                  </a:cubicBezTo>
                  <a:cubicBezTo>
                    <a:pt x="8408" y="382"/>
                    <a:pt x="8589" y="445"/>
                    <a:pt x="8706" y="542"/>
                  </a:cubicBezTo>
                  <a:cubicBezTo>
                    <a:pt x="8766" y="593"/>
                    <a:pt x="8767" y="672"/>
                    <a:pt x="8785" y="744"/>
                  </a:cubicBezTo>
                  <a:cubicBezTo>
                    <a:pt x="8806" y="829"/>
                    <a:pt x="8834" y="857"/>
                    <a:pt x="8905" y="905"/>
                  </a:cubicBezTo>
                  <a:cubicBezTo>
                    <a:pt x="9032" y="989"/>
                    <a:pt x="9138" y="1085"/>
                    <a:pt x="9231" y="1205"/>
                  </a:cubicBezTo>
                  <a:cubicBezTo>
                    <a:pt x="9410" y="1435"/>
                    <a:pt x="9535" y="1723"/>
                    <a:pt x="9591" y="2008"/>
                  </a:cubicBezTo>
                  <a:cubicBezTo>
                    <a:pt x="9659" y="2355"/>
                    <a:pt x="9609" y="2708"/>
                    <a:pt x="9648" y="3057"/>
                  </a:cubicBezTo>
                  <a:lnTo>
                    <a:pt x="9648" y="3356"/>
                  </a:lnTo>
                  <a:cubicBezTo>
                    <a:pt x="9576" y="3688"/>
                    <a:pt x="9522" y="4232"/>
                    <a:pt x="9067" y="4221"/>
                  </a:cubicBezTo>
                  <a:cubicBezTo>
                    <a:pt x="8951" y="4218"/>
                    <a:pt x="8835" y="4218"/>
                    <a:pt x="8718" y="4221"/>
                  </a:cubicBezTo>
                  <a:cubicBezTo>
                    <a:pt x="8628" y="4223"/>
                    <a:pt x="8563" y="4208"/>
                    <a:pt x="8497" y="4143"/>
                  </a:cubicBezTo>
                  <a:cubicBezTo>
                    <a:pt x="8345" y="3993"/>
                    <a:pt x="8312" y="3797"/>
                    <a:pt x="8279" y="3596"/>
                  </a:cubicBezTo>
                  <a:cubicBezTo>
                    <a:pt x="7515" y="3688"/>
                    <a:pt x="6752" y="3781"/>
                    <a:pt x="5987" y="3874"/>
                  </a:cubicBezTo>
                  <a:cubicBezTo>
                    <a:pt x="5931" y="4118"/>
                    <a:pt x="5836" y="4347"/>
                    <a:pt x="5667" y="4535"/>
                  </a:cubicBezTo>
                  <a:cubicBezTo>
                    <a:pt x="5495" y="4726"/>
                    <a:pt x="5298" y="4804"/>
                    <a:pt x="5053" y="4855"/>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chemeClr val="tx1"/>
                </a:solidFill>
                <a:latin typeface="Arial"/>
                <a:ea typeface="Arial"/>
                <a:cs typeface="Arial"/>
                <a:sym typeface="Arial"/>
              </a:endParaRPr>
            </a:p>
          </p:txBody>
        </p:sp>
        <p:sp>
          <p:nvSpPr>
            <p:cNvPr id="6" name="Google Shape;1289;p49">
              <a:extLst>
                <a:ext uri="{FF2B5EF4-FFF2-40B4-BE49-F238E27FC236}">
                  <a16:creationId xmlns:a16="http://schemas.microsoft.com/office/drawing/2014/main" id="{E5176412-DD33-BBE7-24D7-478E3AFCE902}"/>
                </a:ext>
              </a:extLst>
            </p:cNvPr>
            <p:cNvSpPr/>
            <p:nvPr/>
          </p:nvSpPr>
          <p:spPr>
            <a:xfrm>
              <a:off x="2774160" y="3174480"/>
              <a:ext cx="383760" cy="626400"/>
            </a:xfrm>
            <a:custGeom>
              <a:avLst/>
              <a:gdLst/>
              <a:ahLst/>
              <a:cxnLst/>
              <a:rect l="l" t="t" r="r" b="b"/>
              <a:pathLst>
                <a:path w="1066" h="1740" extrusionOk="0">
                  <a:moveTo>
                    <a:pt x="96" y="946"/>
                  </a:moveTo>
                  <a:cubicBezTo>
                    <a:pt x="100" y="948"/>
                    <a:pt x="105" y="950"/>
                    <a:pt x="109" y="952"/>
                  </a:cubicBezTo>
                  <a:cubicBezTo>
                    <a:pt x="156" y="929"/>
                    <a:pt x="293" y="862"/>
                    <a:pt x="299" y="802"/>
                  </a:cubicBezTo>
                  <a:cubicBezTo>
                    <a:pt x="305" y="739"/>
                    <a:pt x="187" y="660"/>
                    <a:pt x="143" y="631"/>
                  </a:cubicBezTo>
                  <a:cubicBezTo>
                    <a:pt x="139" y="632"/>
                    <a:pt x="135" y="633"/>
                    <a:pt x="130" y="634"/>
                  </a:cubicBezTo>
                  <a:cubicBezTo>
                    <a:pt x="119" y="738"/>
                    <a:pt x="107" y="842"/>
                    <a:pt x="96" y="946"/>
                  </a:cubicBezTo>
                  <a:moveTo>
                    <a:pt x="379" y="1126"/>
                  </a:moveTo>
                  <a:cubicBezTo>
                    <a:pt x="338" y="1168"/>
                    <a:pt x="296" y="1210"/>
                    <a:pt x="255" y="1252"/>
                  </a:cubicBezTo>
                  <a:cubicBezTo>
                    <a:pt x="233" y="1275"/>
                    <a:pt x="180" y="1312"/>
                    <a:pt x="175" y="1344"/>
                  </a:cubicBezTo>
                  <a:cubicBezTo>
                    <a:pt x="165" y="1411"/>
                    <a:pt x="276" y="1533"/>
                    <a:pt x="317" y="1579"/>
                  </a:cubicBezTo>
                  <a:cubicBezTo>
                    <a:pt x="371" y="1426"/>
                    <a:pt x="401" y="1279"/>
                    <a:pt x="379" y="1126"/>
                  </a:cubicBezTo>
                  <a:moveTo>
                    <a:pt x="516" y="537"/>
                  </a:moveTo>
                  <a:cubicBezTo>
                    <a:pt x="621" y="441"/>
                    <a:pt x="696" y="287"/>
                    <a:pt x="703" y="160"/>
                  </a:cubicBezTo>
                  <a:cubicBezTo>
                    <a:pt x="704" y="150"/>
                    <a:pt x="699" y="134"/>
                    <a:pt x="691" y="130"/>
                  </a:cubicBezTo>
                  <a:cubicBezTo>
                    <a:pt x="622" y="92"/>
                    <a:pt x="550" y="86"/>
                    <a:pt x="473" y="119"/>
                  </a:cubicBezTo>
                  <a:cubicBezTo>
                    <a:pt x="517" y="254"/>
                    <a:pt x="527" y="391"/>
                    <a:pt x="516" y="537"/>
                  </a:cubicBezTo>
                  <a:moveTo>
                    <a:pt x="612" y="817"/>
                  </a:moveTo>
                  <a:cubicBezTo>
                    <a:pt x="722" y="875"/>
                    <a:pt x="835" y="917"/>
                    <a:pt x="960" y="934"/>
                  </a:cubicBezTo>
                  <a:cubicBezTo>
                    <a:pt x="971" y="808"/>
                    <a:pt x="968" y="687"/>
                    <a:pt x="943" y="564"/>
                  </a:cubicBezTo>
                  <a:cubicBezTo>
                    <a:pt x="836" y="662"/>
                    <a:pt x="734" y="740"/>
                    <a:pt x="612" y="817"/>
                  </a:cubicBezTo>
                  <a:moveTo>
                    <a:pt x="161" y="542"/>
                  </a:moveTo>
                  <a:cubicBezTo>
                    <a:pt x="274" y="598"/>
                    <a:pt x="471" y="748"/>
                    <a:pt x="362" y="884"/>
                  </a:cubicBezTo>
                  <a:cubicBezTo>
                    <a:pt x="309" y="950"/>
                    <a:pt x="234" y="994"/>
                    <a:pt x="161" y="1035"/>
                  </a:cubicBezTo>
                  <a:cubicBezTo>
                    <a:pt x="80" y="1081"/>
                    <a:pt x="121" y="1157"/>
                    <a:pt x="134" y="1241"/>
                  </a:cubicBezTo>
                  <a:cubicBezTo>
                    <a:pt x="204" y="1183"/>
                    <a:pt x="267" y="1119"/>
                    <a:pt x="314" y="1041"/>
                  </a:cubicBezTo>
                  <a:cubicBezTo>
                    <a:pt x="330" y="1013"/>
                    <a:pt x="341" y="966"/>
                    <a:pt x="379" y="963"/>
                  </a:cubicBezTo>
                  <a:cubicBezTo>
                    <a:pt x="418" y="960"/>
                    <a:pt x="441" y="1004"/>
                    <a:pt x="452" y="1035"/>
                  </a:cubicBezTo>
                  <a:cubicBezTo>
                    <a:pt x="524" y="1230"/>
                    <a:pt x="456" y="1443"/>
                    <a:pt x="407" y="1633"/>
                  </a:cubicBezTo>
                  <a:cubicBezTo>
                    <a:pt x="442" y="1650"/>
                    <a:pt x="526" y="1667"/>
                    <a:pt x="560" y="1638"/>
                  </a:cubicBezTo>
                  <a:cubicBezTo>
                    <a:pt x="592" y="1611"/>
                    <a:pt x="583" y="1533"/>
                    <a:pt x="584" y="1494"/>
                  </a:cubicBezTo>
                  <a:cubicBezTo>
                    <a:pt x="588" y="1369"/>
                    <a:pt x="549" y="1244"/>
                    <a:pt x="518" y="1124"/>
                  </a:cubicBezTo>
                  <a:cubicBezTo>
                    <a:pt x="506" y="1077"/>
                    <a:pt x="480" y="1012"/>
                    <a:pt x="540" y="989"/>
                  </a:cubicBezTo>
                  <a:cubicBezTo>
                    <a:pt x="577" y="975"/>
                    <a:pt x="625" y="1007"/>
                    <a:pt x="654" y="1025"/>
                  </a:cubicBezTo>
                  <a:cubicBezTo>
                    <a:pt x="748" y="1084"/>
                    <a:pt x="829" y="1162"/>
                    <a:pt x="895" y="1251"/>
                  </a:cubicBezTo>
                  <a:cubicBezTo>
                    <a:pt x="915" y="1175"/>
                    <a:pt x="933" y="1104"/>
                    <a:pt x="951" y="1032"/>
                  </a:cubicBezTo>
                  <a:cubicBezTo>
                    <a:pt x="825" y="1014"/>
                    <a:pt x="695" y="969"/>
                    <a:pt x="585" y="903"/>
                  </a:cubicBezTo>
                  <a:cubicBezTo>
                    <a:pt x="544" y="879"/>
                    <a:pt x="476" y="841"/>
                    <a:pt x="494" y="783"/>
                  </a:cubicBezTo>
                  <a:cubicBezTo>
                    <a:pt x="509" y="736"/>
                    <a:pt x="574" y="723"/>
                    <a:pt x="614" y="702"/>
                  </a:cubicBezTo>
                  <a:cubicBezTo>
                    <a:pt x="712" y="652"/>
                    <a:pt x="801" y="584"/>
                    <a:pt x="874" y="501"/>
                  </a:cubicBezTo>
                  <a:cubicBezTo>
                    <a:pt x="949" y="417"/>
                    <a:pt x="853" y="286"/>
                    <a:pt x="790" y="212"/>
                  </a:cubicBezTo>
                  <a:cubicBezTo>
                    <a:pt x="762" y="309"/>
                    <a:pt x="738" y="405"/>
                    <a:pt x="683" y="491"/>
                  </a:cubicBezTo>
                  <a:cubicBezTo>
                    <a:pt x="644" y="552"/>
                    <a:pt x="568" y="659"/>
                    <a:pt x="494" y="679"/>
                  </a:cubicBezTo>
                  <a:cubicBezTo>
                    <a:pt x="374" y="712"/>
                    <a:pt x="416" y="538"/>
                    <a:pt x="420" y="475"/>
                  </a:cubicBezTo>
                  <a:cubicBezTo>
                    <a:pt x="427" y="366"/>
                    <a:pt x="414" y="268"/>
                    <a:pt x="400" y="161"/>
                  </a:cubicBezTo>
                  <a:cubicBezTo>
                    <a:pt x="274" y="267"/>
                    <a:pt x="209" y="398"/>
                    <a:pt x="161" y="542"/>
                  </a:cubicBezTo>
                  <a:moveTo>
                    <a:pt x="624" y="1114"/>
                  </a:moveTo>
                  <a:cubicBezTo>
                    <a:pt x="622" y="1112"/>
                    <a:pt x="620" y="1111"/>
                    <a:pt x="618" y="1110"/>
                  </a:cubicBezTo>
                  <a:cubicBezTo>
                    <a:pt x="618" y="1113"/>
                    <a:pt x="618" y="1116"/>
                    <a:pt x="618" y="1119"/>
                  </a:cubicBezTo>
                  <a:cubicBezTo>
                    <a:pt x="659" y="1266"/>
                    <a:pt x="698" y="1414"/>
                    <a:pt x="679" y="1579"/>
                  </a:cubicBezTo>
                  <a:cubicBezTo>
                    <a:pt x="745" y="1522"/>
                    <a:pt x="843" y="1430"/>
                    <a:pt x="817" y="1338"/>
                  </a:cubicBezTo>
                  <a:cubicBezTo>
                    <a:pt x="789" y="1241"/>
                    <a:pt x="694" y="1180"/>
                    <a:pt x="624" y="1114"/>
                  </a:cubicBezTo>
                  <a:moveTo>
                    <a:pt x="1066" y="764"/>
                  </a:moveTo>
                  <a:cubicBezTo>
                    <a:pt x="1061" y="1051"/>
                    <a:pt x="1008" y="1371"/>
                    <a:pt x="807" y="1590"/>
                  </a:cubicBezTo>
                  <a:cubicBezTo>
                    <a:pt x="586" y="1833"/>
                    <a:pt x="284" y="1767"/>
                    <a:pt x="129" y="1492"/>
                  </a:cubicBezTo>
                  <a:cubicBezTo>
                    <a:pt x="-21" y="1228"/>
                    <a:pt x="-30" y="865"/>
                    <a:pt x="49" y="578"/>
                  </a:cubicBezTo>
                  <a:cubicBezTo>
                    <a:pt x="117" y="329"/>
                    <a:pt x="298" y="-36"/>
                    <a:pt x="612" y="2"/>
                  </a:cubicBezTo>
                  <a:cubicBezTo>
                    <a:pt x="966" y="44"/>
                    <a:pt x="1031" y="487"/>
                    <a:pt x="1066" y="764"/>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chemeClr val="tx1"/>
                </a:solidFill>
                <a:latin typeface="Arial"/>
                <a:ea typeface="Arial"/>
                <a:cs typeface="Arial"/>
                <a:sym typeface="Arial"/>
              </a:endParaRPr>
            </a:p>
          </p:txBody>
        </p:sp>
        <p:sp>
          <p:nvSpPr>
            <p:cNvPr id="7" name="Google Shape;1290;p49">
              <a:extLst>
                <a:ext uri="{FF2B5EF4-FFF2-40B4-BE49-F238E27FC236}">
                  <a16:creationId xmlns:a16="http://schemas.microsoft.com/office/drawing/2014/main" id="{5E8E99AB-79A5-3FCE-700B-7EC8278EF79D}"/>
                </a:ext>
              </a:extLst>
            </p:cNvPr>
            <p:cNvSpPr/>
            <p:nvPr/>
          </p:nvSpPr>
          <p:spPr>
            <a:xfrm>
              <a:off x="4240080" y="3134880"/>
              <a:ext cx="214920" cy="480240"/>
            </a:xfrm>
            <a:custGeom>
              <a:avLst/>
              <a:gdLst/>
              <a:ahLst/>
              <a:cxnLst/>
              <a:rect l="l" t="t" r="r" b="b"/>
              <a:pathLst>
                <a:path w="597" h="1334" extrusionOk="0">
                  <a:moveTo>
                    <a:pt x="495" y="530"/>
                  </a:moveTo>
                  <a:cubicBezTo>
                    <a:pt x="454" y="564"/>
                    <a:pt x="417" y="594"/>
                    <a:pt x="379" y="625"/>
                  </a:cubicBezTo>
                  <a:cubicBezTo>
                    <a:pt x="420" y="642"/>
                    <a:pt x="457" y="658"/>
                    <a:pt x="495" y="674"/>
                  </a:cubicBezTo>
                  <a:lnTo>
                    <a:pt x="495" y="530"/>
                  </a:lnTo>
                  <a:moveTo>
                    <a:pt x="359" y="1168"/>
                  </a:moveTo>
                  <a:cubicBezTo>
                    <a:pt x="427" y="1087"/>
                    <a:pt x="418" y="1009"/>
                    <a:pt x="336" y="938"/>
                  </a:cubicBezTo>
                  <a:cubicBezTo>
                    <a:pt x="343" y="1012"/>
                    <a:pt x="351" y="1088"/>
                    <a:pt x="359" y="1168"/>
                  </a:cubicBezTo>
                  <a:moveTo>
                    <a:pt x="329" y="363"/>
                  </a:moveTo>
                  <a:cubicBezTo>
                    <a:pt x="351" y="323"/>
                    <a:pt x="418" y="237"/>
                    <a:pt x="415" y="189"/>
                  </a:cubicBezTo>
                  <a:cubicBezTo>
                    <a:pt x="412" y="151"/>
                    <a:pt x="331" y="68"/>
                    <a:pt x="290" y="110"/>
                  </a:cubicBezTo>
                  <a:cubicBezTo>
                    <a:pt x="303" y="193"/>
                    <a:pt x="315" y="273"/>
                    <a:pt x="329" y="363"/>
                  </a:cubicBezTo>
                  <a:moveTo>
                    <a:pt x="213" y="192"/>
                  </a:moveTo>
                  <a:cubicBezTo>
                    <a:pt x="165" y="289"/>
                    <a:pt x="134" y="388"/>
                    <a:pt x="117" y="494"/>
                  </a:cubicBezTo>
                  <a:cubicBezTo>
                    <a:pt x="109" y="544"/>
                    <a:pt x="104" y="569"/>
                    <a:pt x="137" y="606"/>
                  </a:cubicBezTo>
                  <a:cubicBezTo>
                    <a:pt x="162" y="635"/>
                    <a:pt x="198" y="646"/>
                    <a:pt x="206" y="689"/>
                  </a:cubicBezTo>
                  <a:cubicBezTo>
                    <a:pt x="225" y="781"/>
                    <a:pt x="127" y="857"/>
                    <a:pt x="119" y="944"/>
                  </a:cubicBezTo>
                  <a:cubicBezTo>
                    <a:pt x="109" y="1048"/>
                    <a:pt x="189" y="1160"/>
                    <a:pt x="254" y="1232"/>
                  </a:cubicBezTo>
                  <a:cubicBezTo>
                    <a:pt x="264" y="1170"/>
                    <a:pt x="260" y="1107"/>
                    <a:pt x="255" y="1044"/>
                  </a:cubicBezTo>
                  <a:cubicBezTo>
                    <a:pt x="250" y="984"/>
                    <a:pt x="208" y="896"/>
                    <a:pt x="214" y="840"/>
                  </a:cubicBezTo>
                  <a:cubicBezTo>
                    <a:pt x="230" y="678"/>
                    <a:pt x="425" y="901"/>
                    <a:pt x="460" y="945"/>
                  </a:cubicBezTo>
                  <a:cubicBezTo>
                    <a:pt x="471" y="883"/>
                    <a:pt x="480" y="829"/>
                    <a:pt x="490" y="776"/>
                  </a:cubicBezTo>
                  <a:cubicBezTo>
                    <a:pt x="423" y="749"/>
                    <a:pt x="184" y="702"/>
                    <a:pt x="261" y="595"/>
                  </a:cubicBezTo>
                  <a:cubicBezTo>
                    <a:pt x="300" y="542"/>
                    <a:pt x="386" y="504"/>
                    <a:pt x="436" y="461"/>
                  </a:cubicBezTo>
                  <a:cubicBezTo>
                    <a:pt x="494" y="410"/>
                    <a:pt x="478" y="383"/>
                    <a:pt x="464" y="309"/>
                  </a:cubicBezTo>
                  <a:cubicBezTo>
                    <a:pt x="435" y="356"/>
                    <a:pt x="315" y="582"/>
                    <a:pt x="235" y="530"/>
                  </a:cubicBezTo>
                  <a:cubicBezTo>
                    <a:pt x="197" y="505"/>
                    <a:pt x="221" y="436"/>
                    <a:pt x="225" y="401"/>
                  </a:cubicBezTo>
                  <a:cubicBezTo>
                    <a:pt x="233" y="331"/>
                    <a:pt x="225" y="261"/>
                    <a:pt x="213" y="192"/>
                  </a:cubicBezTo>
                  <a:moveTo>
                    <a:pt x="597" y="572"/>
                  </a:moveTo>
                  <a:cubicBezTo>
                    <a:pt x="594" y="793"/>
                    <a:pt x="578" y="1173"/>
                    <a:pt x="358" y="1304"/>
                  </a:cubicBezTo>
                  <a:cubicBezTo>
                    <a:pt x="86" y="1466"/>
                    <a:pt x="9" y="919"/>
                    <a:pt x="2" y="770"/>
                  </a:cubicBezTo>
                  <a:cubicBezTo>
                    <a:pt x="-5" y="623"/>
                    <a:pt x="11" y="474"/>
                    <a:pt x="53" y="333"/>
                  </a:cubicBezTo>
                  <a:cubicBezTo>
                    <a:pt x="87" y="220"/>
                    <a:pt x="148" y="46"/>
                    <a:pt x="275" y="9"/>
                  </a:cubicBezTo>
                  <a:cubicBezTo>
                    <a:pt x="547" y="-72"/>
                    <a:pt x="581" y="413"/>
                    <a:pt x="597" y="572"/>
                  </a:cubicBezTo>
                  <a:close/>
                </a:path>
              </a:pathLst>
            </a:custGeom>
            <a:ln/>
          </p:spPr>
          <p:style>
            <a:lnRef idx="1">
              <a:schemeClr val="accent2"/>
            </a:lnRef>
            <a:fillRef idx="2">
              <a:schemeClr val="accent2"/>
            </a:fillRef>
            <a:effectRef idx="1">
              <a:schemeClr val="accent2"/>
            </a:effectRef>
            <a:fontRef idx="minor">
              <a:schemeClr val="dk1"/>
            </a:fontRef>
          </p:style>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chemeClr val="tx1"/>
                </a:solidFill>
                <a:latin typeface="Arial"/>
                <a:ea typeface="Arial"/>
                <a:cs typeface="Arial"/>
                <a:sym typeface="Arial"/>
              </a:endParaRPr>
            </a:p>
          </p:txBody>
        </p:sp>
      </p:grpSp>
      <p:grpSp>
        <p:nvGrpSpPr>
          <p:cNvPr id="8" name="Google Shape;7956;p57">
            <a:extLst>
              <a:ext uri="{FF2B5EF4-FFF2-40B4-BE49-F238E27FC236}">
                <a16:creationId xmlns:a16="http://schemas.microsoft.com/office/drawing/2014/main" id="{6E1854F3-4AB4-79A2-C619-1687FE6A87DE}"/>
              </a:ext>
            </a:extLst>
          </p:cNvPr>
          <p:cNvGrpSpPr/>
          <p:nvPr/>
        </p:nvGrpSpPr>
        <p:grpSpPr>
          <a:xfrm rot="5400000">
            <a:off x="-614345" y="1941206"/>
            <a:ext cx="2830113" cy="1170729"/>
            <a:chOff x="6894650" y="2574740"/>
            <a:chExt cx="1445100" cy="492111"/>
          </a:xfrm>
        </p:grpSpPr>
        <p:sp>
          <p:nvSpPr>
            <p:cNvPr id="9" name="Google Shape;7957;p57">
              <a:extLst>
                <a:ext uri="{FF2B5EF4-FFF2-40B4-BE49-F238E27FC236}">
                  <a16:creationId xmlns:a16="http://schemas.microsoft.com/office/drawing/2014/main" id="{5E516E2F-CB5F-0DD4-F680-801DE3273796}"/>
                </a:ext>
              </a:extLst>
            </p:cNvPr>
            <p:cNvSpPr/>
            <p:nvPr/>
          </p:nvSpPr>
          <p:spPr>
            <a:xfrm>
              <a:off x="7151862" y="2854413"/>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5" y="1490"/>
                    <a:pt x="4793" y="838"/>
                    <a:pt x="4793" y="32"/>
                  </a:cubicBezTo>
                  <a:cubicBezTo>
                    <a:pt x="4793" y="23"/>
                    <a:pt x="4795" y="12"/>
                    <a:pt x="4795"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958;p57">
              <a:extLst>
                <a:ext uri="{FF2B5EF4-FFF2-40B4-BE49-F238E27FC236}">
                  <a16:creationId xmlns:a16="http://schemas.microsoft.com/office/drawing/2014/main" id="{FF560211-5B96-1D2C-E2EF-7213498B9903}"/>
                </a:ext>
              </a:extLst>
            </p:cNvPr>
            <p:cNvSpPr/>
            <p:nvPr/>
          </p:nvSpPr>
          <p:spPr>
            <a:xfrm>
              <a:off x="7664213" y="2854413"/>
              <a:ext cx="414806" cy="212438"/>
            </a:xfrm>
            <a:custGeom>
              <a:avLst/>
              <a:gdLst/>
              <a:ahLst/>
              <a:cxnLst/>
              <a:rect l="l" t="t" r="r" b="b"/>
              <a:pathLst>
                <a:path w="12481" h="6392" extrusionOk="0">
                  <a:moveTo>
                    <a:pt x="2" y="0"/>
                  </a:moveTo>
                  <a:lnTo>
                    <a:pt x="2" y="66"/>
                  </a:lnTo>
                  <a:cubicBezTo>
                    <a:pt x="0" y="3558"/>
                    <a:pt x="2794" y="6391"/>
                    <a:pt x="6241" y="6391"/>
                  </a:cubicBezTo>
                  <a:cubicBezTo>
                    <a:pt x="9687" y="6391"/>
                    <a:pt x="12481" y="3558"/>
                    <a:pt x="12481" y="66"/>
                  </a:cubicBezTo>
                  <a:lnTo>
                    <a:pt x="12481" y="0"/>
                  </a:lnTo>
                  <a:lnTo>
                    <a:pt x="7664" y="0"/>
                  </a:lnTo>
                  <a:cubicBezTo>
                    <a:pt x="7664" y="12"/>
                    <a:pt x="7666" y="23"/>
                    <a:pt x="7666" y="32"/>
                  </a:cubicBezTo>
                  <a:cubicBezTo>
                    <a:pt x="7666" y="838"/>
                    <a:pt x="7022" y="1490"/>
                    <a:pt x="6229" y="1490"/>
                  </a:cubicBezTo>
                  <a:cubicBezTo>
                    <a:pt x="5437" y="1490"/>
                    <a:pt x="4793" y="838"/>
                    <a:pt x="4793" y="32"/>
                  </a:cubicBezTo>
                  <a:cubicBezTo>
                    <a:pt x="4793" y="23"/>
                    <a:pt x="4795" y="12"/>
                    <a:pt x="4795"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59;p57">
              <a:extLst>
                <a:ext uri="{FF2B5EF4-FFF2-40B4-BE49-F238E27FC236}">
                  <a16:creationId xmlns:a16="http://schemas.microsoft.com/office/drawing/2014/main" id="{6D19039A-65EB-98A1-CEDC-2013078DA087}"/>
                </a:ext>
              </a:extLst>
            </p:cNvPr>
            <p:cNvSpPr/>
            <p:nvPr/>
          </p:nvSpPr>
          <p:spPr>
            <a:xfrm>
              <a:off x="6895687" y="2575804"/>
              <a:ext cx="420489" cy="212471"/>
            </a:xfrm>
            <a:custGeom>
              <a:avLst/>
              <a:gdLst/>
              <a:ahLst/>
              <a:cxnLst/>
              <a:rect l="l" t="t" r="r" b="b"/>
              <a:pathLst>
                <a:path w="12652" h="6393" extrusionOk="0">
                  <a:moveTo>
                    <a:pt x="6326" y="0"/>
                  </a:moveTo>
                  <a:cubicBezTo>
                    <a:pt x="2832" y="0"/>
                    <a:pt x="1" y="2833"/>
                    <a:pt x="1" y="6326"/>
                  </a:cubicBezTo>
                  <a:lnTo>
                    <a:pt x="1" y="6393"/>
                  </a:lnTo>
                  <a:lnTo>
                    <a:pt x="4883" y="6393"/>
                  </a:lnTo>
                  <a:cubicBezTo>
                    <a:pt x="4883" y="6382"/>
                    <a:pt x="4882" y="6370"/>
                    <a:pt x="4882" y="6359"/>
                  </a:cubicBezTo>
                  <a:cubicBezTo>
                    <a:pt x="4882" y="5555"/>
                    <a:pt x="5534" y="4904"/>
                    <a:pt x="6337" y="4904"/>
                  </a:cubicBezTo>
                  <a:cubicBezTo>
                    <a:pt x="7141" y="4904"/>
                    <a:pt x="7793" y="5555"/>
                    <a:pt x="7793" y="6359"/>
                  </a:cubicBezTo>
                  <a:cubicBezTo>
                    <a:pt x="7793" y="6370"/>
                    <a:pt x="7791" y="6382"/>
                    <a:pt x="7791" y="6393"/>
                  </a:cubicBezTo>
                  <a:lnTo>
                    <a:pt x="12651" y="6393"/>
                  </a:lnTo>
                  <a:lnTo>
                    <a:pt x="12651" y="6326"/>
                  </a:lnTo>
                  <a:cubicBezTo>
                    <a:pt x="12651" y="2833"/>
                    <a:pt x="9820"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60;p57">
              <a:extLst>
                <a:ext uri="{FF2B5EF4-FFF2-40B4-BE49-F238E27FC236}">
                  <a16:creationId xmlns:a16="http://schemas.microsoft.com/office/drawing/2014/main" id="{1F5E4979-ED73-5F4F-1FB5-3C078A30AD10}"/>
                </a:ext>
              </a:extLst>
            </p:cNvPr>
            <p:cNvSpPr/>
            <p:nvPr/>
          </p:nvSpPr>
          <p:spPr>
            <a:xfrm>
              <a:off x="7399530" y="2574740"/>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961;p57">
              <a:extLst>
                <a:ext uri="{FF2B5EF4-FFF2-40B4-BE49-F238E27FC236}">
                  <a16:creationId xmlns:a16="http://schemas.microsoft.com/office/drawing/2014/main" id="{C41C706A-AB67-ABF5-6664-C1A6DE5445ED}"/>
                </a:ext>
              </a:extLst>
            </p:cNvPr>
            <p:cNvSpPr/>
            <p:nvPr/>
          </p:nvSpPr>
          <p:spPr>
            <a:xfrm>
              <a:off x="7911880" y="2574740"/>
              <a:ext cx="420489" cy="212438"/>
            </a:xfrm>
            <a:custGeom>
              <a:avLst/>
              <a:gdLst/>
              <a:ahLst/>
              <a:cxnLst/>
              <a:rect l="l" t="t" r="r" b="b"/>
              <a:pathLst>
                <a:path w="12652" h="6392" extrusionOk="0">
                  <a:moveTo>
                    <a:pt x="6326" y="0"/>
                  </a:moveTo>
                  <a:cubicBezTo>
                    <a:pt x="2832" y="0"/>
                    <a:pt x="1" y="2832"/>
                    <a:pt x="1" y="6326"/>
                  </a:cubicBezTo>
                  <a:lnTo>
                    <a:pt x="1" y="6391"/>
                  </a:lnTo>
                  <a:lnTo>
                    <a:pt x="4883" y="6391"/>
                  </a:lnTo>
                  <a:cubicBezTo>
                    <a:pt x="4883" y="6380"/>
                    <a:pt x="4882" y="6369"/>
                    <a:pt x="4882" y="6358"/>
                  </a:cubicBezTo>
                  <a:cubicBezTo>
                    <a:pt x="4882" y="5554"/>
                    <a:pt x="5533" y="4902"/>
                    <a:pt x="6337" y="4902"/>
                  </a:cubicBezTo>
                  <a:cubicBezTo>
                    <a:pt x="7141" y="4902"/>
                    <a:pt x="7793" y="5554"/>
                    <a:pt x="7793" y="6358"/>
                  </a:cubicBezTo>
                  <a:cubicBezTo>
                    <a:pt x="7793" y="6369"/>
                    <a:pt x="7791" y="6380"/>
                    <a:pt x="7791" y="6391"/>
                  </a:cubicBezTo>
                  <a:lnTo>
                    <a:pt x="12650" y="6391"/>
                  </a:lnTo>
                  <a:lnTo>
                    <a:pt x="12650" y="6326"/>
                  </a:lnTo>
                  <a:cubicBezTo>
                    <a:pt x="12651" y="2833"/>
                    <a:pt x="9819" y="0"/>
                    <a:pt x="6326"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7962;p57">
              <a:extLst>
                <a:ext uri="{FF2B5EF4-FFF2-40B4-BE49-F238E27FC236}">
                  <a16:creationId xmlns:a16="http://schemas.microsoft.com/office/drawing/2014/main" id="{0D5BB964-F9EA-E807-362E-CE309B76A458}"/>
                </a:ext>
              </a:extLst>
            </p:cNvPr>
            <p:cNvCxnSpPr/>
            <p:nvPr/>
          </p:nvCxnSpPr>
          <p:spPr>
            <a:xfrm>
              <a:off x="6894650" y="2821921"/>
              <a:ext cx="1445100" cy="0"/>
            </a:xfrm>
            <a:prstGeom prst="straightConnector1">
              <a:avLst/>
            </a:prstGeom>
            <a:noFill/>
            <a:ln w="9525" cap="flat" cmpd="sng">
              <a:solidFill>
                <a:srgbClr val="869FB2"/>
              </a:solidFill>
              <a:prstDash val="solid"/>
              <a:round/>
              <a:headEnd type="none" w="med" len="med"/>
              <a:tailEnd type="none" w="med" len="med"/>
            </a:ln>
          </p:spPr>
        </p:cxnSp>
      </p:grpSp>
      <p:pic>
        <p:nvPicPr>
          <p:cNvPr id="2" name="Picture 1">
            <a:extLst>
              <a:ext uri="{FF2B5EF4-FFF2-40B4-BE49-F238E27FC236}">
                <a16:creationId xmlns:a16="http://schemas.microsoft.com/office/drawing/2014/main" id="{7BC3168D-1791-968B-5FC2-B1643001B8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9688"/>
            <a:ext cx="468351" cy="490372"/>
          </a:xfrm>
          <a:prstGeom prst="rect">
            <a:avLst/>
          </a:prstGeom>
        </p:spPr>
      </p:pic>
      <p:pic>
        <p:nvPicPr>
          <p:cNvPr id="15" name="Picture 14">
            <a:extLst>
              <a:ext uri="{FF2B5EF4-FFF2-40B4-BE49-F238E27FC236}">
                <a16:creationId xmlns:a16="http://schemas.microsoft.com/office/drawing/2014/main" id="{9122E000-4113-3577-EFF5-EB575907C5B3}"/>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7685249" y="0"/>
            <a:ext cx="1458751" cy="300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3"/>
          <p:cNvSpPr txBox="1">
            <a:spLocks noGrp="1"/>
          </p:cNvSpPr>
          <p:nvPr>
            <p:ph type="title"/>
          </p:nvPr>
        </p:nvSpPr>
        <p:spPr>
          <a:xfrm>
            <a:off x="4986224" y="1103883"/>
            <a:ext cx="3328800" cy="985249"/>
          </a:xfrm>
          <a:prstGeom prst="rect">
            <a:avLst/>
          </a:prstGeom>
        </p:spPr>
        <p:txBody>
          <a:bodyPr spcFirstLastPara="1" wrap="square" lIns="91425" tIns="91425" rIns="91425" bIns="91425" anchor="b" anchorCtr="0">
            <a:noAutofit/>
          </a:bodyPr>
          <a:lstStyle/>
          <a:p>
            <a:pPr>
              <a:buSzPts val="1100"/>
            </a:pPr>
            <a:r>
              <a:rPr lang="en-US" sz="2400" b="1" dirty="0"/>
              <a:t>Welcome to Our </a:t>
            </a:r>
            <a:r>
              <a:rPr lang="en-US" sz="2400" b="1" dirty="0" err="1"/>
              <a:t>Carmech</a:t>
            </a:r>
            <a:r>
              <a:rPr lang="en-US" sz="2400" b="1" dirty="0"/>
              <a:t> Solutions</a:t>
            </a:r>
            <a:endParaRPr sz="2400" dirty="0"/>
          </a:p>
        </p:txBody>
      </p:sp>
      <p:pic>
        <p:nvPicPr>
          <p:cNvPr id="437" name="Google Shape;437;p43"/>
          <p:cNvPicPr preferRelativeResize="0">
            <a:picLocks noGrp="1"/>
          </p:cNvPicPr>
          <p:nvPr>
            <p:ph type="pic" idx="2"/>
          </p:nvPr>
        </p:nvPicPr>
        <p:blipFill>
          <a:blip r:embed="rId3"/>
          <a:srcRect l="9844" r="9844"/>
          <a:stretch/>
        </p:blipFill>
        <p:spPr>
          <a:xfrm>
            <a:off x="-1342950" y="536275"/>
            <a:ext cx="6443400" cy="5348700"/>
          </a:xfrm>
          <a:prstGeom prst="parallelogram">
            <a:avLst>
              <a:gd name="adj" fmla="val 25026"/>
            </a:avLst>
          </a:prstGeom>
        </p:spPr>
      </p:pic>
      <p:sp>
        <p:nvSpPr>
          <p:cNvPr id="438" name="Google Shape;438;p43"/>
          <p:cNvSpPr/>
          <p:nvPr/>
        </p:nvSpPr>
        <p:spPr>
          <a:xfrm>
            <a:off x="-482850" y="39169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txBody>
          <a:bodyPr/>
          <a:lstStyle/>
          <a:p>
            <a:endParaRPr lang="en-US"/>
          </a:p>
        </p:txBody>
      </p:sp>
      <p:sp>
        <p:nvSpPr>
          <p:cNvPr id="439" name="Google Shape;439;p43"/>
          <p:cNvSpPr/>
          <p:nvPr/>
        </p:nvSpPr>
        <p:spPr>
          <a:xfrm>
            <a:off x="-1104621" y="4278886"/>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54;p49">
            <a:extLst>
              <a:ext uri="{FF2B5EF4-FFF2-40B4-BE49-F238E27FC236}">
                <a16:creationId xmlns:a16="http://schemas.microsoft.com/office/drawing/2014/main" id="{120C8EB4-DDC7-0FA4-631B-0154D499A68B}"/>
              </a:ext>
            </a:extLst>
          </p:cNvPr>
          <p:cNvSpPr txBox="1">
            <a:spLocks/>
          </p:cNvSpPr>
          <p:nvPr/>
        </p:nvSpPr>
        <p:spPr>
          <a:xfrm>
            <a:off x="5138541" y="2089132"/>
            <a:ext cx="3176483" cy="2597168"/>
          </a:xfrm>
          <a:prstGeom prst="rect">
            <a:avLst/>
          </a:prstGeom>
          <a:noFill/>
          <a:ln>
            <a:noFill/>
          </a:ln>
        </p:spPr>
        <p:txBody>
          <a:bodyPr spcFirstLastPara="1" wrap="square" lIns="91425" tIns="91425" rIns="91425" bIns="91425" anchor="t" anchorCtr="0">
            <a:noAutofit/>
          </a:bodyPr>
          <a:lstStyle/>
          <a:p>
            <a:pPr>
              <a:buClrTx/>
            </a:pPr>
            <a:r>
              <a:rPr lang="en-US" dirty="0">
                <a:solidFill>
                  <a:schemeClr val="tx1"/>
                </a:solidFill>
                <a:latin typeface="Aptos" panose="020B0004020202020204" pitchFamily="34" charset="0"/>
              </a:rPr>
              <a:t>We are committed to providing you with the best car service experience possible. Our team of experienced professionals is dedicated to making sure that you arrive at your destination safely and comfortably. From airport transfers to corporate events, we offer a range of services to meet your needs. </a:t>
            </a:r>
          </a:p>
        </p:txBody>
      </p:sp>
      <p:pic>
        <p:nvPicPr>
          <p:cNvPr id="2" name="Picture 1">
            <a:extLst>
              <a:ext uri="{FF2B5EF4-FFF2-40B4-BE49-F238E27FC236}">
                <a16:creationId xmlns:a16="http://schemas.microsoft.com/office/drawing/2014/main" id="{9E78A39B-3893-74BC-5B8D-0C33369420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280"/>
            <a:ext cx="468351" cy="490372"/>
          </a:xfrm>
          <a:prstGeom prst="rect">
            <a:avLst/>
          </a:prstGeom>
        </p:spPr>
      </p:pic>
      <p:pic>
        <p:nvPicPr>
          <p:cNvPr id="3" name="Picture 2">
            <a:extLst>
              <a:ext uri="{FF2B5EF4-FFF2-40B4-BE49-F238E27FC236}">
                <a16:creationId xmlns:a16="http://schemas.microsoft.com/office/drawing/2014/main" id="{402D8C31-0BA0-FB08-B037-CE9207546397}"/>
              </a:ext>
            </a:extLst>
          </p:cNvPr>
          <p:cNvPicPr>
            <a:picLocks noChangeAspect="1"/>
          </p:cNvPicPr>
          <p:nvPr/>
        </p:nvPicPr>
        <p:blipFill rotWithShape="1">
          <a:blip r:embed="rId5">
            <a:extLst>
              <a:ext uri="{28A0092B-C50C-407E-A947-70E740481C1C}">
                <a14:useLocalDpi xmlns:a14="http://schemas.microsoft.com/office/drawing/2010/main" val="0"/>
              </a:ext>
            </a:extLst>
          </a:blip>
          <a:srcRect l="25791" t="16832" b="13861"/>
          <a:stretch/>
        </p:blipFill>
        <p:spPr>
          <a:xfrm>
            <a:off x="7685249" y="0"/>
            <a:ext cx="1458751" cy="300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2" name="Google Shape;1222;p82"/>
          <p:cNvSpPr txBox="1">
            <a:spLocks noGrp="1"/>
          </p:cNvSpPr>
          <p:nvPr>
            <p:ph type="subTitle" idx="5"/>
          </p:nvPr>
        </p:nvSpPr>
        <p:spPr>
          <a:xfrm>
            <a:off x="3255150" y="1577950"/>
            <a:ext cx="2523900" cy="993800"/>
          </a:xfrm>
          <a:prstGeom prst="rect">
            <a:avLst/>
          </a:prstGeom>
        </p:spPr>
        <p:txBody>
          <a:bodyPr spcFirstLastPara="1" wrap="square" lIns="91425" tIns="91425" rIns="91425" bIns="91425" anchor="b" anchorCtr="0">
            <a:noAutofit/>
          </a:bodyPr>
          <a:lstStyle/>
          <a:p>
            <a:pPr marL="0" indent="0"/>
            <a:r>
              <a:rPr lang="en-US" b="1" dirty="0"/>
              <a:t>Detailing &amp; Valeting</a:t>
            </a:r>
          </a:p>
          <a:p>
            <a:pPr marL="0" lvl="0" indent="0" algn="ctr" rtl="0">
              <a:spcBef>
                <a:spcPts val="0"/>
              </a:spcBef>
              <a:spcAft>
                <a:spcPts val="0"/>
              </a:spcAft>
              <a:buNone/>
            </a:pPr>
            <a:endParaRPr dirty="0"/>
          </a:p>
        </p:txBody>
      </p:sp>
      <p:sp>
        <p:nvSpPr>
          <p:cNvPr id="1223" name="Google Shape;1223;p82"/>
          <p:cNvSpPr txBox="1">
            <a:spLocks noGrp="1"/>
          </p:cNvSpPr>
          <p:nvPr>
            <p:ph type="subTitle" idx="2"/>
          </p:nvPr>
        </p:nvSpPr>
        <p:spPr>
          <a:xfrm>
            <a:off x="714700" y="1361350"/>
            <a:ext cx="2523900" cy="1210400"/>
          </a:xfrm>
          <a:prstGeom prst="rect">
            <a:avLst/>
          </a:prstGeom>
        </p:spPr>
        <p:txBody>
          <a:bodyPr spcFirstLastPara="1" wrap="square" lIns="91425" tIns="91425" rIns="91425" bIns="91425" anchor="b" anchorCtr="0">
            <a:noAutofit/>
          </a:bodyPr>
          <a:lstStyle/>
          <a:p>
            <a:pPr marL="0" indent="0"/>
            <a:r>
              <a:rPr lang="en-US" b="1" dirty="0"/>
              <a:t>Repairs &amp; Maintenance</a:t>
            </a:r>
          </a:p>
          <a:p>
            <a:pPr marL="0" lvl="0" indent="0" algn="ctr" rtl="0">
              <a:spcBef>
                <a:spcPts val="0"/>
              </a:spcBef>
              <a:spcAft>
                <a:spcPts val="0"/>
              </a:spcAft>
              <a:buNone/>
            </a:pPr>
            <a:endParaRPr dirty="0"/>
          </a:p>
        </p:txBody>
      </p:sp>
      <p:sp>
        <p:nvSpPr>
          <p:cNvPr id="1226" name="Google Shape;1226;p82"/>
          <p:cNvSpPr txBox="1">
            <a:spLocks noGrp="1"/>
          </p:cNvSpPr>
          <p:nvPr>
            <p:ph type="subTitle" idx="8"/>
          </p:nvPr>
        </p:nvSpPr>
        <p:spPr>
          <a:xfrm>
            <a:off x="5795600" y="1577950"/>
            <a:ext cx="2523900" cy="667162"/>
          </a:xfrm>
          <a:prstGeom prst="rect">
            <a:avLst/>
          </a:prstGeom>
        </p:spPr>
        <p:txBody>
          <a:bodyPr spcFirstLastPara="1" wrap="square" lIns="91425" tIns="91425" rIns="91425" bIns="91425" anchor="b" anchorCtr="0">
            <a:noAutofit/>
          </a:bodyPr>
          <a:lstStyle/>
          <a:p>
            <a:r>
              <a:rPr lang="en-US" b="1" dirty="0"/>
              <a:t>Custom</a:t>
            </a:r>
          </a:p>
          <a:p>
            <a:r>
              <a:rPr lang="en-US" b="1" dirty="0"/>
              <a:t>Upgrades</a:t>
            </a:r>
          </a:p>
        </p:txBody>
      </p:sp>
      <p:sp>
        <p:nvSpPr>
          <p:cNvPr id="1229" name="Google Shape;1229;p82"/>
          <p:cNvSpPr txBox="1">
            <a:spLocks noGrp="1"/>
          </p:cNvSpPr>
          <p:nvPr>
            <p:ph type="title" idx="9"/>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a:t>Our Services</a:t>
            </a:r>
            <a:endParaRPr sz="3300" dirty="0"/>
          </a:p>
        </p:txBody>
      </p:sp>
      <p:sp>
        <p:nvSpPr>
          <p:cNvPr id="8" name="Google Shape;554;p49">
            <a:extLst>
              <a:ext uri="{FF2B5EF4-FFF2-40B4-BE49-F238E27FC236}">
                <a16:creationId xmlns:a16="http://schemas.microsoft.com/office/drawing/2014/main" id="{CA9F3E1A-C95A-3D63-8897-47E0A6498C48}"/>
              </a:ext>
            </a:extLst>
          </p:cNvPr>
          <p:cNvSpPr txBox="1">
            <a:spLocks/>
          </p:cNvSpPr>
          <p:nvPr/>
        </p:nvSpPr>
        <p:spPr>
          <a:xfrm>
            <a:off x="3348401" y="2492950"/>
            <a:ext cx="2447199" cy="1470907"/>
          </a:xfrm>
          <a:prstGeom prst="rect">
            <a:avLst/>
          </a:prstGeom>
          <a:noFill/>
          <a:ln>
            <a:noFill/>
          </a:ln>
        </p:spPr>
        <p:txBody>
          <a:bodyPr spcFirstLastPara="1" wrap="square" lIns="91425" tIns="91425" rIns="91425" bIns="91425" anchor="t" anchorCtr="0">
            <a:noAutofit/>
          </a:bodyPr>
          <a:lstStyle/>
          <a:p>
            <a:pPr>
              <a:buClrTx/>
            </a:pPr>
            <a:r>
              <a:rPr lang="en-US" dirty="0">
                <a:solidFill>
                  <a:schemeClr val="tx1"/>
                </a:solidFill>
              </a:rPr>
              <a:t>Restore the luster of your car with our professional interior and exterior detailing services, guaranteed to leave your vehicle looking pristine</a:t>
            </a:r>
            <a:r>
              <a:rPr lang="en-US" dirty="0"/>
              <a:t>.</a:t>
            </a:r>
          </a:p>
        </p:txBody>
      </p:sp>
      <p:sp>
        <p:nvSpPr>
          <p:cNvPr id="16" name="Google Shape;554;p49">
            <a:extLst>
              <a:ext uri="{FF2B5EF4-FFF2-40B4-BE49-F238E27FC236}">
                <a16:creationId xmlns:a16="http://schemas.microsoft.com/office/drawing/2014/main" id="{20807B44-C9FF-DCC7-8D61-2214295D3401}"/>
              </a:ext>
            </a:extLst>
          </p:cNvPr>
          <p:cNvSpPr txBox="1">
            <a:spLocks/>
          </p:cNvSpPr>
          <p:nvPr/>
        </p:nvSpPr>
        <p:spPr>
          <a:xfrm>
            <a:off x="5907977" y="2492949"/>
            <a:ext cx="2284452" cy="1470907"/>
          </a:xfrm>
          <a:prstGeom prst="rect">
            <a:avLst/>
          </a:prstGeom>
          <a:noFill/>
          <a:ln>
            <a:noFill/>
          </a:ln>
        </p:spPr>
        <p:txBody>
          <a:bodyPr spcFirstLastPara="1" wrap="square" lIns="91425" tIns="91425" rIns="91425" bIns="91425" anchor="t" anchorCtr="0">
            <a:noAutofit/>
          </a:bodyPr>
          <a:lstStyle/>
          <a:p>
            <a:pPr>
              <a:buClrTx/>
            </a:pPr>
            <a:r>
              <a:rPr lang="en-US" dirty="0">
                <a:solidFill>
                  <a:schemeClr val="tx1"/>
                </a:solidFill>
              </a:rPr>
              <a:t>Explore our range of custom upgrade options, including performance enhancements, custom paintwork, and body kit installations.</a:t>
            </a:r>
          </a:p>
          <a:p>
            <a:pPr>
              <a:buClrTx/>
            </a:pPr>
            <a:endParaRPr lang="en-US" dirty="0">
              <a:solidFill>
                <a:schemeClr val="tx1"/>
              </a:solidFill>
            </a:endParaRPr>
          </a:p>
        </p:txBody>
      </p:sp>
      <p:sp>
        <p:nvSpPr>
          <p:cNvPr id="17" name="Google Shape;554;p49">
            <a:extLst>
              <a:ext uri="{FF2B5EF4-FFF2-40B4-BE49-F238E27FC236}">
                <a16:creationId xmlns:a16="http://schemas.microsoft.com/office/drawing/2014/main" id="{5B6F8405-B8AB-14D3-8233-D27E1BE41D07}"/>
              </a:ext>
            </a:extLst>
          </p:cNvPr>
          <p:cNvSpPr txBox="1">
            <a:spLocks/>
          </p:cNvSpPr>
          <p:nvPr/>
        </p:nvSpPr>
        <p:spPr>
          <a:xfrm>
            <a:off x="566541" y="2439453"/>
            <a:ext cx="2781860" cy="1470907"/>
          </a:xfrm>
          <a:prstGeom prst="rect">
            <a:avLst/>
          </a:prstGeom>
          <a:noFill/>
          <a:ln>
            <a:noFill/>
          </a:ln>
        </p:spPr>
        <p:txBody>
          <a:bodyPr spcFirstLastPara="1" wrap="square" lIns="91425" tIns="91425" rIns="91425" bIns="91425" anchor="t" anchorCtr="0">
            <a:noAutofit/>
          </a:bodyPr>
          <a:lstStyle/>
          <a:p>
            <a:pPr>
              <a:buClrTx/>
            </a:pPr>
            <a:r>
              <a:rPr lang="en-US" dirty="0">
                <a:solidFill>
                  <a:schemeClr val="tx1"/>
                </a:solidFill>
              </a:rPr>
              <a:t>From oil changes to engine diagnostics, we offer comprehensive repair and maintenance services to keep your vehicle running smoothly.</a:t>
            </a:r>
          </a:p>
        </p:txBody>
      </p:sp>
      <p:pic>
        <p:nvPicPr>
          <p:cNvPr id="2" name="Picture 1">
            <a:extLst>
              <a:ext uri="{FF2B5EF4-FFF2-40B4-BE49-F238E27FC236}">
                <a16:creationId xmlns:a16="http://schemas.microsoft.com/office/drawing/2014/main" id="{84C02AC6-54FB-E295-DA85-B13D128AF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4820"/>
            <a:ext cx="468351" cy="490372"/>
          </a:xfrm>
          <a:prstGeom prst="rect">
            <a:avLst/>
          </a:prstGeom>
        </p:spPr>
      </p:pic>
      <p:pic>
        <p:nvPicPr>
          <p:cNvPr id="3" name="Picture 2">
            <a:extLst>
              <a:ext uri="{FF2B5EF4-FFF2-40B4-BE49-F238E27FC236}">
                <a16:creationId xmlns:a16="http://schemas.microsoft.com/office/drawing/2014/main" id="{3C756FA9-8197-27F5-5BFA-F53BEEEAF828}"/>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7685249" y="0"/>
            <a:ext cx="1458751" cy="300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00" y="616298"/>
            <a:ext cx="7714800" cy="887925"/>
          </a:xfrm>
          <a:prstGeom prst="rect">
            <a:avLst/>
          </a:prstGeom>
        </p:spPr>
        <p:txBody>
          <a:bodyPr spcFirstLastPara="1" wrap="square" lIns="91425" tIns="91425" rIns="91425" bIns="91425" anchor="t" anchorCtr="0">
            <a:noAutofit/>
          </a:bodyPr>
          <a:lstStyle/>
          <a:p>
            <a:r>
              <a:rPr lang="en-US" b="1" dirty="0"/>
              <a:t>Service Pricing and Packages</a:t>
            </a:r>
          </a:p>
        </p:txBody>
      </p:sp>
      <p:sp>
        <p:nvSpPr>
          <p:cNvPr id="553" name="Google Shape;553;p49"/>
          <p:cNvSpPr txBox="1">
            <a:spLocks noGrp="1"/>
          </p:cNvSpPr>
          <p:nvPr>
            <p:ph type="subTitle" idx="1"/>
          </p:nvPr>
        </p:nvSpPr>
        <p:spPr>
          <a:xfrm>
            <a:off x="950500" y="2419925"/>
            <a:ext cx="2243400" cy="769324"/>
          </a:xfrm>
          <a:prstGeom prst="rect">
            <a:avLst/>
          </a:prstGeom>
        </p:spPr>
        <p:txBody>
          <a:bodyPr spcFirstLastPara="1" wrap="square" lIns="91425" tIns="91425" rIns="91425" bIns="91425" anchor="b" anchorCtr="0">
            <a:noAutofit/>
          </a:bodyPr>
          <a:lstStyle/>
          <a:p>
            <a:pPr marL="0" indent="0"/>
            <a:r>
              <a:rPr lang="en-US" b="1" dirty="0"/>
              <a:t>Basic Package</a:t>
            </a:r>
          </a:p>
          <a:p>
            <a:pPr marL="0" lvl="0" indent="0" algn="l" rtl="0">
              <a:spcBef>
                <a:spcPts val="0"/>
              </a:spcBef>
              <a:spcAft>
                <a:spcPts val="0"/>
              </a:spcAft>
              <a:buNone/>
            </a:pPr>
            <a:endParaRPr dirty="0"/>
          </a:p>
        </p:txBody>
      </p:sp>
      <p:sp>
        <p:nvSpPr>
          <p:cNvPr id="554" name="Google Shape;554;p49"/>
          <p:cNvSpPr txBox="1">
            <a:spLocks noGrp="1"/>
          </p:cNvSpPr>
          <p:nvPr>
            <p:ph type="subTitle" idx="2"/>
          </p:nvPr>
        </p:nvSpPr>
        <p:spPr>
          <a:xfrm>
            <a:off x="950500" y="2739234"/>
            <a:ext cx="2243400" cy="859200"/>
          </a:xfrm>
          <a:prstGeom prst="rect">
            <a:avLst/>
          </a:prstGeom>
        </p:spPr>
        <p:txBody>
          <a:bodyPr spcFirstLastPara="1" wrap="square" lIns="91425" tIns="91425" rIns="91425" bIns="91425" anchor="t" anchorCtr="0">
            <a:noAutofit/>
          </a:bodyPr>
          <a:lstStyle/>
          <a:p>
            <a:pPr marL="0" indent="0"/>
            <a:r>
              <a:rPr lang="en-US" dirty="0"/>
              <a:t>Includes regular maintenance services at an affordable price.</a:t>
            </a:r>
          </a:p>
          <a:p>
            <a:pPr marL="0" lvl="0" indent="0" algn="l" rtl="0">
              <a:spcBef>
                <a:spcPts val="0"/>
              </a:spcBef>
              <a:spcAft>
                <a:spcPts val="0"/>
              </a:spcAft>
              <a:buNone/>
            </a:pPr>
            <a:endParaRPr dirty="0"/>
          </a:p>
        </p:txBody>
      </p:sp>
      <p:sp>
        <p:nvSpPr>
          <p:cNvPr id="555" name="Google Shape;555;p49"/>
          <p:cNvSpPr txBox="1">
            <a:spLocks noGrp="1"/>
          </p:cNvSpPr>
          <p:nvPr>
            <p:ph type="subTitle" idx="3"/>
          </p:nvPr>
        </p:nvSpPr>
        <p:spPr>
          <a:xfrm>
            <a:off x="3367185" y="2060701"/>
            <a:ext cx="2243400" cy="769324"/>
          </a:xfrm>
          <a:prstGeom prst="rect">
            <a:avLst/>
          </a:prstGeom>
        </p:spPr>
        <p:txBody>
          <a:bodyPr spcFirstLastPara="1" wrap="square" lIns="91425" tIns="91425" rIns="91425" bIns="91425" anchor="b" anchorCtr="0">
            <a:noAutofit/>
          </a:bodyPr>
          <a:lstStyle/>
          <a:p>
            <a:pPr marL="0" indent="0"/>
            <a:r>
              <a:rPr lang="en-US" sz="1800" b="1" dirty="0"/>
              <a:t>Advanced Package</a:t>
            </a:r>
          </a:p>
        </p:txBody>
      </p:sp>
      <p:sp>
        <p:nvSpPr>
          <p:cNvPr id="557" name="Google Shape;557;p49"/>
          <p:cNvSpPr txBox="1">
            <a:spLocks noGrp="1"/>
          </p:cNvSpPr>
          <p:nvPr>
            <p:ph type="subTitle" idx="5"/>
          </p:nvPr>
        </p:nvSpPr>
        <p:spPr>
          <a:xfrm>
            <a:off x="5831305" y="2419925"/>
            <a:ext cx="2243400" cy="410100"/>
          </a:xfrm>
          <a:prstGeom prst="rect">
            <a:avLst/>
          </a:prstGeom>
        </p:spPr>
        <p:txBody>
          <a:bodyPr spcFirstLastPara="1" wrap="square" lIns="91425" tIns="91425" rIns="91425" bIns="91425" anchor="b" anchorCtr="0">
            <a:noAutofit/>
          </a:bodyPr>
          <a:lstStyle/>
          <a:p>
            <a:pPr marL="0" indent="0"/>
            <a:r>
              <a:rPr lang="en-US" sz="2000" b="1" dirty="0"/>
              <a:t>Premium Package</a:t>
            </a:r>
          </a:p>
        </p:txBody>
      </p:sp>
      <p:sp>
        <p:nvSpPr>
          <p:cNvPr id="558" name="Google Shape;558;p49"/>
          <p:cNvSpPr txBox="1">
            <a:spLocks noGrp="1"/>
          </p:cNvSpPr>
          <p:nvPr>
            <p:ph type="subTitle" idx="6"/>
          </p:nvPr>
        </p:nvSpPr>
        <p:spPr>
          <a:xfrm>
            <a:off x="5831300" y="2739234"/>
            <a:ext cx="2243400" cy="859200"/>
          </a:xfrm>
          <a:prstGeom prst="rect">
            <a:avLst/>
          </a:prstGeom>
        </p:spPr>
        <p:txBody>
          <a:bodyPr spcFirstLastPara="1" wrap="square" lIns="91425" tIns="91425" rIns="91425" bIns="91425" anchor="t" anchorCtr="0">
            <a:noAutofit/>
          </a:bodyPr>
          <a:lstStyle/>
          <a:p>
            <a:pPr marL="0" indent="0"/>
            <a:r>
              <a:rPr lang="en-US" dirty="0"/>
              <a:t>Exclusive services with a dedicated personal mechanic and fast-track appointments.</a:t>
            </a:r>
          </a:p>
          <a:p>
            <a:pPr marL="0" lvl="0" indent="0" algn="l" rtl="0">
              <a:spcBef>
                <a:spcPts val="0"/>
              </a:spcBef>
              <a:spcAft>
                <a:spcPts val="0"/>
              </a:spcAft>
              <a:buNone/>
            </a:pPr>
            <a:endParaRPr dirty="0"/>
          </a:p>
        </p:txBody>
      </p:sp>
      <p:grpSp>
        <p:nvGrpSpPr>
          <p:cNvPr id="559" name="Google Shape;559;p49"/>
          <p:cNvGrpSpPr/>
          <p:nvPr/>
        </p:nvGrpSpPr>
        <p:grpSpPr>
          <a:xfrm>
            <a:off x="5946201" y="1878083"/>
            <a:ext cx="537490" cy="362065"/>
            <a:chOff x="3990890" y="3430078"/>
            <a:chExt cx="383976" cy="258655"/>
          </a:xfrm>
        </p:grpSpPr>
        <p:sp>
          <p:nvSpPr>
            <p:cNvPr id="560" name="Google Shape;560;p49"/>
            <p:cNvSpPr/>
            <p:nvPr/>
          </p:nvSpPr>
          <p:spPr>
            <a:xfrm>
              <a:off x="4047568" y="3553791"/>
              <a:ext cx="33551" cy="22390"/>
            </a:xfrm>
            <a:custGeom>
              <a:avLst/>
              <a:gdLst/>
              <a:ahLst/>
              <a:cxnLst/>
              <a:rect l="l" t="t" r="r" b="b"/>
              <a:pathLst>
                <a:path w="1001" h="668" extrusionOk="0">
                  <a:moveTo>
                    <a:pt x="0" y="1"/>
                  </a:moveTo>
                  <a:lnTo>
                    <a:pt x="0" y="668"/>
                  </a:lnTo>
                  <a:lnTo>
                    <a:pt x="1001" y="668"/>
                  </a:lnTo>
                  <a:lnTo>
                    <a:pt x="10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9"/>
            <p:cNvSpPr/>
            <p:nvPr/>
          </p:nvSpPr>
          <p:spPr>
            <a:xfrm>
              <a:off x="4103442" y="3553791"/>
              <a:ext cx="69482" cy="22390"/>
            </a:xfrm>
            <a:custGeom>
              <a:avLst/>
              <a:gdLst/>
              <a:ahLst/>
              <a:cxnLst/>
              <a:rect l="l" t="t" r="r" b="b"/>
              <a:pathLst>
                <a:path w="2073" h="668" extrusionOk="0">
                  <a:moveTo>
                    <a:pt x="0" y="1"/>
                  </a:moveTo>
                  <a:lnTo>
                    <a:pt x="0" y="668"/>
                  </a:lnTo>
                  <a:lnTo>
                    <a:pt x="2072" y="668"/>
                  </a:lnTo>
                  <a:lnTo>
                    <a:pt x="2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9"/>
            <p:cNvSpPr/>
            <p:nvPr/>
          </p:nvSpPr>
          <p:spPr>
            <a:xfrm>
              <a:off x="4195247" y="3553791"/>
              <a:ext cx="33551" cy="22390"/>
            </a:xfrm>
            <a:custGeom>
              <a:avLst/>
              <a:gdLst/>
              <a:ahLst/>
              <a:cxnLst/>
              <a:rect l="l" t="t" r="r" b="b"/>
              <a:pathLst>
                <a:path w="1001" h="668" extrusionOk="0">
                  <a:moveTo>
                    <a:pt x="0" y="1"/>
                  </a:moveTo>
                  <a:lnTo>
                    <a:pt x="0" y="668"/>
                  </a:lnTo>
                  <a:lnTo>
                    <a:pt x="1000" y="668"/>
                  </a:lnTo>
                  <a:lnTo>
                    <a:pt x="10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9"/>
            <p:cNvSpPr/>
            <p:nvPr/>
          </p:nvSpPr>
          <p:spPr>
            <a:xfrm>
              <a:off x="4251120" y="3553791"/>
              <a:ext cx="34355" cy="22390"/>
            </a:xfrm>
            <a:custGeom>
              <a:avLst/>
              <a:gdLst/>
              <a:ahLst/>
              <a:cxnLst/>
              <a:rect l="l" t="t" r="r" b="b"/>
              <a:pathLst>
                <a:path w="1025" h="668" extrusionOk="0">
                  <a:moveTo>
                    <a:pt x="0" y="1"/>
                  </a:moveTo>
                  <a:lnTo>
                    <a:pt x="0" y="668"/>
                  </a:lnTo>
                  <a:lnTo>
                    <a:pt x="1024" y="668"/>
                  </a:lnTo>
                  <a:lnTo>
                    <a:pt x="1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9"/>
            <p:cNvSpPr/>
            <p:nvPr/>
          </p:nvSpPr>
          <p:spPr>
            <a:xfrm>
              <a:off x="3990890" y="3598503"/>
              <a:ext cx="294585" cy="23194"/>
            </a:xfrm>
            <a:custGeom>
              <a:avLst/>
              <a:gdLst/>
              <a:ahLst/>
              <a:cxnLst/>
              <a:rect l="l" t="t" r="r" b="b"/>
              <a:pathLst>
                <a:path w="8789" h="692" extrusionOk="0">
                  <a:moveTo>
                    <a:pt x="1" y="1"/>
                  </a:moveTo>
                  <a:lnTo>
                    <a:pt x="1" y="691"/>
                  </a:lnTo>
                  <a:lnTo>
                    <a:pt x="8788" y="691"/>
                  </a:lnTo>
                  <a:lnTo>
                    <a:pt x="8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9"/>
            <p:cNvSpPr/>
            <p:nvPr/>
          </p:nvSpPr>
          <p:spPr>
            <a:xfrm>
              <a:off x="4217569" y="3644020"/>
              <a:ext cx="67906" cy="44712"/>
            </a:xfrm>
            <a:custGeom>
              <a:avLst/>
              <a:gdLst/>
              <a:ahLst/>
              <a:cxnLst/>
              <a:rect l="l" t="t" r="r" b="b"/>
              <a:pathLst>
                <a:path w="2026" h="1334" extrusionOk="0">
                  <a:moveTo>
                    <a:pt x="1" y="0"/>
                  </a:moveTo>
                  <a:lnTo>
                    <a:pt x="1" y="1334"/>
                  </a:lnTo>
                  <a:lnTo>
                    <a:pt x="2025" y="1334"/>
                  </a:lnTo>
                  <a:lnTo>
                    <a:pt x="2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9"/>
            <p:cNvSpPr/>
            <p:nvPr/>
          </p:nvSpPr>
          <p:spPr>
            <a:xfrm>
              <a:off x="3990890" y="3644020"/>
              <a:ext cx="67873" cy="44712"/>
            </a:xfrm>
            <a:custGeom>
              <a:avLst/>
              <a:gdLst/>
              <a:ahLst/>
              <a:cxnLst/>
              <a:rect l="l" t="t" r="r" b="b"/>
              <a:pathLst>
                <a:path w="2025" h="1334" extrusionOk="0">
                  <a:moveTo>
                    <a:pt x="1" y="0"/>
                  </a:moveTo>
                  <a:lnTo>
                    <a:pt x="1" y="1334"/>
                  </a:lnTo>
                  <a:lnTo>
                    <a:pt x="2025" y="1334"/>
                  </a:lnTo>
                  <a:lnTo>
                    <a:pt x="20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9"/>
            <p:cNvSpPr/>
            <p:nvPr/>
          </p:nvSpPr>
          <p:spPr>
            <a:xfrm>
              <a:off x="3990890" y="3553791"/>
              <a:ext cx="34355" cy="22390"/>
            </a:xfrm>
            <a:custGeom>
              <a:avLst/>
              <a:gdLst/>
              <a:ahLst/>
              <a:cxnLst/>
              <a:rect l="l" t="t" r="r" b="b"/>
              <a:pathLst>
                <a:path w="1025" h="668" extrusionOk="0">
                  <a:moveTo>
                    <a:pt x="1" y="1"/>
                  </a:moveTo>
                  <a:lnTo>
                    <a:pt x="1" y="668"/>
                  </a:lnTo>
                  <a:lnTo>
                    <a:pt x="1025" y="668"/>
                  </a:lnTo>
                  <a:lnTo>
                    <a:pt x="1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9"/>
            <p:cNvSpPr/>
            <p:nvPr/>
          </p:nvSpPr>
          <p:spPr>
            <a:xfrm>
              <a:off x="3995683" y="3430078"/>
              <a:ext cx="284195" cy="100620"/>
            </a:xfrm>
            <a:custGeom>
              <a:avLst/>
              <a:gdLst/>
              <a:ahLst/>
              <a:cxnLst/>
              <a:rect l="l" t="t" r="r" b="b"/>
              <a:pathLst>
                <a:path w="8479" h="3002" extrusionOk="0">
                  <a:moveTo>
                    <a:pt x="2525" y="1"/>
                  </a:moveTo>
                  <a:cubicBezTo>
                    <a:pt x="2048" y="1"/>
                    <a:pt x="1596" y="263"/>
                    <a:pt x="1358" y="668"/>
                  </a:cubicBezTo>
                  <a:lnTo>
                    <a:pt x="0" y="3001"/>
                  </a:lnTo>
                  <a:lnTo>
                    <a:pt x="8478" y="3001"/>
                  </a:lnTo>
                  <a:lnTo>
                    <a:pt x="7145" y="668"/>
                  </a:lnTo>
                  <a:cubicBezTo>
                    <a:pt x="6907" y="263"/>
                    <a:pt x="6454" y="1"/>
                    <a:pt x="5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9"/>
            <p:cNvSpPr/>
            <p:nvPr/>
          </p:nvSpPr>
          <p:spPr>
            <a:xfrm>
              <a:off x="4307765" y="3463595"/>
              <a:ext cx="67102" cy="202781"/>
            </a:xfrm>
            <a:custGeom>
              <a:avLst/>
              <a:gdLst/>
              <a:ahLst/>
              <a:cxnLst/>
              <a:rect l="l" t="t" r="r" b="b"/>
              <a:pathLst>
                <a:path w="2002" h="6050" extrusionOk="0">
                  <a:moveTo>
                    <a:pt x="2001" y="1"/>
                  </a:moveTo>
                  <a:lnTo>
                    <a:pt x="1" y="2359"/>
                  </a:lnTo>
                  <a:lnTo>
                    <a:pt x="1" y="3692"/>
                  </a:lnTo>
                  <a:lnTo>
                    <a:pt x="2001" y="6050"/>
                  </a:lnTo>
                  <a:lnTo>
                    <a:pt x="20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49"/>
          <p:cNvGrpSpPr/>
          <p:nvPr/>
        </p:nvGrpSpPr>
        <p:grpSpPr>
          <a:xfrm>
            <a:off x="3526818" y="1773347"/>
            <a:ext cx="495616" cy="490499"/>
            <a:chOff x="3223004" y="3396560"/>
            <a:chExt cx="389574" cy="385552"/>
          </a:xfrm>
        </p:grpSpPr>
        <p:sp>
          <p:nvSpPr>
            <p:cNvPr id="571" name="Google Shape;571;p49"/>
            <p:cNvSpPr/>
            <p:nvPr/>
          </p:nvSpPr>
          <p:spPr>
            <a:xfrm>
              <a:off x="3405004" y="3501135"/>
              <a:ext cx="98206" cy="98206"/>
            </a:xfrm>
            <a:custGeom>
              <a:avLst/>
              <a:gdLst/>
              <a:ahLst/>
              <a:cxnLst/>
              <a:rect l="l" t="t" r="r" b="b"/>
              <a:pathLst>
                <a:path w="2930" h="2930" extrusionOk="0">
                  <a:moveTo>
                    <a:pt x="953" y="0"/>
                  </a:moveTo>
                  <a:lnTo>
                    <a:pt x="1" y="953"/>
                  </a:lnTo>
                  <a:lnTo>
                    <a:pt x="1977" y="2929"/>
                  </a:lnTo>
                  <a:lnTo>
                    <a:pt x="2930" y="1977"/>
                  </a:lnTo>
                  <a:lnTo>
                    <a:pt x="9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9"/>
            <p:cNvSpPr/>
            <p:nvPr/>
          </p:nvSpPr>
          <p:spPr>
            <a:xfrm>
              <a:off x="3452097" y="3453239"/>
              <a:ext cx="98206" cy="98206"/>
            </a:xfrm>
            <a:custGeom>
              <a:avLst/>
              <a:gdLst/>
              <a:ahLst/>
              <a:cxnLst/>
              <a:rect l="l" t="t" r="r" b="b"/>
              <a:pathLst>
                <a:path w="2930" h="2930" extrusionOk="0">
                  <a:moveTo>
                    <a:pt x="953" y="0"/>
                  </a:moveTo>
                  <a:lnTo>
                    <a:pt x="1" y="953"/>
                  </a:lnTo>
                  <a:lnTo>
                    <a:pt x="1977" y="2930"/>
                  </a:lnTo>
                  <a:lnTo>
                    <a:pt x="2930" y="1977"/>
                  </a:lnTo>
                  <a:lnTo>
                    <a:pt x="9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9"/>
            <p:cNvSpPr/>
            <p:nvPr/>
          </p:nvSpPr>
          <p:spPr>
            <a:xfrm>
              <a:off x="3339545" y="3396560"/>
              <a:ext cx="273034" cy="268241"/>
            </a:xfrm>
            <a:custGeom>
              <a:avLst/>
              <a:gdLst/>
              <a:ahLst/>
              <a:cxnLst/>
              <a:rect l="l" t="t" r="r" b="b"/>
              <a:pathLst>
                <a:path w="8146" h="8003" extrusionOk="0">
                  <a:moveTo>
                    <a:pt x="4311" y="739"/>
                  </a:moveTo>
                  <a:lnTo>
                    <a:pt x="7241" y="3668"/>
                  </a:lnTo>
                  <a:lnTo>
                    <a:pt x="3930" y="7002"/>
                  </a:lnTo>
                  <a:lnTo>
                    <a:pt x="1001" y="4073"/>
                  </a:lnTo>
                  <a:lnTo>
                    <a:pt x="4311" y="739"/>
                  </a:lnTo>
                  <a:close/>
                  <a:moveTo>
                    <a:pt x="4302" y="1"/>
                  </a:moveTo>
                  <a:cubicBezTo>
                    <a:pt x="3871" y="1"/>
                    <a:pt x="3442" y="167"/>
                    <a:pt x="3121" y="501"/>
                  </a:cubicBezTo>
                  <a:lnTo>
                    <a:pt x="1" y="3644"/>
                  </a:lnTo>
                  <a:lnTo>
                    <a:pt x="1" y="5430"/>
                  </a:lnTo>
                  <a:lnTo>
                    <a:pt x="2549" y="8002"/>
                  </a:lnTo>
                  <a:lnTo>
                    <a:pt x="4335" y="8002"/>
                  </a:lnTo>
                  <a:lnTo>
                    <a:pt x="7479" y="4859"/>
                  </a:lnTo>
                  <a:cubicBezTo>
                    <a:pt x="8145" y="4192"/>
                    <a:pt x="8145" y="3120"/>
                    <a:pt x="7479" y="2477"/>
                  </a:cubicBezTo>
                  <a:lnTo>
                    <a:pt x="5502" y="501"/>
                  </a:lnTo>
                  <a:cubicBezTo>
                    <a:pt x="5169" y="167"/>
                    <a:pt x="4734" y="1"/>
                    <a:pt x="4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9"/>
            <p:cNvSpPr/>
            <p:nvPr/>
          </p:nvSpPr>
          <p:spPr>
            <a:xfrm>
              <a:off x="3223004" y="3630446"/>
              <a:ext cx="103804" cy="135712"/>
            </a:xfrm>
            <a:custGeom>
              <a:avLst/>
              <a:gdLst/>
              <a:ahLst/>
              <a:cxnLst/>
              <a:rect l="l" t="t" r="r" b="b"/>
              <a:pathLst>
                <a:path w="3097" h="4049" extrusionOk="0">
                  <a:moveTo>
                    <a:pt x="2144" y="0"/>
                  </a:moveTo>
                  <a:lnTo>
                    <a:pt x="1" y="2143"/>
                  </a:lnTo>
                  <a:lnTo>
                    <a:pt x="1" y="4049"/>
                  </a:lnTo>
                  <a:lnTo>
                    <a:pt x="3097" y="953"/>
                  </a:lnTo>
                  <a:lnTo>
                    <a:pt x="21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9"/>
            <p:cNvSpPr/>
            <p:nvPr/>
          </p:nvSpPr>
          <p:spPr>
            <a:xfrm>
              <a:off x="3310820" y="3597699"/>
              <a:ext cx="95827" cy="95827"/>
            </a:xfrm>
            <a:custGeom>
              <a:avLst/>
              <a:gdLst/>
              <a:ahLst/>
              <a:cxnLst/>
              <a:rect l="l" t="t" r="r" b="b"/>
              <a:pathLst>
                <a:path w="2859" h="2859" extrusionOk="0">
                  <a:moveTo>
                    <a:pt x="477" y="1"/>
                  </a:moveTo>
                  <a:lnTo>
                    <a:pt x="1" y="477"/>
                  </a:lnTo>
                  <a:lnTo>
                    <a:pt x="2382" y="2859"/>
                  </a:lnTo>
                  <a:lnTo>
                    <a:pt x="2858" y="2382"/>
                  </a:lnTo>
                  <a:lnTo>
                    <a:pt x="4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9"/>
            <p:cNvSpPr/>
            <p:nvPr/>
          </p:nvSpPr>
          <p:spPr>
            <a:xfrm>
              <a:off x="3238992" y="3677538"/>
              <a:ext cx="134908" cy="104575"/>
            </a:xfrm>
            <a:custGeom>
              <a:avLst/>
              <a:gdLst/>
              <a:ahLst/>
              <a:cxnLst/>
              <a:rect l="l" t="t" r="r" b="b"/>
              <a:pathLst>
                <a:path w="4025" h="3120" extrusionOk="0">
                  <a:moveTo>
                    <a:pt x="3096" y="0"/>
                  </a:moveTo>
                  <a:lnTo>
                    <a:pt x="0" y="3120"/>
                  </a:lnTo>
                  <a:lnTo>
                    <a:pt x="1882" y="3120"/>
                  </a:lnTo>
                  <a:lnTo>
                    <a:pt x="4025" y="953"/>
                  </a:lnTo>
                  <a:lnTo>
                    <a:pt x="30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49"/>
          <p:cNvSpPr/>
          <p:nvPr/>
        </p:nvSpPr>
        <p:spPr>
          <a:xfrm>
            <a:off x="1065549" y="1740276"/>
            <a:ext cx="537492" cy="499879"/>
          </a:xfrm>
          <a:custGeom>
            <a:avLst/>
            <a:gdLst/>
            <a:ahLst/>
            <a:cxnLst/>
            <a:rect l="l" t="t" r="r" b="b"/>
            <a:pathLst>
              <a:path w="12337" h="11473" extrusionOk="0">
                <a:moveTo>
                  <a:pt x="3586" y="7465"/>
                </a:moveTo>
                <a:cubicBezTo>
                  <a:pt x="3917" y="7465"/>
                  <a:pt x="4254" y="7591"/>
                  <a:pt x="4525" y="7870"/>
                </a:cubicBezTo>
                <a:cubicBezTo>
                  <a:pt x="5359" y="8727"/>
                  <a:pt x="4763" y="10156"/>
                  <a:pt x="3573" y="10156"/>
                </a:cubicBezTo>
                <a:cubicBezTo>
                  <a:pt x="2834" y="10156"/>
                  <a:pt x="2239" y="9560"/>
                  <a:pt x="2239" y="8822"/>
                </a:cubicBezTo>
                <a:cubicBezTo>
                  <a:pt x="2239" y="8003"/>
                  <a:pt x="2900" y="7465"/>
                  <a:pt x="3586" y="7465"/>
                </a:cubicBezTo>
                <a:close/>
                <a:moveTo>
                  <a:pt x="9668" y="0"/>
                </a:moveTo>
                <a:cubicBezTo>
                  <a:pt x="8262" y="0"/>
                  <a:pt x="6978" y="1125"/>
                  <a:pt x="6978" y="2702"/>
                </a:cubicBezTo>
                <a:lnTo>
                  <a:pt x="6978" y="3488"/>
                </a:lnTo>
                <a:lnTo>
                  <a:pt x="4382" y="6107"/>
                </a:lnTo>
                <a:lnTo>
                  <a:pt x="3573" y="6107"/>
                </a:lnTo>
                <a:cubicBezTo>
                  <a:pt x="1191" y="6107"/>
                  <a:pt x="1" y="8989"/>
                  <a:pt x="1691" y="10680"/>
                </a:cubicBezTo>
                <a:cubicBezTo>
                  <a:pt x="2239" y="11227"/>
                  <a:pt x="2911" y="11472"/>
                  <a:pt x="3569" y="11472"/>
                </a:cubicBezTo>
                <a:cubicBezTo>
                  <a:pt x="4946" y="11472"/>
                  <a:pt x="6264" y="10401"/>
                  <a:pt x="6264" y="8774"/>
                </a:cubicBezTo>
                <a:lnTo>
                  <a:pt x="6264" y="8012"/>
                </a:lnTo>
                <a:lnTo>
                  <a:pt x="8883" y="5369"/>
                </a:lnTo>
                <a:lnTo>
                  <a:pt x="9669" y="5369"/>
                </a:lnTo>
                <a:cubicBezTo>
                  <a:pt x="11146" y="5369"/>
                  <a:pt x="12336" y="4178"/>
                  <a:pt x="12336" y="2702"/>
                </a:cubicBezTo>
                <a:cubicBezTo>
                  <a:pt x="12336" y="2249"/>
                  <a:pt x="12217" y="1797"/>
                  <a:pt x="12027" y="1416"/>
                </a:cubicBezTo>
                <a:lnTo>
                  <a:pt x="11979" y="1321"/>
                </a:lnTo>
                <a:lnTo>
                  <a:pt x="10360" y="2940"/>
                </a:lnTo>
                <a:lnTo>
                  <a:pt x="9431" y="1987"/>
                </a:lnTo>
                <a:lnTo>
                  <a:pt x="11027" y="368"/>
                </a:lnTo>
                <a:lnTo>
                  <a:pt x="10931" y="320"/>
                </a:lnTo>
                <a:cubicBezTo>
                  <a:pt x="10520" y="101"/>
                  <a:pt x="10089" y="0"/>
                  <a:pt x="9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54;p49">
            <a:extLst>
              <a:ext uri="{FF2B5EF4-FFF2-40B4-BE49-F238E27FC236}">
                <a16:creationId xmlns:a16="http://schemas.microsoft.com/office/drawing/2014/main" id="{290FEE58-AE97-950F-3A44-5E71181BEBD2}"/>
              </a:ext>
            </a:extLst>
          </p:cNvPr>
          <p:cNvSpPr txBox="1">
            <a:spLocks/>
          </p:cNvSpPr>
          <p:nvPr/>
        </p:nvSpPr>
        <p:spPr>
          <a:xfrm>
            <a:off x="3390900" y="2756018"/>
            <a:ext cx="2243400" cy="85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n-US" dirty="0"/>
              <a:t>Comprehensive car diagnostics and repairs with a 20% discount.</a:t>
            </a:r>
          </a:p>
          <a:p>
            <a:pPr marL="0" indent="0"/>
            <a:endParaRPr lang="en-US" dirty="0"/>
          </a:p>
        </p:txBody>
      </p:sp>
      <p:pic>
        <p:nvPicPr>
          <p:cNvPr id="2" name="Picture 1">
            <a:extLst>
              <a:ext uri="{FF2B5EF4-FFF2-40B4-BE49-F238E27FC236}">
                <a16:creationId xmlns:a16="http://schemas.microsoft.com/office/drawing/2014/main" id="{A3A6A94C-7545-2E7E-C50A-488514187F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4820"/>
            <a:ext cx="468351" cy="490372"/>
          </a:xfrm>
          <a:prstGeom prst="rect">
            <a:avLst/>
          </a:prstGeom>
        </p:spPr>
      </p:pic>
      <p:pic>
        <p:nvPicPr>
          <p:cNvPr id="3" name="Picture 2">
            <a:extLst>
              <a:ext uri="{FF2B5EF4-FFF2-40B4-BE49-F238E27FC236}">
                <a16:creationId xmlns:a16="http://schemas.microsoft.com/office/drawing/2014/main" id="{13F0F64F-3BA7-8106-658B-EF9AB56C7B57}"/>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7685249" y="0"/>
            <a:ext cx="1458751" cy="300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81"/>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r>
              <a:rPr lang="en-US" b="1" dirty="0"/>
              <a:t>Book an Appointment Online</a:t>
            </a:r>
          </a:p>
        </p:txBody>
      </p:sp>
      <p:sp>
        <p:nvSpPr>
          <p:cNvPr id="1194" name="Google Shape;1194;p81"/>
          <p:cNvSpPr/>
          <p:nvPr/>
        </p:nvSpPr>
        <p:spPr>
          <a:xfrm>
            <a:off x="929268" y="1182029"/>
            <a:ext cx="2587083" cy="823822"/>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algn="ctr"/>
            <a:r>
              <a:rPr lang="en" sz="1800" b="1" dirty="0">
                <a:solidFill>
                  <a:schemeClr val="lt2"/>
                </a:solidFill>
                <a:latin typeface="Cambay"/>
                <a:cs typeface="Cambay"/>
                <a:sym typeface="Cambay"/>
              </a:rPr>
              <a:t>1.</a:t>
            </a:r>
            <a:r>
              <a:rPr lang="en-US" sz="1800" b="1" dirty="0">
                <a:solidFill>
                  <a:schemeClr val="lt2"/>
                </a:solidFill>
                <a:latin typeface="Cambay"/>
                <a:cs typeface="Cambay"/>
                <a:sym typeface="Cambay"/>
              </a:rPr>
              <a:t>S</a:t>
            </a:r>
            <a:r>
              <a:rPr lang="en" sz="1800" b="1" dirty="0">
                <a:solidFill>
                  <a:schemeClr val="lt2"/>
                </a:solidFill>
                <a:latin typeface="Cambay"/>
                <a:cs typeface="Cambay"/>
                <a:sym typeface="Cambay"/>
              </a:rPr>
              <a:t>elect Service </a:t>
            </a:r>
            <a:endParaRPr lang="en-US" sz="2400" b="1" dirty="0"/>
          </a:p>
        </p:txBody>
      </p:sp>
      <p:grpSp>
        <p:nvGrpSpPr>
          <p:cNvPr id="1195" name="Google Shape;1195;p81"/>
          <p:cNvGrpSpPr/>
          <p:nvPr/>
        </p:nvGrpSpPr>
        <p:grpSpPr>
          <a:xfrm>
            <a:off x="1490383" y="2301813"/>
            <a:ext cx="2841958" cy="837179"/>
            <a:chOff x="2578487" y="2156550"/>
            <a:chExt cx="2409063" cy="441025"/>
          </a:xfrm>
        </p:grpSpPr>
        <p:sp>
          <p:nvSpPr>
            <p:cNvPr id="1196" name="Google Shape;1196;p81"/>
            <p:cNvSpPr/>
            <p:nvPr/>
          </p:nvSpPr>
          <p:spPr>
            <a:xfrm>
              <a:off x="4546550" y="2156575"/>
              <a:ext cx="441000" cy="441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7" name="Google Shape;1197;p81"/>
            <p:cNvSpPr/>
            <p:nvPr/>
          </p:nvSpPr>
          <p:spPr>
            <a:xfrm>
              <a:off x="2578487" y="2156550"/>
              <a:ext cx="2406300" cy="441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algn="ctr"/>
              <a:r>
                <a:rPr lang="en-US" sz="1600" b="1" dirty="0">
                  <a:solidFill>
                    <a:schemeClr val="tx1"/>
                  </a:solidFill>
                  <a:latin typeface="Cambay" panose="020B0604020202020204" charset="0"/>
                  <a:cs typeface="Cambay" panose="020B0604020202020204" charset="0"/>
                </a:rPr>
                <a:t>2.Pick Date and Time</a:t>
              </a:r>
            </a:p>
          </p:txBody>
        </p:sp>
      </p:grpSp>
      <p:grpSp>
        <p:nvGrpSpPr>
          <p:cNvPr id="1198" name="Google Shape;1198;p81"/>
          <p:cNvGrpSpPr/>
          <p:nvPr/>
        </p:nvGrpSpPr>
        <p:grpSpPr>
          <a:xfrm>
            <a:off x="2419925" y="3435048"/>
            <a:ext cx="2838700" cy="831988"/>
            <a:chOff x="3368850" y="2825225"/>
            <a:chExt cx="2406300" cy="441025"/>
          </a:xfrm>
        </p:grpSpPr>
        <p:sp>
          <p:nvSpPr>
            <p:cNvPr id="1199" name="Google Shape;1199;p81"/>
            <p:cNvSpPr/>
            <p:nvPr/>
          </p:nvSpPr>
          <p:spPr>
            <a:xfrm>
              <a:off x="5334150" y="2825250"/>
              <a:ext cx="441000" cy="441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0" name="Google Shape;1200;p81"/>
            <p:cNvSpPr/>
            <p:nvPr/>
          </p:nvSpPr>
          <p:spPr>
            <a:xfrm>
              <a:off x="3368850" y="2825225"/>
              <a:ext cx="2406300" cy="441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algn="ctr"/>
              <a:r>
                <a:rPr lang="en-US" sz="1600" b="1" dirty="0">
                  <a:solidFill>
                    <a:schemeClr val="tx1"/>
                  </a:solidFill>
                  <a:latin typeface="Cambay" panose="020B0604020202020204" charset="0"/>
                  <a:cs typeface="Cambay" panose="020B0604020202020204" charset="0"/>
                  <a:sym typeface="Bebas Neue"/>
                </a:rPr>
                <a:t>3.</a:t>
              </a:r>
              <a:r>
                <a:rPr lang="en-US" sz="1600" b="1" dirty="0">
                  <a:solidFill>
                    <a:schemeClr val="tx1"/>
                  </a:solidFill>
                  <a:latin typeface="Cambay" panose="020B0604020202020204" charset="0"/>
                  <a:cs typeface="Cambay" panose="020B0604020202020204" charset="0"/>
                </a:rPr>
                <a:t>Confirm &amp; Book</a:t>
              </a:r>
            </a:p>
          </p:txBody>
        </p:sp>
      </p:grpSp>
      <p:cxnSp>
        <p:nvCxnSpPr>
          <p:cNvPr id="1207" name="Google Shape;1207;p81"/>
          <p:cNvCxnSpPr>
            <a:cxnSpLocks/>
            <a:stCxn id="1194" idx="3"/>
          </p:cNvCxnSpPr>
          <p:nvPr/>
        </p:nvCxnSpPr>
        <p:spPr>
          <a:xfrm>
            <a:off x="3516351" y="1593940"/>
            <a:ext cx="453483" cy="707897"/>
          </a:xfrm>
          <a:prstGeom prst="bentConnector2">
            <a:avLst/>
          </a:prstGeom>
          <a:noFill/>
          <a:ln w="9525" cap="flat" cmpd="sng">
            <a:solidFill>
              <a:schemeClr val="lt2"/>
            </a:solidFill>
            <a:prstDash val="solid"/>
            <a:round/>
            <a:headEnd type="none" w="med" len="med"/>
            <a:tailEnd type="none" w="med" len="med"/>
          </a:ln>
        </p:spPr>
      </p:cxnSp>
      <p:cxnSp>
        <p:nvCxnSpPr>
          <p:cNvPr id="1208" name="Google Shape;1208;p81"/>
          <p:cNvCxnSpPr>
            <a:cxnSpLocks/>
          </p:cNvCxnSpPr>
          <p:nvPr/>
        </p:nvCxnSpPr>
        <p:spPr>
          <a:xfrm rot="16200000" flipH="1">
            <a:off x="4178073" y="2874693"/>
            <a:ext cx="714577" cy="406038"/>
          </a:xfrm>
          <a:prstGeom prst="bentConnector3">
            <a:avLst>
              <a:gd name="adj1" fmla="val -977"/>
            </a:avLst>
          </a:prstGeom>
          <a:noFill/>
          <a:ln w="9525" cap="flat" cmpd="sng">
            <a:solidFill>
              <a:schemeClr val="lt2"/>
            </a:solidFill>
            <a:prstDash val="solid"/>
            <a:round/>
            <a:headEnd type="none" w="med" len="med"/>
            <a:tailEnd type="none" w="med" len="med"/>
          </a:ln>
        </p:spPr>
      </p:cxnSp>
      <p:sp>
        <p:nvSpPr>
          <p:cNvPr id="1213" name="Google Shape;1213;p81"/>
          <p:cNvSpPr txBox="1"/>
          <p:nvPr/>
        </p:nvSpPr>
        <p:spPr>
          <a:xfrm>
            <a:off x="4535361" y="1350139"/>
            <a:ext cx="2263200" cy="441000"/>
          </a:xfrm>
          <a:prstGeom prst="rect">
            <a:avLst/>
          </a:prstGeom>
          <a:noFill/>
          <a:ln>
            <a:noFill/>
          </a:ln>
        </p:spPr>
        <p:txBody>
          <a:bodyPr spcFirstLastPara="1" wrap="square" lIns="91425" tIns="91425" rIns="91425" bIns="91425" anchor="ctr" anchorCtr="0">
            <a:noAutofit/>
          </a:bodyPr>
          <a:lstStyle/>
          <a:p>
            <a:r>
              <a:rPr lang="en-US" dirty="0">
                <a:solidFill>
                  <a:schemeClr val="tx1"/>
                </a:solidFill>
              </a:rPr>
              <a:t>Choose your desired service from the available options.</a:t>
            </a:r>
          </a:p>
        </p:txBody>
      </p:sp>
      <p:sp>
        <p:nvSpPr>
          <p:cNvPr id="1214" name="Google Shape;1214;p81"/>
          <p:cNvSpPr txBox="1"/>
          <p:nvPr/>
        </p:nvSpPr>
        <p:spPr>
          <a:xfrm>
            <a:off x="5174205" y="2388993"/>
            <a:ext cx="2263200" cy="448200"/>
          </a:xfrm>
          <a:prstGeom prst="rect">
            <a:avLst/>
          </a:prstGeom>
          <a:noFill/>
          <a:ln>
            <a:noFill/>
          </a:ln>
        </p:spPr>
        <p:txBody>
          <a:bodyPr spcFirstLastPara="1" wrap="square" lIns="91425" tIns="91425" rIns="91425" bIns="91425" anchor="ctr" anchorCtr="0">
            <a:noAutofit/>
          </a:bodyPr>
          <a:lstStyle/>
          <a:p>
            <a:r>
              <a:rPr lang="en-US" dirty="0">
                <a:solidFill>
                  <a:schemeClr val="tx1"/>
                </a:solidFill>
              </a:rPr>
              <a:t>Select a convenient date and time for your appointment.</a:t>
            </a:r>
          </a:p>
        </p:txBody>
      </p:sp>
      <p:sp>
        <p:nvSpPr>
          <p:cNvPr id="1215" name="Google Shape;1215;p81"/>
          <p:cNvSpPr txBox="1"/>
          <p:nvPr/>
        </p:nvSpPr>
        <p:spPr>
          <a:xfrm>
            <a:off x="5874353" y="3523112"/>
            <a:ext cx="2263200" cy="441000"/>
          </a:xfrm>
          <a:prstGeom prst="rect">
            <a:avLst/>
          </a:prstGeom>
          <a:noFill/>
          <a:ln>
            <a:noFill/>
          </a:ln>
        </p:spPr>
        <p:txBody>
          <a:bodyPr spcFirstLastPara="1" wrap="square" lIns="91425" tIns="91425" rIns="91425" bIns="91425" anchor="ctr" anchorCtr="0">
            <a:noAutofit/>
          </a:bodyPr>
          <a:lstStyle/>
          <a:p>
            <a:r>
              <a:rPr lang="en-US" dirty="0">
                <a:solidFill>
                  <a:schemeClr val="tx1"/>
                </a:solidFill>
              </a:rPr>
              <a:t>Finalize your booking and receive a confirmation email.</a:t>
            </a:r>
          </a:p>
        </p:txBody>
      </p:sp>
      <p:pic>
        <p:nvPicPr>
          <p:cNvPr id="2" name="Picture 1">
            <a:extLst>
              <a:ext uri="{FF2B5EF4-FFF2-40B4-BE49-F238E27FC236}">
                <a16:creationId xmlns:a16="http://schemas.microsoft.com/office/drawing/2014/main" id="{9F5F8906-2BF6-29D5-2534-224CCA1F0C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4820"/>
            <a:ext cx="468351" cy="490372"/>
          </a:xfrm>
          <a:prstGeom prst="rect">
            <a:avLst/>
          </a:prstGeom>
        </p:spPr>
      </p:pic>
      <p:pic>
        <p:nvPicPr>
          <p:cNvPr id="3" name="Picture 2">
            <a:extLst>
              <a:ext uri="{FF2B5EF4-FFF2-40B4-BE49-F238E27FC236}">
                <a16:creationId xmlns:a16="http://schemas.microsoft.com/office/drawing/2014/main" id="{507FAB0F-DD10-CF41-CCF9-836260A2D377}"/>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7685249" y="0"/>
            <a:ext cx="1458751" cy="3007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62"/>
          <p:cNvSpPr txBox="1">
            <a:spLocks noGrp="1"/>
          </p:cNvSpPr>
          <p:nvPr>
            <p:ph type="title"/>
          </p:nvPr>
        </p:nvSpPr>
        <p:spPr>
          <a:xfrm>
            <a:off x="783380" y="776661"/>
            <a:ext cx="2807252" cy="1691700"/>
          </a:xfrm>
          <a:prstGeom prst="rect">
            <a:avLst/>
          </a:prstGeom>
        </p:spPr>
        <p:txBody>
          <a:bodyPr spcFirstLastPara="1" wrap="square" lIns="91425" tIns="91425" rIns="91425" bIns="91425" anchor="t" anchorCtr="0">
            <a:noAutofit/>
          </a:bodyPr>
          <a:lstStyle/>
          <a:p>
            <a:r>
              <a:rPr lang="en-US" b="1" dirty="0"/>
              <a:t>Why Choose Us?</a:t>
            </a:r>
          </a:p>
        </p:txBody>
      </p:sp>
      <p:sp>
        <p:nvSpPr>
          <p:cNvPr id="776" name="Google Shape;776;p62"/>
          <p:cNvSpPr txBox="1">
            <a:spLocks noGrp="1"/>
          </p:cNvSpPr>
          <p:nvPr>
            <p:ph type="subTitle" idx="1"/>
          </p:nvPr>
        </p:nvSpPr>
        <p:spPr>
          <a:xfrm>
            <a:off x="838452" y="1252737"/>
            <a:ext cx="3733548" cy="2981093"/>
          </a:xfrm>
          <a:prstGeom prst="rect">
            <a:avLst/>
          </a:prstGeom>
        </p:spPr>
        <p:txBody>
          <a:bodyPr spcFirstLastPara="1" wrap="square" lIns="91425" tIns="91425" rIns="91425" bIns="91425" anchor="b" anchorCtr="0">
            <a:noAutofit/>
          </a:bodyPr>
          <a:lstStyle/>
          <a:p>
            <a:pPr marL="0" indent="0">
              <a:spcAft>
                <a:spcPts val="1600"/>
              </a:spcAft>
            </a:pPr>
            <a:r>
              <a:rPr lang="en-US" dirty="0">
                <a:sym typeface="Wingdings" panose="05000000000000000000" pitchFamily="2" charset="2"/>
              </a:rPr>
              <a:t> </a:t>
            </a:r>
            <a:r>
              <a:rPr lang="en-US" dirty="0"/>
              <a:t>At our car service, we go above and beyond to provide exceptional customer service and reliable transportation solutions. With our team of experienced drivers and a fleet of well-maintained vehicles, we ensure a comfortable and safe journey for all our clients. </a:t>
            </a:r>
            <a:endParaRPr dirty="0"/>
          </a:p>
        </p:txBody>
      </p:sp>
      <p:pic>
        <p:nvPicPr>
          <p:cNvPr id="777" name="Google Shape;777;p62"/>
          <p:cNvPicPr preferRelativeResize="0">
            <a:picLocks noGrp="1"/>
          </p:cNvPicPr>
          <p:nvPr>
            <p:ph type="pic" idx="2"/>
          </p:nvPr>
        </p:nvPicPr>
        <p:blipFill>
          <a:blip r:embed="rId3"/>
          <a:srcRect t="21168" b="21168"/>
          <a:stretch/>
        </p:blipFill>
        <p:spPr>
          <a:xfrm>
            <a:off x="4139610" y="25"/>
            <a:ext cx="6199800" cy="5146500"/>
          </a:xfrm>
          <a:prstGeom prst="parallelogram">
            <a:avLst>
              <a:gd name="adj" fmla="val 25000"/>
            </a:avLst>
          </a:prstGeom>
        </p:spPr>
      </p:pic>
      <p:grpSp>
        <p:nvGrpSpPr>
          <p:cNvPr id="778" name="Google Shape;778;p62"/>
          <p:cNvGrpSpPr/>
          <p:nvPr/>
        </p:nvGrpSpPr>
        <p:grpSpPr>
          <a:xfrm>
            <a:off x="-594014" y="25"/>
            <a:ext cx="9941507" cy="5323195"/>
            <a:chOff x="-594014" y="25"/>
            <a:chExt cx="9941507" cy="5323195"/>
          </a:xfrm>
        </p:grpSpPr>
        <p:sp>
          <p:nvSpPr>
            <p:cNvPr id="779" name="Google Shape;779;p62"/>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2"/>
            <p:cNvSpPr/>
            <p:nvPr/>
          </p:nvSpPr>
          <p:spPr>
            <a:xfrm rot="10800000">
              <a:off x="-16775" y="536277"/>
              <a:ext cx="9364267" cy="426198"/>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62"/>
            <p:cNvGrpSpPr/>
            <p:nvPr/>
          </p:nvGrpSpPr>
          <p:grpSpPr>
            <a:xfrm>
              <a:off x="-594014" y="4598900"/>
              <a:ext cx="9024089" cy="724320"/>
              <a:chOff x="-594014" y="4598900"/>
              <a:chExt cx="9024089" cy="724320"/>
            </a:xfrm>
          </p:grpSpPr>
          <p:sp>
            <p:nvSpPr>
              <p:cNvPr id="782" name="Google Shape;782;p62"/>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txBody>
              <a:bodyPr/>
              <a:lstStyle/>
              <a:p>
                <a:endParaRPr lang="en-US"/>
              </a:p>
            </p:txBody>
          </p:sp>
          <p:sp>
            <p:nvSpPr>
              <p:cNvPr id="783" name="Google Shape;783;p62"/>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txBody>
              <a:bodyPr/>
              <a:lstStyle/>
              <a:p>
                <a:endParaRPr lang="en-US"/>
              </a:p>
            </p:txBody>
          </p:sp>
          <p:sp>
            <p:nvSpPr>
              <p:cNvPr id="784" name="Google Shape;784;p62"/>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txBody>
              <a:bodyPr/>
              <a:lstStyle/>
              <a:p>
                <a:endParaRPr lang="en-US"/>
              </a:p>
            </p:txBody>
          </p:sp>
          <p:sp>
            <p:nvSpPr>
              <p:cNvPr id="785" name="Google Shape;785;p62"/>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CD2AA246-BDFD-1440-7C4E-4E6DA53053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4820"/>
            <a:ext cx="468351" cy="490372"/>
          </a:xfrm>
          <a:prstGeom prst="rect">
            <a:avLst/>
          </a:prstGeom>
        </p:spPr>
      </p:pic>
      <p:pic>
        <p:nvPicPr>
          <p:cNvPr id="3" name="Picture 2">
            <a:extLst>
              <a:ext uri="{FF2B5EF4-FFF2-40B4-BE49-F238E27FC236}">
                <a16:creationId xmlns:a16="http://schemas.microsoft.com/office/drawing/2014/main" id="{42C7DB55-9141-8A91-6C8D-79ADF8B0A1C2}"/>
              </a:ext>
            </a:extLst>
          </p:cNvPr>
          <p:cNvPicPr>
            <a:picLocks noChangeAspect="1"/>
          </p:cNvPicPr>
          <p:nvPr/>
        </p:nvPicPr>
        <p:blipFill rotWithShape="1">
          <a:blip r:embed="rId5">
            <a:extLst>
              <a:ext uri="{28A0092B-C50C-407E-A947-70E740481C1C}">
                <a14:useLocalDpi xmlns:a14="http://schemas.microsoft.com/office/drawing/2010/main" val="0"/>
              </a:ext>
            </a:extLst>
          </a:blip>
          <a:srcRect l="25791" t="16832" b="13861"/>
          <a:stretch/>
        </p:blipFill>
        <p:spPr>
          <a:xfrm>
            <a:off x="7685249" y="0"/>
            <a:ext cx="1458751" cy="300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14;p87">
            <a:extLst>
              <a:ext uri="{FF2B5EF4-FFF2-40B4-BE49-F238E27FC236}">
                <a16:creationId xmlns:a16="http://schemas.microsoft.com/office/drawing/2014/main" id="{CF16B2F9-A75B-1FA2-0934-86834B5F5B18}"/>
              </a:ext>
            </a:extLst>
          </p:cNvPr>
          <p:cNvSpPr txBox="1">
            <a:spLocks/>
          </p:cNvSpPr>
          <p:nvPr/>
        </p:nvSpPr>
        <p:spPr>
          <a:xfrm>
            <a:off x="714675" y="930284"/>
            <a:ext cx="3857400" cy="853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5400" dirty="0">
                <a:solidFill>
                  <a:schemeClr val="tx1"/>
                </a:solidFill>
                <a:latin typeface="Algerian" panose="04020705040A02060702" pitchFamily="82" charset="0"/>
              </a:rPr>
              <a:t>Thanks!</a:t>
            </a:r>
          </a:p>
        </p:txBody>
      </p:sp>
      <p:sp>
        <p:nvSpPr>
          <p:cNvPr id="3" name="Google Shape;1315;p87">
            <a:extLst>
              <a:ext uri="{FF2B5EF4-FFF2-40B4-BE49-F238E27FC236}">
                <a16:creationId xmlns:a16="http://schemas.microsoft.com/office/drawing/2014/main" id="{85EF90E5-32A9-38C6-1FE2-5D7E01213D24}"/>
              </a:ext>
            </a:extLst>
          </p:cNvPr>
          <p:cNvSpPr txBox="1">
            <a:spLocks/>
          </p:cNvSpPr>
          <p:nvPr/>
        </p:nvSpPr>
        <p:spPr>
          <a:xfrm>
            <a:off x="714675" y="1904934"/>
            <a:ext cx="3857400" cy="120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US" sz="1600" dirty="0">
                <a:solidFill>
                  <a:schemeClr val="tx1"/>
                </a:solidFill>
              </a:rPr>
              <a:t>Do you have any questions?</a:t>
            </a:r>
          </a:p>
          <a:p>
            <a:pPr algn="ctr">
              <a:spcBef>
                <a:spcPts val="1000"/>
              </a:spcBef>
              <a:buClr>
                <a:schemeClr val="dk1"/>
              </a:buClr>
              <a:buSzPts val="1100"/>
            </a:pPr>
            <a:r>
              <a:rPr lang="en-US" sz="1600" dirty="0">
                <a:solidFill>
                  <a:schemeClr val="tx1"/>
                </a:solidFill>
              </a:rPr>
              <a:t>abc123@gmail.com </a:t>
            </a:r>
          </a:p>
          <a:p>
            <a:pPr algn="ctr">
              <a:buClr>
                <a:schemeClr val="dk1"/>
              </a:buClr>
              <a:buSzPts val="1100"/>
            </a:pPr>
            <a:r>
              <a:rPr lang="en-US" sz="1600" dirty="0">
                <a:solidFill>
                  <a:schemeClr val="tx1"/>
                </a:solidFill>
              </a:rPr>
              <a:t>+91  12345 67890</a:t>
            </a:r>
          </a:p>
          <a:p>
            <a:pPr algn="ctr"/>
            <a:r>
              <a:rPr lang="en-US" sz="1600" dirty="0">
                <a:solidFill>
                  <a:schemeClr val="tx1"/>
                </a:solidFill>
              </a:rPr>
              <a:t>Carmachsolution.com</a:t>
            </a:r>
          </a:p>
        </p:txBody>
      </p:sp>
      <p:grpSp>
        <p:nvGrpSpPr>
          <p:cNvPr id="5" name="Google Shape;1317;p87">
            <a:extLst>
              <a:ext uri="{FF2B5EF4-FFF2-40B4-BE49-F238E27FC236}">
                <a16:creationId xmlns:a16="http://schemas.microsoft.com/office/drawing/2014/main" id="{534C00B3-00AA-24C3-60C0-DED18C625CFA}"/>
              </a:ext>
            </a:extLst>
          </p:cNvPr>
          <p:cNvGrpSpPr/>
          <p:nvPr/>
        </p:nvGrpSpPr>
        <p:grpSpPr>
          <a:xfrm>
            <a:off x="1535405" y="3253123"/>
            <a:ext cx="512266" cy="512239"/>
            <a:chOff x="266768" y="1721375"/>
            <a:chExt cx="397907" cy="397887"/>
          </a:xfrm>
        </p:grpSpPr>
        <p:sp>
          <p:nvSpPr>
            <p:cNvPr id="6" name="Google Shape;1318;p87">
              <a:extLst>
                <a:ext uri="{FF2B5EF4-FFF2-40B4-BE49-F238E27FC236}">
                  <a16:creationId xmlns:a16="http://schemas.microsoft.com/office/drawing/2014/main" id="{B7DE1938-1FB8-63EA-1DA4-959C0408B03F}"/>
                </a:ext>
              </a:extLst>
            </p:cNvPr>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19;p87">
              <a:extLst>
                <a:ext uri="{FF2B5EF4-FFF2-40B4-BE49-F238E27FC236}">
                  <a16:creationId xmlns:a16="http://schemas.microsoft.com/office/drawing/2014/main" id="{A1038C04-BEEB-E62B-D2C7-06B29B5D912F}"/>
                </a:ext>
              </a:extLst>
            </p:cNvPr>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1320;p87">
            <a:extLst>
              <a:ext uri="{FF2B5EF4-FFF2-40B4-BE49-F238E27FC236}">
                <a16:creationId xmlns:a16="http://schemas.microsoft.com/office/drawing/2014/main" id="{ED5CB33E-47C9-83EC-BF2A-F94376DC5D4A}"/>
              </a:ext>
            </a:extLst>
          </p:cNvPr>
          <p:cNvGrpSpPr/>
          <p:nvPr/>
        </p:nvGrpSpPr>
        <p:grpSpPr>
          <a:xfrm>
            <a:off x="3239123" y="3252809"/>
            <a:ext cx="512239" cy="512239"/>
            <a:chOff x="1379798" y="1723250"/>
            <a:chExt cx="397887" cy="397887"/>
          </a:xfrm>
        </p:grpSpPr>
        <p:sp>
          <p:nvSpPr>
            <p:cNvPr id="9" name="Google Shape;1321;p87">
              <a:extLst>
                <a:ext uri="{FF2B5EF4-FFF2-40B4-BE49-F238E27FC236}">
                  <a16:creationId xmlns:a16="http://schemas.microsoft.com/office/drawing/2014/main" id="{9809E815-9BA5-A3AB-27DD-4F4C647F7FC1}"/>
                </a:ext>
              </a:extLst>
            </p:cNvPr>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22;p87">
              <a:extLst>
                <a:ext uri="{FF2B5EF4-FFF2-40B4-BE49-F238E27FC236}">
                  <a16:creationId xmlns:a16="http://schemas.microsoft.com/office/drawing/2014/main" id="{57EB180D-AE2C-9148-1090-82A2B5959C0F}"/>
                </a:ext>
              </a:extLst>
            </p:cNvPr>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23;p87">
              <a:extLst>
                <a:ext uri="{FF2B5EF4-FFF2-40B4-BE49-F238E27FC236}">
                  <a16:creationId xmlns:a16="http://schemas.microsoft.com/office/drawing/2014/main" id="{36CEB781-90B1-2967-51FC-54B755422261}"/>
                </a:ext>
              </a:extLst>
            </p:cNvPr>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24;p87">
              <a:extLst>
                <a:ext uri="{FF2B5EF4-FFF2-40B4-BE49-F238E27FC236}">
                  <a16:creationId xmlns:a16="http://schemas.microsoft.com/office/drawing/2014/main" id="{2540ECFA-5206-DFDE-DC60-2F52B24C1941}"/>
                </a:ext>
              </a:extLst>
            </p:cNvPr>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25;p87">
            <a:extLst>
              <a:ext uri="{FF2B5EF4-FFF2-40B4-BE49-F238E27FC236}">
                <a16:creationId xmlns:a16="http://schemas.microsoft.com/office/drawing/2014/main" id="{598CF672-E9F2-78AD-69D4-C481DF771FC4}"/>
              </a:ext>
            </a:extLst>
          </p:cNvPr>
          <p:cNvGrpSpPr/>
          <p:nvPr/>
        </p:nvGrpSpPr>
        <p:grpSpPr>
          <a:xfrm>
            <a:off x="2385029" y="3252809"/>
            <a:ext cx="512212" cy="512239"/>
            <a:chOff x="864491" y="1723250"/>
            <a:chExt cx="397866" cy="397887"/>
          </a:xfrm>
        </p:grpSpPr>
        <p:sp>
          <p:nvSpPr>
            <p:cNvPr id="14" name="Google Shape;1326;p87">
              <a:extLst>
                <a:ext uri="{FF2B5EF4-FFF2-40B4-BE49-F238E27FC236}">
                  <a16:creationId xmlns:a16="http://schemas.microsoft.com/office/drawing/2014/main" id="{27D7F158-73DC-E3D2-AF41-29031E3EAEF2}"/>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27;p87">
              <a:extLst>
                <a:ext uri="{FF2B5EF4-FFF2-40B4-BE49-F238E27FC236}">
                  <a16:creationId xmlns:a16="http://schemas.microsoft.com/office/drawing/2014/main" id="{D4BA86F1-A068-80C4-3EA1-637DF05C3EBF}"/>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28;p87">
              <a:extLst>
                <a:ext uri="{FF2B5EF4-FFF2-40B4-BE49-F238E27FC236}">
                  <a16:creationId xmlns:a16="http://schemas.microsoft.com/office/drawing/2014/main" id="{69A4B41C-4960-FA75-8897-2A01369BE89C}"/>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Google Shape;1329;p87">
            <a:extLst>
              <a:ext uri="{FF2B5EF4-FFF2-40B4-BE49-F238E27FC236}">
                <a16:creationId xmlns:a16="http://schemas.microsoft.com/office/drawing/2014/main" id="{24178480-FFD5-4F33-9BAF-C7467B3CF868}"/>
              </a:ext>
            </a:extLst>
          </p:cNvPr>
          <p:cNvPicPr preferRelativeResize="0">
            <a:picLocks/>
          </p:cNvPicPr>
          <p:nvPr/>
        </p:nvPicPr>
        <p:blipFill rotWithShape="1">
          <a:blip r:embed="rId2">
            <a:alphaModFix/>
          </a:blip>
          <a:srcRect l="8835" r="10991"/>
          <a:stretch/>
        </p:blipFill>
        <p:spPr>
          <a:xfrm>
            <a:off x="4476825" y="-102600"/>
            <a:ext cx="6443400" cy="5348700"/>
          </a:xfrm>
          <a:prstGeom prst="parallelogram">
            <a:avLst>
              <a:gd name="adj" fmla="val 25000"/>
            </a:avLst>
          </a:prstGeom>
        </p:spPr>
      </p:pic>
      <p:sp>
        <p:nvSpPr>
          <p:cNvPr id="18" name="Google Shape;1330;p87">
            <a:extLst>
              <a:ext uri="{FF2B5EF4-FFF2-40B4-BE49-F238E27FC236}">
                <a16:creationId xmlns:a16="http://schemas.microsoft.com/office/drawing/2014/main" id="{CF5EC8CC-104E-40FB-CC37-2E0685EF20F9}"/>
              </a:ext>
            </a:extLst>
          </p:cNvPr>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1;p87">
            <a:extLst>
              <a:ext uri="{FF2B5EF4-FFF2-40B4-BE49-F238E27FC236}">
                <a16:creationId xmlns:a16="http://schemas.microsoft.com/office/drawing/2014/main" id="{9EB90E80-7041-69B5-2A53-606E93061356}"/>
              </a:ext>
            </a:extLst>
          </p:cNvPr>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txBody>
          <a:bodyPr/>
          <a:lstStyle/>
          <a:p>
            <a:endParaRPr lang="en-US"/>
          </a:p>
        </p:txBody>
      </p:sp>
      <p:pic>
        <p:nvPicPr>
          <p:cNvPr id="4" name="Picture 3">
            <a:extLst>
              <a:ext uri="{FF2B5EF4-FFF2-40B4-BE49-F238E27FC236}">
                <a16:creationId xmlns:a16="http://schemas.microsoft.com/office/drawing/2014/main" id="{EA8CD715-FF9E-CA30-D698-487AD49EC8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4820"/>
            <a:ext cx="468351" cy="490372"/>
          </a:xfrm>
          <a:prstGeom prst="rect">
            <a:avLst/>
          </a:prstGeom>
        </p:spPr>
      </p:pic>
      <p:pic>
        <p:nvPicPr>
          <p:cNvPr id="20" name="Picture 19">
            <a:extLst>
              <a:ext uri="{FF2B5EF4-FFF2-40B4-BE49-F238E27FC236}">
                <a16:creationId xmlns:a16="http://schemas.microsoft.com/office/drawing/2014/main" id="{019EE052-1483-7E00-BF73-4F5D83F246A8}"/>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7685249" y="0"/>
            <a:ext cx="1458751" cy="300750"/>
          </a:xfrm>
          <a:prstGeom prst="rect">
            <a:avLst/>
          </a:prstGeom>
        </p:spPr>
      </p:pic>
    </p:spTree>
    <p:extLst>
      <p:ext uri="{BB962C8B-B14F-4D97-AF65-F5344CB8AC3E}">
        <p14:creationId xmlns:p14="http://schemas.microsoft.com/office/powerpoint/2010/main" val="2759440039"/>
      </p:ext>
    </p:extLst>
  </p:cSld>
  <p:clrMapOvr>
    <a:masterClrMapping/>
  </p:clrMapOvr>
</p:sld>
</file>

<file path=ppt/theme/theme1.xml><?xml version="1.0" encoding="utf-8"?>
<a:theme xmlns:a="http://schemas.openxmlformats.org/drawingml/2006/main" name="Automotive Industry Consulting by Slidesgo">
  <a:themeElements>
    <a:clrScheme name="Simple Light">
      <a:dk1>
        <a:srgbClr val="FFFFFF"/>
      </a:dk1>
      <a:lt1>
        <a:srgbClr val="12151A"/>
      </a:lt1>
      <a:dk2>
        <a:srgbClr val="242933"/>
      </a:dk2>
      <a:lt2>
        <a:srgbClr val="CCD4DB"/>
      </a:lt2>
      <a:accent1>
        <a:srgbClr val="8B939C"/>
      </a:accent1>
      <a:accent2>
        <a:srgbClr val="ABB3B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347</Words>
  <Application>Microsoft Office PowerPoint</Application>
  <PresentationFormat>On-screen Show (16:9)</PresentationFormat>
  <Paragraphs>52</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Wingdings</vt:lpstr>
      <vt:lpstr>Cambay</vt:lpstr>
      <vt:lpstr>Arial</vt:lpstr>
      <vt:lpstr>DM Sans</vt:lpstr>
      <vt:lpstr>Aptos</vt:lpstr>
      <vt:lpstr>Algerian</vt:lpstr>
      <vt:lpstr>Automotive Industry Consulting by Slidesgo</vt:lpstr>
      <vt:lpstr>Introduction to CarMech Solutions</vt:lpstr>
      <vt:lpstr>Prepare By :</vt:lpstr>
      <vt:lpstr>Overview</vt:lpstr>
      <vt:lpstr>Welcome to Our Carmech Solutions</vt:lpstr>
      <vt:lpstr>Our Services</vt:lpstr>
      <vt:lpstr>Service Pricing and Packages</vt:lpstr>
      <vt:lpstr>Book an Appointment Online</vt:lpstr>
      <vt:lpstr>Why Choose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CarMach Solutions</dc:title>
  <dc:creator>Brijesh Tadhani</dc:creator>
  <cp:lastModifiedBy>Brijesh Tadhani</cp:lastModifiedBy>
  <cp:revision>7</cp:revision>
  <dcterms:modified xsi:type="dcterms:W3CDTF">2024-04-01T05:30:56Z</dcterms:modified>
</cp:coreProperties>
</file>